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57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3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B241-CD9B-4FCB-B59D-85943417F06D}" type="datetimeFigureOut">
              <a:rPr lang="pt-BR" smtClean="0"/>
              <a:t>18/01/2017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22E-F9C9-4565-ADB6-F63F12CCF4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74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B241-CD9B-4FCB-B59D-85943417F06D}" type="datetimeFigureOut">
              <a:rPr lang="pt-BR" smtClean="0"/>
              <a:t>18/01/2017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22E-F9C9-4565-ADB6-F63F12CCF4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97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B241-CD9B-4FCB-B59D-85943417F06D}" type="datetimeFigureOut">
              <a:rPr lang="pt-BR" smtClean="0"/>
              <a:t>18/01/2017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22E-F9C9-4565-ADB6-F63F12CCF4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96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B241-CD9B-4FCB-B59D-85943417F06D}" type="datetimeFigureOut">
              <a:rPr lang="pt-BR" smtClean="0"/>
              <a:t>18/01/2017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22E-F9C9-4565-ADB6-F63F12CCF4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08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B241-CD9B-4FCB-B59D-85943417F06D}" type="datetimeFigureOut">
              <a:rPr lang="pt-BR" smtClean="0"/>
              <a:t>18/01/2017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22E-F9C9-4565-ADB6-F63F12CCF4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92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B241-CD9B-4FCB-B59D-85943417F06D}" type="datetimeFigureOut">
              <a:rPr lang="pt-BR" smtClean="0"/>
              <a:t>18/01/2017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22E-F9C9-4565-ADB6-F63F12CCF4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9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B241-CD9B-4FCB-B59D-85943417F06D}" type="datetimeFigureOut">
              <a:rPr lang="pt-BR" smtClean="0"/>
              <a:t>18/01/2017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22E-F9C9-4565-ADB6-F63F12CCF4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10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B241-CD9B-4FCB-B59D-85943417F06D}" type="datetimeFigureOut">
              <a:rPr lang="pt-BR" smtClean="0"/>
              <a:t>18/01/2017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22E-F9C9-4565-ADB6-F63F12CCF4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17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B241-CD9B-4FCB-B59D-85943417F06D}" type="datetimeFigureOut">
              <a:rPr lang="pt-BR" smtClean="0"/>
              <a:t>18/01/2017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22E-F9C9-4565-ADB6-F63F12CCF4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76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B241-CD9B-4FCB-B59D-85943417F06D}" type="datetimeFigureOut">
              <a:rPr lang="pt-BR" smtClean="0"/>
              <a:t>18/01/2017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22E-F9C9-4565-ADB6-F63F12CCF4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09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B241-CD9B-4FCB-B59D-85943417F06D}" type="datetimeFigureOut">
              <a:rPr lang="pt-BR" smtClean="0"/>
              <a:t>18/01/2017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022E-F9C9-4565-ADB6-F63F12CCF4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32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B241-CD9B-4FCB-B59D-85943417F06D}" type="datetimeFigureOut">
              <a:rPr lang="pt-BR" smtClean="0"/>
              <a:t>18/01/2017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022E-F9C9-4565-ADB6-F63F12CCF4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1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m para desenho de esf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228" y="1521353"/>
            <a:ext cx="1541992" cy="154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0" y="3835400"/>
            <a:ext cx="4309533" cy="302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/>
          <p:cNvSpPr/>
          <p:nvPr/>
        </p:nvSpPr>
        <p:spPr>
          <a:xfrm>
            <a:off x="7882467" y="3835400"/>
            <a:ext cx="4309533" cy="302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4630737"/>
            <a:ext cx="2113492" cy="21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5400" y="3953933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Kinect </a:t>
            </a:r>
            <a:r>
              <a:rPr lang="pt-BR" dirty="0" err="1" smtClean="0"/>
              <a:t>reading</a:t>
            </a:r>
            <a:endParaRPr lang="pt-BR" dirty="0"/>
          </a:p>
        </p:txBody>
      </p:sp>
      <p:pic>
        <p:nvPicPr>
          <p:cNvPr id="9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75" y="4630737"/>
            <a:ext cx="2113492" cy="21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296400" y="3953933"/>
            <a:ext cx="186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Exercice</a:t>
            </a:r>
            <a:r>
              <a:rPr lang="pt-BR" dirty="0" smtClean="0"/>
              <a:t> </a:t>
            </a:r>
            <a:r>
              <a:rPr lang="pt-BR" dirty="0" err="1" smtClean="0"/>
              <a:t>teaching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5482165" y="571499"/>
            <a:ext cx="2633134" cy="22944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406899" y="1718733"/>
            <a:ext cx="2633134" cy="22944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406899" y="2865966"/>
            <a:ext cx="1075266" cy="1147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406899" y="571499"/>
            <a:ext cx="1075266" cy="1147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40033" y="571498"/>
            <a:ext cx="1075266" cy="1147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40033" y="2865966"/>
            <a:ext cx="1075266" cy="1147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121400" y="2336800"/>
            <a:ext cx="13589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134100" y="1718732"/>
            <a:ext cx="755120" cy="60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118224" y="1189566"/>
            <a:ext cx="15876" cy="11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39933" y="10583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Z</a:t>
            </a:r>
            <a:endParaRPr lang="pt-BR" dirty="0"/>
          </a:p>
        </p:txBody>
      </p:sp>
      <p:sp>
        <p:nvSpPr>
          <p:cNvPr id="28" name="TextBox 27"/>
          <p:cNvSpPr txBox="1"/>
          <p:nvPr/>
        </p:nvSpPr>
        <p:spPr>
          <a:xfrm>
            <a:off x="6711950" y="176970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  <a:endParaRPr lang="pt-BR" dirty="0"/>
          </a:p>
        </p:txBody>
      </p:sp>
      <p:sp>
        <p:nvSpPr>
          <p:cNvPr id="29" name="TextBox 28"/>
          <p:cNvSpPr txBox="1"/>
          <p:nvPr/>
        </p:nvSpPr>
        <p:spPr>
          <a:xfrm>
            <a:off x="7178673" y="188388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" y="169333"/>
            <a:ext cx="315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Game for </a:t>
            </a:r>
            <a:r>
              <a:rPr lang="pt-BR" dirty="0" err="1" smtClean="0"/>
              <a:t>reahbilitation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68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esultado de imagem para desenho de esf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093" y="1521353"/>
            <a:ext cx="1541992" cy="154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82165" y="571499"/>
            <a:ext cx="2633134" cy="22944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4406899" y="1718733"/>
            <a:ext cx="2633134" cy="22944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406899" y="2865966"/>
            <a:ext cx="1075266" cy="11472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406899" y="571499"/>
            <a:ext cx="1075266" cy="11472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040033" y="571498"/>
            <a:ext cx="1075266" cy="1147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040033" y="2865966"/>
            <a:ext cx="1075266" cy="1147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93265" y="2336800"/>
            <a:ext cx="13589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05965" y="1718732"/>
            <a:ext cx="755120" cy="60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390089" y="1189566"/>
            <a:ext cx="15876" cy="11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11798" y="10583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Z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5983815" y="176970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6450538" y="188388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pic>
        <p:nvPicPr>
          <p:cNvPr id="19" name="Picture 6" descr="Resultado de imagem para desenho de esf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394" y="1521352"/>
            <a:ext cx="1541992" cy="154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312331" y="571498"/>
            <a:ext cx="2633134" cy="22944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237065" y="1718732"/>
            <a:ext cx="2633134" cy="22944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37065" y="2865965"/>
            <a:ext cx="1075266" cy="1147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37065" y="571498"/>
            <a:ext cx="1075266" cy="1147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70199" y="571497"/>
            <a:ext cx="1075266" cy="1147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70199" y="2865965"/>
            <a:ext cx="1075266" cy="1147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951566" y="2336799"/>
            <a:ext cx="13589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964266" y="1718731"/>
            <a:ext cx="755120" cy="60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948390" y="1189565"/>
            <a:ext cx="15876" cy="11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70099" y="10583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Z</a:t>
            </a:r>
            <a:endParaRPr lang="pt-BR" dirty="0"/>
          </a:p>
        </p:txBody>
      </p:sp>
      <p:sp>
        <p:nvSpPr>
          <p:cNvPr id="30" name="TextBox 29"/>
          <p:cNvSpPr txBox="1"/>
          <p:nvPr/>
        </p:nvSpPr>
        <p:spPr>
          <a:xfrm>
            <a:off x="2542116" y="176970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  <a:endParaRPr lang="pt-BR" dirty="0"/>
          </a:p>
        </p:txBody>
      </p:sp>
      <p:sp>
        <p:nvSpPr>
          <p:cNvPr id="31" name="TextBox 30"/>
          <p:cNvSpPr txBox="1"/>
          <p:nvPr/>
        </p:nvSpPr>
        <p:spPr>
          <a:xfrm>
            <a:off x="3008839" y="188388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32" name="Right Arrow 31"/>
          <p:cNvSpPr/>
          <p:nvPr/>
        </p:nvSpPr>
        <p:spPr>
          <a:xfrm rot="10800000">
            <a:off x="562505" y="2241549"/>
            <a:ext cx="905933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ight Arrow 33"/>
          <p:cNvSpPr/>
          <p:nvPr/>
        </p:nvSpPr>
        <p:spPr>
          <a:xfrm>
            <a:off x="5784318" y="2253215"/>
            <a:ext cx="1717149" cy="214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Picture 6" descr="Resultado de imagem para desenho de esf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3" y="1428219"/>
            <a:ext cx="1541992" cy="154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9385299" y="478365"/>
            <a:ext cx="2633134" cy="22944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ctangle 36"/>
          <p:cNvSpPr/>
          <p:nvPr/>
        </p:nvSpPr>
        <p:spPr>
          <a:xfrm>
            <a:off x="8310033" y="1625599"/>
            <a:ext cx="2633134" cy="22944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8310033" y="2772832"/>
            <a:ext cx="1075266" cy="114723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310033" y="478365"/>
            <a:ext cx="1075266" cy="114723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0943167" y="478364"/>
            <a:ext cx="1075266" cy="114723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0943167" y="2772832"/>
            <a:ext cx="1075266" cy="114723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0871205" y="2243666"/>
            <a:ext cx="13589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883905" y="1625598"/>
            <a:ext cx="755120" cy="60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10868029" y="1096432"/>
            <a:ext cx="15876" cy="11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989738" y="96519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Z</a:t>
            </a:r>
            <a:endParaRPr lang="pt-BR" dirty="0"/>
          </a:p>
        </p:txBody>
      </p:sp>
      <p:sp>
        <p:nvSpPr>
          <p:cNvPr id="46" name="TextBox 45"/>
          <p:cNvSpPr txBox="1"/>
          <p:nvPr/>
        </p:nvSpPr>
        <p:spPr>
          <a:xfrm>
            <a:off x="11461755" y="16765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  <a:endParaRPr lang="pt-BR" dirty="0"/>
          </a:p>
        </p:txBody>
      </p:sp>
      <p:sp>
        <p:nvSpPr>
          <p:cNvPr id="47" name="TextBox 46"/>
          <p:cNvSpPr txBox="1"/>
          <p:nvPr/>
        </p:nvSpPr>
        <p:spPr>
          <a:xfrm>
            <a:off x="11928478" y="17907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8533" y="4072467"/>
            <a:ext cx="4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-3</a:t>
            </a:r>
            <a:endParaRPr lang="pt-BR" dirty="0"/>
          </a:p>
        </p:txBody>
      </p:sp>
      <p:sp>
        <p:nvSpPr>
          <p:cNvPr id="50" name="TextBox 49"/>
          <p:cNvSpPr txBox="1"/>
          <p:nvPr/>
        </p:nvSpPr>
        <p:spPr>
          <a:xfrm>
            <a:off x="2564867" y="4096783"/>
            <a:ext cx="4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51" name="TextBox 50"/>
          <p:cNvSpPr txBox="1"/>
          <p:nvPr/>
        </p:nvSpPr>
        <p:spPr>
          <a:xfrm>
            <a:off x="2904327" y="3887801"/>
            <a:ext cx="4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-3</a:t>
            </a:r>
            <a:endParaRPr lang="pt-BR" dirty="0"/>
          </a:p>
        </p:txBody>
      </p:sp>
      <p:sp>
        <p:nvSpPr>
          <p:cNvPr id="52" name="TextBox 51"/>
          <p:cNvSpPr txBox="1"/>
          <p:nvPr/>
        </p:nvSpPr>
        <p:spPr>
          <a:xfrm>
            <a:off x="3894658" y="2779989"/>
            <a:ext cx="4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53" name="TextBox 52"/>
          <p:cNvSpPr txBox="1"/>
          <p:nvPr/>
        </p:nvSpPr>
        <p:spPr>
          <a:xfrm>
            <a:off x="2624934" y="1305853"/>
            <a:ext cx="4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54" name="TextBox 53"/>
          <p:cNvSpPr txBox="1"/>
          <p:nvPr/>
        </p:nvSpPr>
        <p:spPr>
          <a:xfrm>
            <a:off x="4276192" y="4048151"/>
            <a:ext cx="4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-3</a:t>
            </a:r>
            <a:endParaRPr lang="pt-BR" dirty="0"/>
          </a:p>
        </p:txBody>
      </p:sp>
      <p:sp>
        <p:nvSpPr>
          <p:cNvPr id="55" name="TextBox 54"/>
          <p:cNvSpPr txBox="1"/>
          <p:nvPr/>
        </p:nvSpPr>
        <p:spPr>
          <a:xfrm>
            <a:off x="6722526" y="4072467"/>
            <a:ext cx="4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56" name="TextBox 55"/>
          <p:cNvSpPr txBox="1"/>
          <p:nvPr/>
        </p:nvSpPr>
        <p:spPr>
          <a:xfrm>
            <a:off x="7061986" y="3863485"/>
            <a:ext cx="4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-3</a:t>
            </a:r>
            <a:endParaRPr lang="pt-BR" dirty="0"/>
          </a:p>
        </p:txBody>
      </p:sp>
      <p:sp>
        <p:nvSpPr>
          <p:cNvPr id="57" name="TextBox 56"/>
          <p:cNvSpPr txBox="1"/>
          <p:nvPr/>
        </p:nvSpPr>
        <p:spPr>
          <a:xfrm>
            <a:off x="8052317" y="2755673"/>
            <a:ext cx="4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58" name="TextBox 57"/>
          <p:cNvSpPr txBox="1"/>
          <p:nvPr/>
        </p:nvSpPr>
        <p:spPr>
          <a:xfrm>
            <a:off x="6782593" y="1281537"/>
            <a:ext cx="4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59" name="TextBox 58"/>
          <p:cNvSpPr txBox="1"/>
          <p:nvPr/>
        </p:nvSpPr>
        <p:spPr>
          <a:xfrm>
            <a:off x="8184622" y="4019891"/>
            <a:ext cx="4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-3</a:t>
            </a:r>
            <a:endParaRPr lang="pt-BR" dirty="0"/>
          </a:p>
        </p:txBody>
      </p:sp>
      <p:sp>
        <p:nvSpPr>
          <p:cNvPr id="60" name="TextBox 59"/>
          <p:cNvSpPr txBox="1"/>
          <p:nvPr/>
        </p:nvSpPr>
        <p:spPr>
          <a:xfrm>
            <a:off x="10630956" y="4044207"/>
            <a:ext cx="4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61" name="TextBox 60"/>
          <p:cNvSpPr txBox="1"/>
          <p:nvPr/>
        </p:nvSpPr>
        <p:spPr>
          <a:xfrm>
            <a:off x="10970416" y="3835225"/>
            <a:ext cx="4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-3</a:t>
            </a:r>
            <a:endParaRPr lang="pt-BR" dirty="0"/>
          </a:p>
        </p:txBody>
      </p:sp>
      <p:sp>
        <p:nvSpPr>
          <p:cNvPr id="62" name="TextBox 61"/>
          <p:cNvSpPr txBox="1"/>
          <p:nvPr/>
        </p:nvSpPr>
        <p:spPr>
          <a:xfrm>
            <a:off x="11960747" y="2727413"/>
            <a:ext cx="4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63" name="TextBox 62"/>
          <p:cNvSpPr txBox="1"/>
          <p:nvPr/>
        </p:nvSpPr>
        <p:spPr>
          <a:xfrm>
            <a:off x="10691023" y="1253277"/>
            <a:ext cx="4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53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668865"/>
            <a:ext cx="6412089" cy="4809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000" y="626533"/>
            <a:ext cx="4309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Gráfico </a:t>
            </a:r>
            <a:r>
              <a:rPr lang="pt-BR" dirty="0" err="1" smtClean="0"/>
              <a:t>cop</a:t>
            </a:r>
            <a:r>
              <a:rPr lang="pt-BR" dirty="0" smtClean="0"/>
              <a:t> (centro de pressão)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smtClean="0"/>
              <a:t>Avalia </a:t>
            </a:r>
            <a:r>
              <a:rPr lang="pt-BR" dirty="0" err="1" smtClean="0"/>
              <a:t>double</a:t>
            </a:r>
            <a:r>
              <a:rPr lang="pt-BR" dirty="0" smtClean="0"/>
              <a:t> legal </a:t>
            </a:r>
            <a:r>
              <a:rPr lang="pt-BR" dirty="0" err="1" smtClean="0"/>
              <a:t>stance</a:t>
            </a:r>
            <a:r>
              <a:rPr lang="pt-BR" dirty="0" smtClean="0"/>
              <a:t>, single legal </a:t>
            </a:r>
            <a:r>
              <a:rPr lang="pt-BR" dirty="0" err="1" smtClean="0"/>
              <a:t>stance</a:t>
            </a:r>
            <a:r>
              <a:rPr lang="pt-BR" dirty="0" smtClean="0"/>
              <a:t>, tandem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39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067" y="738188"/>
            <a:ext cx="2531533" cy="493712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(A)Tandem </a:t>
            </a:r>
            <a:r>
              <a:rPr lang="pt-BR" dirty="0" err="1" smtClean="0"/>
              <a:t>stance</a:t>
            </a:r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50066" y="1231900"/>
            <a:ext cx="2531533" cy="493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(B)Single </a:t>
            </a:r>
            <a:r>
              <a:rPr lang="pt-BR" dirty="0" err="1" smtClean="0"/>
              <a:t>leg</a:t>
            </a:r>
            <a:r>
              <a:rPr lang="pt-BR" dirty="0" smtClean="0"/>
              <a:t> </a:t>
            </a:r>
            <a:r>
              <a:rPr lang="pt-BR" dirty="0" err="1" smtClean="0"/>
              <a:t>stance</a:t>
            </a:r>
            <a:endParaRPr lang="pt-BR" dirty="0"/>
          </a:p>
        </p:txBody>
      </p:sp>
      <p:pic>
        <p:nvPicPr>
          <p:cNvPr id="5124" name="Picture 4" descr="Resultado de imagem para double leg sta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453" y="316075"/>
            <a:ext cx="4445922" cy="455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650066" y="1725612"/>
            <a:ext cx="2531533" cy="493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(C)Tandem </a:t>
            </a:r>
            <a:r>
              <a:rPr lang="pt-BR" dirty="0" err="1" smtClean="0"/>
              <a:t>stance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756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Possíveis exercícios: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Em pé parado</a:t>
            </a:r>
          </a:p>
          <a:p>
            <a:pPr lvl="1"/>
            <a:r>
              <a:rPr lang="pt-BR" dirty="0" smtClean="0"/>
              <a:t>Em pé parado sobre superfície fofa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Em pé parado com um pé só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Depois trocar pé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Sentar e levantar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Subir e descer degrau</a:t>
            </a:r>
          </a:p>
          <a:p>
            <a:pPr lvl="1"/>
            <a:r>
              <a:rPr lang="pt-BR" dirty="0" smtClean="0"/>
              <a:t>Passo para o lado cruzando um obstáculo (sapato no chão)</a:t>
            </a:r>
          </a:p>
          <a:p>
            <a:pPr lvl="1"/>
            <a:r>
              <a:rPr lang="pt-BR" dirty="0" smtClean="0"/>
              <a:t>Pequenos saltos para os 4 lados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87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Observações sobre o exercício:</a:t>
            </a:r>
          </a:p>
          <a:p>
            <a:pPr lvl="1"/>
            <a:r>
              <a:rPr lang="pt-BR" dirty="0" smtClean="0"/>
              <a:t>A caixa precisa ser animada e gerando som quando a bola encosta nas paredes da caixa. Essa </a:t>
            </a:r>
            <a:r>
              <a:rPr lang="pt-BR" dirty="0" err="1" smtClean="0"/>
              <a:t>idéia</a:t>
            </a:r>
            <a:r>
              <a:rPr lang="pt-BR" dirty="0" smtClean="0"/>
              <a:t> seria a geração da dupla tarefa, conforme [1]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Ideia sobre mostrar a sombra da bola, que seria o movimento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Eixo Z não é importante para análise...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09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43" y="856343"/>
            <a:ext cx="3071813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2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</a:p>
          <a:p>
            <a:pPr lvl="1"/>
            <a:r>
              <a:rPr lang="pt-BR" dirty="0" smtClean="0"/>
              <a:t> [1] </a:t>
            </a:r>
            <a:r>
              <a:rPr lang="pt-BR" dirty="0" err="1" smtClean="0"/>
              <a:t>Gonçalves</a:t>
            </a:r>
            <a:r>
              <a:rPr lang="pt-BR" dirty="0" smtClean="0"/>
              <a:t>, G. B., de Souza Costa, I., &amp; Pereira, J. S. </a:t>
            </a:r>
            <a:r>
              <a:rPr lang="pt-BR" dirty="0" err="1" smtClean="0"/>
              <a:t>Influência</a:t>
            </a:r>
            <a:r>
              <a:rPr lang="pt-BR" dirty="0" smtClean="0"/>
              <a:t> do treino de dupla tarefa no desempenho motor e funcional de parkinsonianos. HU Revista, 2015, vol. 41 [1 e 2]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20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224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Hitachi America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</dc:creator>
  <cp:lastModifiedBy>Joel</cp:lastModifiedBy>
  <cp:revision>10</cp:revision>
  <dcterms:created xsi:type="dcterms:W3CDTF">2017-01-18T13:13:01Z</dcterms:created>
  <dcterms:modified xsi:type="dcterms:W3CDTF">2017-01-18T20:36:57Z</dcterms:modified>
</cp:coreProperties>
</file>