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2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3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23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49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76E4-B1B9-4F5B-8DE0-B717E6295A6B}" type="datetimeFigureOut">
              <a:rPr lang="pt-BR" smtClean="0"/>
              <a:t>24/03/2016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F3A3-B8C6-47E6-AEFD-C35F4EDD2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nphys.oxfordjournals.org/content/1/1/cot024.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1819" y="2189018"/>
            <a:ext cx="9144000" cy="2387600"/>
          </a:xfrm>
          <a:noFill/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1 – Raphael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Marques da Costa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82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Em </a:t>
            </a:r>
            <a:r>
              <a:rPr lang="pt-BR" dirty="0"/>
              <a:t>que proporção o aumento da temperatura média do planeta afeta o sistema Vieiras - Raias – Tubarões  ?</a:t>
            </a:r>
            <a:br>
              <a:rPr lang="pt-BR" dirty="0"/>
            </a:br>
            <a:endParaRPr lang="pt-BR" dirty="0"/>
          </a:p>
        </p:txBody>
      </p:sp>
      <p:pic>
        <p:nvPicPr>
          <p:cNvPr id="2054" name="image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70" y="3534635"/>
            <a:ext cx="4554414" cy="23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84" y="3583780"/>
            <a:ext cx="4488650" cy="22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 de texto 224"/>
          <p:cNvSpPr txBox="1"/>
          <p:nvPr/>
        </p:nvSpPr>
        <p:spPr>
          <a:xfrm>
            <a:off x="5788429" y="11672166"/>
            <a:ext cx="1005840" cy="2667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pt-BR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50" name="image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14" y="5906295"/>
            <a:ext cx="45116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07064" y="6028610"/>
            <a:ext cx="45942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-2    -1,5   -1    -0,5    0      0,5    1     1,5     2      3       4       5      7       9      11     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644534" y="3642591"/>
            <a:ext cx="336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70909" y="3172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0909" y="3629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770909" y="3629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770909" y="3629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3618" y="1603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TAT =  </a:t>
            </a:r>
            <a:r>
              <a:rPr lang="pt-BR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reproduçãoVieiras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=  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Alimento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Raias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665018" y="2535382"/>
            <a:ext cx="138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909455" y="2535382"/>
            <a:ext cx="138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924800" y="2535382"/>
            <a:ext cx="138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202873" y="4444937"/>
            <a:ext cx="666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Fonte: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Oxford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Disponível em: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conphys.oxfordjournals.org/content/1/1/cot024.full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Acesso em 24/03/2016</a:t>
            </a:r>
          </a:p>
        </p:txBody>
      </p:sp>
    </p:spTree>
    <p:extLst>
      <p:ext uri="{BB962C8B-B14F-4D97-AF65-F5344CB8AC3E}">
        <p14:creationId xmlns:p14="http://schemas.microsoft.com/office/powerpoint/2010/main" val="23067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9613" cy="6751940"/>
          </a:xfrm>
        </p:spPr>
      </p:pic>
      <p:pic>
        <p:nvPicPr>
          <p:cNvPr id="3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15" y="1623371"/>
            <a:ext cx="4598325" cy="33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61" y="0"/>
            <a:ext cx="5915891" cy="6858000"/>
          </a:xfrm>
        </p:spPr>
      </p:pic>
    </p:spTree>
    <p:extLst>
      <p:ext uri="{BB962C8B-B14F-4D97-AF65-F5344CB8AC3E}">
        <p14:creationId xmlns:p14="http://schemas.microsoft.com/office/powerpoint/2010/main" val="18488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TAT máxima segundo a COP 21 = 3,765% (2°C até 2100)</a:t>
            </a:r>
            <a:br>
              <a:rPr lang="pt-BR" sz="2800" dirty="0" smtClean="0"/>
            </a:br>
            <a:r>
              <a:rPr lang="pt-BR" sz="2800" dirty="0" smtClean="0"/>
              <a:t>TAT atingida se previsões forem concretizadas = 2,5% (3°C até 2100)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77" y="1458459"/>
            <a:ext cx="7543023" cy="5289665"/>
          </a:xfrm>
        </p:spPr>
      </p:pic>
    </p:spTree>
    <p:extLst>
      <p:ext uri="{BB962C8B-B14F-4D97-AF65-F5344CB8AC3E}">
        <p14:creationId xmlns:p14="http://schemas.microsoft.com/office/powerpoint/2010/main" val="39329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728" y="198871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Gráfico de resposta</a:t>
            </a:r>
            <a:endParaRPr lang="pt-BR" sz="6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27" y="1385886"/>
            <a:ext cx="8747180" cy="5278149"/>
          </a:xfrm>
        </p:spPr>
      </p:pic>
      <p:sp>
        <p:nvSpPr>
          <p:cNvPr id="3" name="CaixaDeTexto 2"/>
          <p:cNvSpPr txBox="1"/>
          <p:nvPr/>
        </p:nvSpPr>
        <p:spPr>
          <a:xfrm>
            <a:off x="9393382" y="2147455"/>
            <a:ext cx="24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Tempo: até 2100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3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Projeto 1 – Raphael Andre Marques da Costa </vt:lpstr>
      <vt:lpstr>             Em que proporção o aumento da temperatura média do planeta afeta o sistema Vieiras - Raias – Tubarões  ? </vt:lpstr>
      <vt:lpstr>Apresentação do PowerPoint</vt:lpstr>
      <vt:lpstr>Apresentação do PowerPoint</vt:lpstr>
      <vt:lpstr>Apresentação do PowerPoint</vt:lpstr>
      <vt:lpstr>TAT máxima segundo a COP 21 = 3,765% (2°C até 2100) TAT atingida se previsões forem concretizadas = 2,5% (3°C até 2100)</vt:lpstr>
      <vt:lpstr>Gráfico de 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que proporção o aumento da temperatura média do planeta afeta o sistema Vieiras - Raias – Tubarões  ?</dc:title>
  <dc:creator>Raphael costa</dc:creator>
  <cp:lastModifiedBy>Raphael costa</cp:lastModifiedBy>
  <cp:revision>10</cp:revision>
  <dcterms:created xsi:type="dcterms:W3CDTF">2016-03-22T01:53:31Z</dcterms:created>
  <dcterms:modified xsi:type="dcterms:W3CDTF">2016-03-24T14:14:03Z</dcterms:modified>
</cp:coreProperties>
</file>