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61" r:id="rId4"/>
    <p:sldId id="257" r:id="rId5"/>
    <p:sldId id="258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6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76E4-B1B9-4F5B-8DE0-B717E6295A6B}" type="datetimeFigureOut">
              <a:rPr lang="pt-BR" smtClean="0"/>
              <a:t>24/03/2016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2F3A3-B8C6-47E6-AEFD-C35F4EDD2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9442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76E4-B1B9-4F5B-8DE0-B717E6295A6B}" type="datetimeFigureOut">
              <a:rPr lang="pt-BR" smtClean="0"/>
              <a:t>24/03/2016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2F3A3-B8C6-47E6-AEFD-C35F4EDD2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606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76E4-B1B9-4F5B-8DE0-B717E6295A6B}" type="datetimeFigureOut">
              <a:rPr lang="pt-BR" smtClean="0"/>
              <a:t>24/03/2016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2F3A3-B8C6-47E6-AEFD-C35F4EDD2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57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76E4-B1B9-4F5B-8DE0-B717E6295A6B}" type="datetimeFigureOut">
              <a:rPr lang="pt-BR" smtClean="0"/>
              <a:t>24/03/2016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2F3A3-B8C6-47E6-AEFD-C35F4EDD2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4853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76E4-B1B9-4F5B-8DE0-B717E6295A6B}" type="datetimeFigureOut">
              <a:rPr lang="pt-BR" smtClean="0"/>
              <a:t>24/03/2016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2F3A3-B8C6-47E6-AEFD-C35F4EDD2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921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76E4-B1B9-4F5B-8DE0-B717E6295A6B}" type="datetimeFigureOut">
              <a:rPr lang="pt-BR" smtClean="0"/>
              <a:t>24/03/2016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2F3A3-B8C6-47E6-AEFD-C35F4EDD2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32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76E4-B1B9-4F5B-8DE0-B717E6295A6B}" type="datetimeFigureOut">
              <a:rPr lang="pt-BR" smtClean="0"/>
              <a:t>24/03/2016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2F3A3-B8C6-47E6-AEFD-C35F4EDD2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967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76E4-B1B9-4F5B-8DE0-B717E6295A6B}" type="datetimeFigureOut">
              <a:rPr lang="pt-BR" smtClean="0"/>
              <a:t>24/03/2016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2F3A3-B8C6-47E6-AEFD-C35F4EDD2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131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76E4-B1B9-4F5B-8DE0-B717E6295A6B}" type="datetimeFigureOut">
              <a:rPr lang="pt-BR" smtClean="0"/>
              <a:t>24/03/2016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2F3A3-B8C6-47E6-AEFD-C35F4EDD2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323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76E4-B1B9-4F5B-8DE0-B717E6295A6B}" type="datetimeFigureOut">
              <a:rPr lang="pt-BR" smtClean="0"/>
              <a:t>24/03/2016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2F3A3-B8C6-47E6-AEFD-C35F4EDD2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4496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76E4-B1B9-4F5B-8DE0-B717E6295A6B}" type="datetimeFigureOut">
              <a:rPr lang="pt-BR" smtClean="0"/>
              <a:t>24/03/2016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2F3A3-B8C6-47E6-AEFD-C35F4EDD2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839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876E4-B1B9-4F5B-8DE0-B717E6295A6B}" type="datetimeFigureOut">
              <a:rPr lang="pt-BR" smtClean="0"/>
              <a:t>24/03/2016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2F3A3-B8C6-47E6-AEFD-C35F4EDD2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505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conphys.oxfordjournals.org/content/1/1/cot024.ful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31819" y="2189018"/>
            <a:ext cx="9144000" cy="2387600"/>
          </a:xfrm>
          <a:noFill/>
        </p:spPr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Projeto 1 – Raphael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Andre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Marques da Costa 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215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48258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Em </a:t>
            </a:r>
            <a:r>
              <a:rPr lang="pt-BR" dirty="0"/>
              <a:t>que proporção o aumento da temperatura média do planeta afeta o sistema Vieiras - Raias – Tubarões  ?</a:t>
            </a:r>
            <a:br>
              <a:rPr lang="pt-BR" dirty="0"/>
            </a:br>
            <a:endParaRPr lang="pt-BR" dirty="0"/>
          </a:p>
        </p:txBody>
      </p:sp>
      <p:pic>
        <p:nvPicPr>
          <p:cNvPr id="2054" name="image6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170" y="3534635"/>
            <a:ext cx="4554414" cy="230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image6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584" y="3583780"/>
            <a:ext cx="4488650" cy="2273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 de texto 224"/>
          <p:cNvSpPr txBox="1"/>
          <p:nvPr/>
        </p:nvSpPr>
        <p:spPr>
          <a:xfrm>
            <a:off x="5788429" y="11672166"/>
            <a:ext cx="1005840" cy="266700"/>
          </a:xfrm>
          <a:prstGeom prst="rect">
            <a:avLst/>
          </a:prstGeom>
          <a:solidFill>
            <a:prstClr val="white"/>
          </a:solidFill>
          <a:ln>
            <a:noFill/>
          </a:ln>
          <a:effectLst/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1000"/>
              </a:spcAft>
            </a:pPr>
            <a:r>
              <a:rPr lang="pt-BR" sz="900" i="1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2050" name="image6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614" y="5906295"/>
            <a:ext cx="4511675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 de Texto 2"/>
          <p:cNvSpPr txBox="1">
            <a:spLocks noChangeArrowheads="1"/>
          </p:cNvSpPr>
          <p:nvPr/>
        </p:nvSpPr>
        <p:spPr bwMode="auto">
          <a:xfrm>
            <a:off x="4107064" y="6028610"/>
            <a:ext cx="4594225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-2    -1,5   -1    -0,5    0      0,5    1     1,5     2      3       4       5      7       9      11     </a:t>
            </a: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7644534" y="3642591"/>
            <a:ext cx="3365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°C</a:t>
            </a: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770909" y="317269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770909" y="362989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2770909" y="362989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2770909" y="362989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08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93618" y="160395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pt-BR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TAT =  </a:t>
            </a:r>
            <a:r>
              <a:rPr lang="pt-BR" sz="5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pt-BR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reproduçãoVieiras</a:t>
            </a: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=   </a:t>
            </a:r>
            <a:r>
              <a:rPr lang="pt-BR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Alimento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Raias</a:t>
            </a:r>
            <a:endParaRPr lang="pt-BR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Conector de seta reta 6"/>
          <p:cNvCxnSpPr/>
          <p:nvPr/>
        </p:nvCxnSpPr>
        <p:spPr>
          <a:xfrm>
            <a:off x="665018" y="2535382"/>
            <a:ext cx="13855" cy="1440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2909455" y="2535382"/>
            <a:ext cx="13855" cy="1440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7924800" y="2535382"/>
            <a:ext cx="13855" cy="1440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aixaDeTexto 1"/>
          <p:cNvSpPr txBox="1"/>
          <p:nvPr/>
        </p:nvSpPr>
        <p:spPr>
          <a:xfrm>
            <a:off x="2202873" y="4444937"/>
            <a:ext cx="6664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- Fonte: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Oxford </a:t>
            </a:r>
            <a:r>
              <a:rPr lang="pt-B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Journal</a:t>
            </a:r>
            <a:endParaRPr lang="pt-B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- Disponível em: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://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conphys.oxfordjournals.org/content/1/1/cot024.full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- Acesso em 24/03/2016</a:t>
            </a:r>
          </a:p>
        </p:txBody>
      </p:sp>
    </p:spTree>
    <p:extLst>
      <p:ext uri="{BB962C8B-B14F-4D97-AF65-F5344CB8AC3E}">
        <p14:creationId xmlns:p14="http://schemas.microsoft.com/office/powerpoint/2010/main" val="230677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879613" cy="6751940"/>
          </a:xfrm>
        </p:spPr>
      </p:pic>
      <p:pic>
        <p:nvPicPr>
          <p:cNvPr id="3" name="Espaço Reservado para Conteú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115" y="1623371"/>
            <a:ext cx="4598325" cy="330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86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ço Reservado para Conteú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024" y="0"/>
            <a:ext cx="5915891" cy="6858000"/>
          </a:xfrm>
        </p:spPr>
      </p:pic>
      <p:sp>
        <p:nvSpPr>
          <p:cNvPr id="2" name="CaixaDeTexto 1"/>
          <p:cNvSpPr txBox="1"/>
          <p:nvPr/>
        </p:nvSpPr>
        <p:spPr>
          <a:xfrm>
            <a:off x="8597642" y="1302326"/>
            <a:ext cx="4641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Obs</a:t>
            </a:r>
            <a:r>
              <a:rPr lang="pt-BR" dirty="0" smtClean="0"/>
              <a:t>:</a:t>
            </a:r>
          </a:p>
          <a:p>
            <a:r>
              <a:rPr lang="el-GR" dirty="0" smtClean="0"/>
              <a:t>γ</a:t>
            </a:r>
            <a:r>
              <a:rPr lang="pt-BR" dirty="0" smtClean="0"/>
              <a:t> = TNR -TMR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883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TAT máxima segundo a COP 21 = 3,765% (2°C até 2100)</a:t>
            </a:r>
            <a:br>
              <a:rPr lang="pt-BR" sz="2800" dirty="0" smtClean="0"/>
            </a:br>
            <a:r>
              <a:rPr lang="pt-BR" sz="2800" dirty="0" smtClean="0"/>
              <a:t>TAT atingida se previsões forem concretizadas = 2,5% (3°C até 2100)</a:t>
            </a:r>
            <a:endParaRPr lang="pt-BR" sz="4000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977" y="1458459"/>
            <a:ext cx="7543023" cy="5289665"/>
          </a:xfrm>
        </p:spPr>
      </p:pic>
    </p:spTree>
    <p:extLst>
      <p:ext uri="{BB962C8B-B14F-4D97-AF65-F5344CB8AC3E}">
        <p14:creationId xmlns:p14="http://schemas.microsoft.com/office/powerpoint/2010/main" val="393290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35728" y="198871"/>
            <a:ext cx="10515600" cy="1325563"/>
          </a:xfrm>
        </p:spPr>
        <p:txBody>
          <a:bodyPr>
            <a:normAutofit/>
          </a:bodyPr>
          <a:lstStyle/>
          <a:p>
            <a:r>
              <a:rPr lang="pt-BR" sz="6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Gráfico de resposta</a:t>
            </a:r>
            <a:endParaRPr lang="pt-BR" sz="6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827" y="1385886"/>
            <a:ext cx="8747180" cy="5278149"/>
          </a:xfrm>
        </p:spPr>
      </p:pic>
      <p:sp>
        <p:nvSpPr>
          <p:cNvPr id="3" name="CaixaDeTexto 2"/>
          <p:cNvSpPr txBox="1"/>
          <p:nvPr/>
        </p:nvSpPr>
        <p:spPr>
          <a:xfrm>
            <a:off x="9393382" y="2147455"/>
            <a:ext cx="242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Tempo: até 2100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431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Validação do modelo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18309" y="1894898"/>
            <a:ext cx="10515600" cy="4351338"/>
          </a:xfrm>
        </p:spPr>
        <p:txBody>
          <a:bodyPr/>
          <a:lstStyle/>
          <a:p>
            <a:r>
              <a:rPr lang="pt-BR" dirty="0" smtClean="0"/>
              <a:t>Taxa de pesca desconsiderada</a:t>
            </a:r>
          </a:p>
          <a:p>
            <a:r>
              <a:rPr lang="pt-BR" dirty="0" smtClean="0"/>
              <a:t>Consideração da taxa de aumento da temperatura apenas para Vieiras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313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98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Tema do Office</vt:lpstr>
      <vt:lpstr>Projeto 1 – Raphael Andre Marques da Costa </vt:lpstr>
      <vt:lpstr>             Em que proporção o aumento da temperatura média do planeta afeta o sistema Vieiras - Raias – Tubarões  ? </vt:lpstr>
      <vt:lpstr>Apresentação do PowerPoint</vt:lpstr>
      <vt:lpstr>Apresentação do PowerPoint</vt:lpstr>
      <vt:lpstr>Apresentação do PowerPoint</vt:lpstr>
      <vt:lpstr>TAT máxima segundo a COP 21 = 3,765% (2°C até 2100) TAT atingida se previsões forem concretizadas = 2,5% (3°C até 2100)</vt:lpstr>
      <vt:lpstr>Gráfico de resposta</vt:lpstr>
      <vt:lpstr>Validação do modelo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 que proporção o aumento da temperatura média do planeta afeta o sistema Vieiras - Raias – Tubarões  ?</dc:title>
  <dc:creator>Raphael costa</dc:creator>
  <cp:lastModifiedBy>Raphael costa</cp:lastModifiedBy>
  <cp:revision>12</cp:revision>
  <dcterms:created xsi:type="dcterms:W3CDTF">2016-03-22T01:53:31Z</dcterms:created>
  <dcterms:modified xsi:type="dcterms:W3CDTF">2016-03-24T20:03:53Z</dcterms:modified>
</cp:coreProperties>
</file>