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761A7F73-BE8D-4E96-84B5-B66D24751AD3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A95A-84FD-4DBA-AB08-B671BF19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>
            <a:normAutofit/>
          </a:bodyPr>
          <a:lstStyle/>
          <a:p>
            <a:r>
              <a:rPr lang="pt-BR" dirty="0"/>
              <a:t>Hds-3d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85D2B-55A5-43F8-B5CE-98806904B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/>
          <a:lstStyle/>
          <a:p>
            <a:r>
              <a:rPr lang="pt-BR" dirty="0"/>
              <a:t>home designer Simulator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0EB504-8AE5-4965-B552-BF21CA861329}"/>
              </a:ext>
            </a:extLst>
          </p:cNvPr>
          <p:cNvSpPr txBox="1"/>
          <p:nvPr/>
        </p:nvSpPr>
        <p:spPr>
          <a:xfrm>
            <a:off x="349624" y="637390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Raphael almeida, Carlos </a:t>
            </a:r>
            <a:r>
              <a:rPr lang="pt-BR" dirty="0" err="1"/>
              <a:t>eduardo</a:t>
            </a:r>
            <a:r>
              <a:rPr lang="pt-BR" dirty="0"/>
              <a:t> varela, Daniel augusto, Giovanna Esther</a:t>
            </a:r>
          </a:p>
        </p:txBody>
      </p:sp>
    </p:spTree>
    <p:extLst>
      <p:ext uri="{BB962C8B-B14F-4D97-AF65-F5344CB8AC3E}">
        <p14:creationId xmlns:p14="http://schemas.microsoft.com/office/powerpoint/2010/main" val="2940051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D61CC-2487-492D-979D-608BE6D5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43" y="382762"/>
            <a:ext cx="2098445" cy="1049235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FEB4A-A8E8-49E5-B144-9316EF02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43" y="1703693"/>
            <a:ext cx="9291215" cy="3450613"/>
          </a:xfrm>
        </p:spPr>
        <p:txBody>
          <a:bodyPr>
            <a:normAutofit/>
          </a:bodyPr>
          <a:lstStyle/>
          <a:p>
            <a:r>
              <a:rPr lang="pt-BR" sz="3600" dirty="0"/>
              <a:t>Desenvolver um aplicativo que permite aos usuários utilizar uma planta de um apartamento para planejar e estilizar o imóvel como quiser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4F7E02-F78C-458C-8058-B3AAC361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5" y="3833644"/>
            <a:ext cx="4558554" cy="27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EB17-EF7A-4348-A263-B11CA089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97" y="342420"/>
            <a:ext cx="6549421" cy="1049235"/>
          </a:xfrm>
        </p:spPr>
        <p:txBody>
          <a:bodyPr/>
          <a:lstStyle/>
          <a:p>
            <a:r>
              <a:rPr lang="pt-BR" dirty="0"/>
              <a:t>Recursos e 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EAA68-8D3D-4567-8F4D-164A6AB4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97" y="1703693"/>
            <a:ext cx="9291215" cy="3450613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Funcionalidade de sobreposição de moveis virtuais a planta do usuário através da câmera, simulador, 360 ou ate mesmo do VR 3D</a:t>
            </a:r>
          </a:p>
          <a:p>
            <a:r>
              <a:rPr lang="pt-BR" sz="2400" dirty="0"/>
              <a:t>Personalização de pinturas para o imóvel</a:t>
            </a:r>
          </a:p>
          <a:p>
            <a:r>
              <a:rPr lang="pt-BR" sz="2400" dirty="0"/>
              <a:t>Planejamento do piso</a:t>
            </a:r>
          </a:p>
          <a:p>
            <a:r>
              <a:rPr lang="pt-BR" sz="2400" dirty="0"/>
              <a:t>Integração com imobiliárias para facilitar a venda </a:t>
            </a:r>
          </a:p>
          <a:p>
            <a:r>
              <a:rPr lang="pt-BR" sz="2400" dirty="0"/>
              <a:t>Podendo ser utilizado como ferramenta de trabalho para designer de interiores, arquitetos, empreiteiros e etc.</a:t>
            </a:r>
          </a:p>
        </p:txBody>
      </p:sp>
    </p:spTree>
    <p:extLst>
      <p:ext uri="{BB962C8B-B14F-4D97-AF65-F5344CB8AC3E}">
        <p14:creationId xmlns:p14="http://schemas.microsoft.com/office/powerpoint/2010/main" val="257706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5F5F-F733-4008-AEA6-A4CCDAE0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5" y="342420"/>
            <a:ext cx="2717009" cy="1049235"/>
          </a:xfrm>
        </p:spPr>
        <p:txBody>
          <a:bodyPr/>
          <a:lstStyle/>
          <a:p>
            <a:r>
              <a:rPr lang="pt-BR" dirty="0"/>
              <a:t>Benefícios 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AA8B5D6-940D-4352-AC79-CBC6FD1F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85" y="1391655"/>
            <a:ext cx="9291215" cy="3450613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É possível visualizar e mudar a organização de acordo com a funcionalidade e com o seu gosto</a:t>
            </a:r>
          </a:p>
          <a:p>
            <a:r>
              <a:rPr lang="pt-BR" sz="2400" dirty="0"/>
              <a:t>Maior variedade de moveis e personalização</a:t>
            </a:r>
          </a:p>
          <a:p>
            <a:r>
              <a:rPr lang="pt-BR" sz="2400" dirty="0"/>
              <a:t>Maior agilidade e tempo </a:t>
            </a:r>
          </a:p>
          <a:p>
            <a:r>
              <a:rPr lang="pt-BR" sz="2400" dirty="0"/>
              <a:t>Sistema que pode ser acessado em qualquer lugar</a:t>
            </a:r>
          </a:p>
          <a:p>
            <a:r>
              <a:rPr lang="pt-BR" sz="2400" dirty="0"/>
              <a:t>É uma opção mais barata, assim permite pessoas que não tem uma condição financeira relativamente boa conseguir planejar sua casa </a:t>
            </a:r>
          </a:p>
        </p:txBody>
      </p:sp>
    </p:spTree>
    <p:extLst>
      <p:ext uri="{BB962C8B-B14F-4D97-AF65-F5344CB8AC3E}">
        <p14:creationId xmlns:p14="http://schemas.microsoft.com/office/powerpoint/2010/main" val="3347536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672A-9B84-4DB5-BFE9-22132AE7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6" y="342420"/>
            <a:ext cx="2784245" cy="1049235"/>
          </a:xfrm>
        </p:spPr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19567-94D5-4F61-83C1-63FE12BF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6" y="1504744"/>
            <a:ext cx="9291215" cy="3450613"/>
          </a:xfrm>
        </p:spPr>
        <p:txBody>
          <a:bodyPr>
            <a:normAutofit/>
          </a:bodyPr>
          <a:lstStyle/>
          <a:p>
            <a:r>
              <a:rPr lang="pt-BR" sz="3200" dirty="0"/>
              <a:t>Com este aplicativo, toda a atividade de planejamento e ate a venda de um imóvel se tornara mais fácil e pratica.</a:t>
            </a:r>
          </a:p>
          <a:p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F52ADD-B06C-4BAF-8D14-7C90ED67D167}"/>
              </a:ext>
            </a:extLst>
          </p:cNvPr>
          <p:cNvSpPr txBox="1"/>
          <p:nvPr/>
        </p:nvSpPr>
        <p:spPr>
          <a:xfrm>
            <a:off x="4047565" y="4968535"/>
            <a:ext cx="3361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Use HDS-3D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556AE9C-860F-499F-A25B-45B45EE2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2333"/>
            <a:ext cx="1451139" cy="9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0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51</TotalTime>
  <Words>181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Galeria</vt:lpstr>
      <vt:lpstr>Hds-3d</vt:lpstr>
      <vt:lpstr>Objetivo</vt:lpstr>
      <vt:lpstr>Recursos e funcionalidades</vt:lpstr>
      <vt:lpstr>Benefícios 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Hds-3d</dc:title>
  <dc:creator>InfoLab</dc:creator>
  <cp:lastModifiedBy>InfoLab</cp:lastModifiedBy>
  <cp:revision>1</cp:revision>
  <dcterms:created xsi:type="dcterms:W3CDTF">2024-05-07T17:29:08Z</dcterms:created>
  <dcterms:modified xsi:type="dcterms:W3CDTF">2024-05-07T18:21:05Z</dcterms:modified>
</cp:coreProperties>
</file>