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4" orient="horz" pos="72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3593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840" userDrawn="1">
          <p15:clr>
            <a:srgbClr val="A4A3A4"/>
          </p15:clr>
        </p15:guide>
        <p15:guide id="9" orient="horz" pos="3612" userDrawn="1">
          <p15:clr>
            <a:srgbClr val="A4A3A4"/>
          </p15:clr>
        </p15:guide>
        <p15:guide id="10" orient="horz" pos="2378">
          <p15:clr>
            <a:srgbClr val="A4A3A4"/>
          </p15:clr>
        </p15:guide>
        <p15:guide id="11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B51E41-483E-25F7-3D0B-13DB1C031802}" name="Liz Hassad de Andrade" initials="LHdA" userId="S::B36760@fgv.edu.br::d04bae7d-72ff-49c8-89b2-47b57ca6f791" providerId="AD"/>
  <p188:author id="{112E3744-349E-BE72-C8BE-D227018ECDAC}" name="Liz  Andrade" initials="LA" userId="S::excellent@dinaco.com.br::ee446ffa-e45c-4b44-8aa1-844f2bf7ad57" providerId="AD"/>
  <p188:author id="{5198A067-0EE9-85C4-9BB9-D9A409A2C55C}" name="Mariana Guimarães" initials="MG" userId="S::mariana.guimaraes@dinaco.com.br::18ef40de-a817-493c-97a1-f28462994622" providerId="AD"/>
  <p188:author id="{21B1EEE7-93EE-6FAB-E193-FBC9691E5391}" name="Raphael Dias" initials="RD" userId="S::raphael.dias@dinaco.com.br::bdce4415-abe1-46e8-a445-c461736e10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Oliveira" initials="MO" lastIdx="4" clrIdx="0"/>
  <p:cmAuthor id="2" name="Vinicius Almeida" initials="VA" lastIdx="2" clrIdx="1">
    <p:extLst>
      <p:ext uri="{19B8F6BF-5375-455C-9EA6-DF929625EA0E}">
        <p15:presenceInfo xmlns:p15="http://schemas.microsoft.com/office/powerpoint/2012/main" userId="S::vinicius.almeida@dinaco.com.br::1c8776b2-9765-456e-9aa0-9258b9cf6d77" providerId="AD"/>
      </p:ext>
    </p:extLst>
  </p:cmAuthor>
  <p:cmAuthor id="3" name="Emerson Dorigon" initials="ED" lastIdx="1" clrIdx="2">
    <p:extLst>
      <p:ext uri="{19B8F6BF-5375-455C-9EA6-DF929625EA0E}">
        <p15:presenceInfo xmlns:p15="http://schemas.microsoft.com/office/powerpoint/2012/main" userId="S::emerson.dorigon@dinaco.com.br::4fe9be22-d63b-4eb2-b969-4921de8d63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1AB5CB"/>
    <a:srgbClr val="6A8ED0"/>
    <a:srgbClr val="00FF99"/>
    <a:srgbClr val="5B9BD5"/>
    <a:srgbClr val="002060"/>
    <a:srgbClr val="00B0F0"/>
    <a:srgbClr val="33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B45DF-DDD2-424A-A62F-4234CC07B89D}" v="11" dt="2024-11-26T20:33:35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0" y="78"/>
      </p:cViewPr>
      <p:guideLst>
        <p:guide orient="horz" pos="2160"/>
        <p:guide pos="3840"/>
        <p:guide orient="horz" pos="721"/>
        <p:guide orient="horz" pos="2818"/>
        <p:guide orient="horz" pos="3593"/>
        <p:guide orient="horz" pos="2262"/>
        <p:guide orient="horz" pos="2840"/>
        <p:guide orient="horz" pos="3612"/>
        <p:guide orient="horz" pos="237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Dias" userId="bdce4415-abe1-46e8-a445-c461736e10dd" providerId="ADAL" clId="{DFEAD1F0-7ACC-4FF5-961A-4EA28EFC55EC}"/>
    <pc:docChg chg="undo custSel addSld delSld modSld modMainMaster">
      <pc:chgData name="Raphael Dias" userId="bdce4415-abe1-46e8-a445-c461736e10dd" providerId="ADAL" clId="{DFEAD1F0-7ACC-4FF5-961A-4EA28EFC55EC}" dt="2024-08-08T17:41:20.560" v="84" actId="47"/>
      <pc:docMkLst>
        <pc:docMk/>
      </pc:docMkLst>
      <pc:sldChg chg="add">
        <pc:chgData name="Raphael Dias" userId="bdce4415-abe1-46e8-a445-c461736e10dd" providerId="ADAL" clId="{DFEAD1F0-7ACC-4FF5-961A-4EA28EFC55EC}" dt="2024-08-08T17:41:07.613" v="60"/>
        <pc:sldMkLst>
          <pc:docMk/>
          <pc:sldMk cId="606557097" sldId="256"/>
        </pc:sldMkLst>
      </pc:sldChg>
      <pc:sldChg chg="addSp modSp del mod">
        <pc:chgData name="Raphael Dias" userId="bdce4415-abe1-46e8-a445-c461736e10dd" providerId="ADAL" clId="{DFEAD1F0-7ACC-4FF5-961A-4EA28EFC55EC}" dt="2024-08-08T17:41:16.190" v="65" actId="47"/>
        <pc:sldMkLst>
          <pc:docMk/>
          <pc:sldMk cId="1775330231" sldId="775"/>
        </pc:sldMkLst>
        <pc:spChg chg="mod">
          <ac:chgData name="Raphael Dias" userId="bdce4415-abe1-46e8-a445-c461736e10dd" providerId="ADAL" clId="{DFEAD1F0-7ACC-4FF5-961A-4EA28EFC55EC}" dt="2024-08-08T15:11:44.256" v="51" actId="27636"/>
          <ac:spMkLst>
            <pc:docMk/>
            <pc:sldMk cId="1775330231" sldId="775"/>
            <ac:spMk id="6" creationId="{0C902A3F-6E87-0511-B1E5-5D40BC3FF76D}"/>
          </ac:spMkLst>
        </pc:spChg>
        <pc:grpChg chg="mod">
          <ac:chgData name="Raphael Dias" userId="bdce4415-abe1-46e8-a445-c461736e10dd" providerId="ADAL" clId="{DFEAD1F0-7ACC-4FF5-961A-4EA28EFC55EC}" dt="2024-08-02T20:08:11.727" v="21"/>
          <ac:grpSpMkLst>
            <pc:docMk/>
            <pc:sldMk cId="1775330231" sldId="775"/>
            <ac:grpSpMk id="7" creationId="{92BEA9BA-CB39-E66B-1AC1-E093AC883081}"/>
          </ac:grpSpMkLst>
        </pc:grpChg>
        <pc:inkChg chg="add">
          <ac:chgData name="Raphael Dias" userId="bdce4415-abe1-46e8-a445-c461736e10dd" providerId="ADAL" clId="{DFEAD1F0-7ACC-4FF5-961A-4EA28EFC55EC}" dt="2024-08-02T20:08:08.249" v="18" actId="9405"/>
          <ac:inkMkLst>
            <pc:docMk/>
            <pc:sldMk cId="1775330231" sldId="775"/>
            <ac:inkMk id="3" creationId="{BC34D7E6-FCED-3A26-12CD-ED0A5AC4E114}"/>
          </ac:inkMkLst>
        </pc:inkChg>
        <pc:inkChg chg="add mod">
          <ac:chgData name="Raphael Dias" userId="bdce4415-abe1-46e8-a445-c461736e10dd" providerId="ADAL" clId="{DFEAD1F0-7ACC-4FF5-961A-4EA28EFC55EC}" dt="2024-08-02T20:08:11.727" v="21"/>
          <ac:inkMkLst>
            <pc:docMk/>
            <pc:sldMk cId="1775330231" sldId="775"/>
            <ac:inkMk id="4" creationId="{36CD36C5-2CCA-CE62-38EA-F183C7DDE0BA}"/>
          </ac:inkMkLst>
        </pc:inkChg>
        <pc:inkChg chg="add mod">
          <ac:chgData name="Raphael Dias" userId="bdce4415-abe1-46e8-a445-c461736e10dd" providerId="ADAL" clId="{DFEAD1F0-7ACC-4FF5-961A-4EA28EFC55EC}" dt="2024-08-02T20:08:11.727" v="21"/>
          <ac:inkMkLst>
            <pc:docMk/>
            <pc:sldMk cId="1775330231" sldId="775"/>
            <ac:inkMk id="5" creationId="{DD860CF3-6E22-9ADE-B022-AF0A54AD81A9}"/>
          </ac:inkMkLst>
        </pc:inkChg>
      </pc:sldChg>
      <pc:sldChg chg="del">
        <pc:chgData name="Raphael Dias" userId="bdce4415-abe1-46e8-a445-c461736e10dd" providerId="ADAL" clId="{DFEAD1F0-7ACC-4FF5-961A-4EA28EFC55EC}" dt="2024-08-08T17:41:19.249" v="79" actId="47"/>
        <pc:sldMkLst>
          <pc:docMk/>
          <pc:sldMk cId="2051093275" sldId="1323"/>
        </pc:sldMkLst>
      </pc:sldChg>
      <pc:sldChg chg="del">
        <pc:chgData name="Raphael Dias" userId="bdce4415-abe1-46e8-a445-c461736e10dd" providerId="ADAL" clId="{DFEAD1F0-7ACC-4FF5-961A-4EA28EFC55EC}" dt="2024-08-08T17:41:17.880" v="73" actId="47"/>
        <pc:sldMkLst>
          <pc:docMk/>
          <pc:sldMk cId="520051135" sldId="1325"/>
        </pc:sldMkLst>
      </pc:sldChg>
      <pc:sldChg chg="del">
        <pc:chgData name="Raphael Dias" userId="bdce4415-abe1-46e8-a445-c461736e10dd" providerId="ADAL" clId="{DFEAD1F0-7ACC-4FF5-961A-4EA28EFC55EC}" dt="2024-08-08T17:41:18.869" v="77" actId="47"/>
        <pc:sldMkLst>
          <pc:docMk/>
          <pc:sldMk cId="1171377638" sldId="1328"/>
        </pc:sldMkLst>
      </pc:sldChg>
      <pc:sldChg chg="modSp del mod">
        <pc:chgData name="Raphael Dias" userId="bdce4415-abe1-46e8-a445-c461736e10dd" providerId="ADAL" clId="{DFEAD1F0-7ACC-4FF5-961A-4EA28EFC55EC}" dt="2024-08-08T17:41:17.980" v="75" actId="47"/>
        <pc:sldMkLst>
          <pc:docMk/>
          <pc:sldMk cId="2831709632" sldId="1329"/>
        </pc:sldMkLst>
        <pc:spChg chg="mod">
          <ac:chgData name="Raphael Dias" userId="bdce4415-abe1-46e8-a445-c461736e10dd" providerId="ADAL" clId="{DFEAD1F0-7ACC-4FF5-961A-4EA28EFC55EC}" dt="2024-08-08T15:11:44.284" v="53" actId="27636"/>
          <ac:spMkLst>
            <pc:docMk/>
            <pc:sldMk cId="2831709632" sldId="1329"/>
            <ac:spMk id="47" creationId="{524043F6-7B1A-DB29-AAC4-06B22CDE1F2D}"/>
          </ac:spMkLst>
        </pc:spChg>
      </pc:sldChg>
      <pc:sldChg chg="addSp delSp modSp del mod">
        <pc:chgData name="Raphael Dias" userId="bdce4415-abe1-46e8-a445-c461736e10dd" providerId="ADAL" clId="{DFEAD1F0-7ACC-4FF5-961A-4EA28EFC55EC}" dt="2024-08-08T17:41:14.929" v="62" actId="47"/>
        <pc:sldMkLst>
          <pc:docMk/>
          <pc:sldMk cId="3830198174" sldId="1347"/>
        </pc:sldMkLst>
        <pc:spChg chg="mod">
          <ac:chgData name="Raphael Dias" userId="bdce4415-abe1-46e8-a445-c461736e10dd" providerId="ADAL" clId="{DFEAD1F0-7ACC-4FF5-961A-4EA28EFC55EC}" dt="2024-08-08T15:11:44.060" v="48" actId="27636"/>
          <ac:spMkLst>
            <pc:docMk/>
            <pc:sldMk cId="3830198174" sldId="1347"/>
            <ac:spMk id="34" creationId="{2348197C-57E6-A355-F1DD-CABD8C54CDE2}"/>
          </ac:spMkLst>
        </pc:spChg>
        <pc:grpChg chg="mod">
          <ac:chgData name="Raphael Dias" userId="bdce4415-abe1-46e8-a445-c461736e10dd" providerId="ADAL" clId="{DFEAD1F0-7ACC-4FF5-961A-4EA28EFC55EC}" dt="2024-08-02T20:09:37.386" v="29"/>
          <ac:grpSpMkLst>
            <pc:docMk/>
            <pc:sldMk cId="3830198174" sldId="1347"/>
            <ac:grpSpMk id="21" creationId="{B5B6C568-864B-5152-E3A0-351138122997}"/>
          </ac:grpSpMkLst>
        </pc:grpChg>
        <pc:grpChg chg="mod">
          <ac:chgData name="Raphael Dias" userId="bdce4415-abe1-46e8-a445-c461736e10dd" providerId="ADAL" clId="{DFEAD1F0-7ACC-4FF5-961A-4EA28EFC55EC}" dt="2024-08-02T20:09:41.410" v="31"/>
          <ac:grpSpMkLst>
            <pc:docMk/>
            <pc:sldMk cId="3830198174" sldId="1347"/>
            <ac:grpSpMk id="27" creationId="{482F6978-A8B1-6E89-290D-D14855976BE1}"/>
          </ac:grpSpMkLst>
        </pc:grpChg>
        <pc:inkChg chg="add">
          <ac:chgData name="Raphael Dias" userId="bdce4415-abe1-46e8-a445-c461736e10dd" providerId="ADAL" clId="{DFEAD1F0-7ACC-4FF5-961A-4EA28EFC55EC}" dt="2024-08-02T20:07:03.834" v="1" actId="9405"/>
          <ac:inkMkLst>
            <pc:docMk/>
            <pc:sldMk cId="3830198174" sldId="1347"/>
            <ac:inkMk id="5" creationId="{35388FAF-02FE-93A3-BD63-69AEEFFECB5E}"/>
          </ac:inkMkLst>
        </pc:inkChg>
        <pc:inkChg chg="add del">
          <ac:chgData name="Raphael Dias" userId="bdce4415-abe1-46e8-a445-c461736e10dd" providerId="ADAL" clId="{DFEAD1F0-7ACC-4FF5-961A-4EA28EFC55EC}" dt="2024-08-02T20:09:31.972" v="25" actId="478"/>
          <ac:inkMkLst>
            <pc:docMk/>
            <pc:sldMk cId="3830198174" sldId="1347"/>
            <ac:inkMk id="8" creationId="{FC423029-DEBA-C5C8-60AD-304673F803CF}"/>
          </ac:inkMkLst>
        </pc:inkChg>
        <pc:inkChg chg="add">
          <ac:chgData name="Raphael Dias" userId="bdce4415-abe1-46e8-a445-c461736e10dd" providerId="ADAL" clId="{DFEAD1F0-7ACC-4FF5-961A-4EA28EFC55EC}" dt="2024-08-02T20:07:08.048" v="3" actId="9405"/>
          <ac:inkMkLst>
            <pc:docMk/>
            <pc:sldMk cId="3830198174" sldId="1347"/>
            <ac:inkMk id="9" creationId="{9D10B4D6-31B7-F8DC-2CAE-8D215F9CCD41}"/>
          </ac:inkMkLst>
        </pc:inkChg>
        <pc:inkChg chg="add del">
          <ac:chgData name="Raphael Dias" userId="bdce4415-abe1-46e8-a445-c461736e10dd" providerId="ADAL" clId="{DFEAD1F0-7ACC-4FF5-961A-4EA28EFC55EC}" dt="2024-08-02T20:09:30.706" v="24" actId="478"/>
          <ac:inkMkLst>
            <pc:docMk/>
            <pc:sldMk cId="3830198174" sldId="1347"/>
            <ac:inkMk id="11" creationId="{E6D08348-C778-25D2-1D55-D7051FA7D0B1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12" creationId="{E9A0E2D2-A540-16F6-481C-D16A29E02500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13" creationId="{06EB2082-2A8F-6E8E-A645-640C4899E58C}"/>
          </ac:inkMkLst>
        </pc:inkChg>
        <pc:inkChg chg="add del">
          <ac:chgData name="Raphael Dias" userId="bdce4415-abe1-46e8-a445-c461736e10dd" providerId="ADAL" clId="{DFEAD1F0-7ACC-4FF5-961A-4EA28EFC55EC}" dt="2024-08-02T20:09:30.220" v="23" actId="478"/>
          <ac:inkMkLst>
            <pc:docMk/>
            <pc:sldMk cId="3830198174" sldId="1347"/>
            <ac:inkMk id="14" creationId="{A1C6F71E-EB33-E97A-FA76-EDD4DB423300}"/>
          </ac:inkMkLst>
        </pc:inkChg>
        <pc:inkChg chg="add del">
          <ac:chgData name="Raphael Dias" userId="bdce4415-abe1-46e8-a445-c461736e10dd" providerId="ADAL" clId="{DFEAD1F0-7ACC-4FF5-961A-4EA28EFC55EC}" dt="2024-08-02T20:09:29.624" v="22" actId="478"/>
          <ac:inkMkLst>
            <pc:docMk/>
            <pc:sldMk cId="3830198174" sldId="1347"/>
            <ac:inkMk id="15" creationId="{2EC7B38A-4A2B-457C-C799-2A3EBFCE4E16}"/>
          </ac:inkMkLst>
        </pc:inkChg>
        <pc:inkChg chg="add del mod">
          <ac:chgData name="Raphael Dias" userId="bdce4415-abe1-46e8-a445-c461736e10dd" providerId="ADAL" clId="{DFEAD1F0-7ACC-4FF5-961A-4EA28EFC55EC}" dt="2024-08-02T20:09:37.386" v="29"/>
          <ac:inkMkLst>
            <pc:docMk/>
            <pc:sldMk cId="3830198174" sldId="1347"/>
            <ac:inkMk id="18" creationId="{B118BE1B-7F12-64B5-4960-E10C0BAA622C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26" creationId="{9A6DD914-7DA2-A397-54E0-0082056165F2}"/>
          </ac:inkMkLst>
        </pc:inkChg>
      </pc:sldChg>
      <pc:sldChg chg="addSp delSp modSp del mod">
        <pc:chgData name="Raphael Dias" userId="bdce4415-abe1-46e8-a445-c461736e10dd" providerId="ADAL" clId="{DFEAD1F0-7ACC-4FF5-961A-4EA28EFC55EC}" dt="2024-08-08T17:41:15.320" v="63" actId="47"/>
        <pc:sldMkLst>
          <pc:docMk/>
          <pc:sldMk cId="1524291561" sldId="1348"/>
        </pc:sldMkLst>
        <pc:spChg chg="mod">
          <ac:chgData name="Raphael Dias" userId="bdce4415-abe1-46e8-a445-c461736e10dd" providerId="ADAL" clId="{DFEAD1F0-7ACC-4FF5-961A-4EA28EFC55EC}" dt="2024-08-08T15:11:44.228" v="49" actId="27636"/>
          <ac:spMkLst>
            <pc:docMk/>
            <pc:sldMk cId="1524291561" sldId="1348"/>
            <ac:spMk id="6" creationId="{0C902A3F-6E87-0511-B1E5-5D40BC3FF76D}"/>
          </ac:spMkLst>
        </pc:spChg>
        <pc:grpChg chg="mod">
          <ac:chgData name="Raphael Dias" userId="bdce4415-abe1-46e8-a445-c461736e10dd" providerId="ADAL" clId="{DFEAD1F0-7ACC-4FF5-961A-4EA28EFC55EC}" dt="2024-08-02T20:07:51.522" v="9"/>
          <ac:grpSpMkLst>
            <pc:docMk/>
            <pc:sldMk cId="1524291561" sldId="1348"/>
            <ac:grpSpMk id="9" creationId="{D276C6D4-66F3-737A-F181-808B370C4A97}"/>
          </ac:grpSpMkLst>
        </pc:grpChg>
        <pc:inkChg chg="add del mod">
          <ac:chgData name="Raphael Dias" userId="bdce4415-abe1-46e8-a445-c461736e10dd" providerId="ADAL" clId="{DFEAD1F0-7ACC-4FF5-961A-4EA28EFC55EC}" dt="2024-08-02T20:07:51.762" v="10" actId="9405"/>
          <ac:inkMkLst>
            <pc:docMk/>
            <pc:sldMk cId="1524291561" sldId="1348"/>
            <ac:inkMk id="5" creationId="{90E5F263-DA77-5CDD-3597-21B90482620E}"/>
          </ac:inkMkLst>
        </pc:inkChg>
        <pc:inkChg chg="add del mod">
          <ac:chgData name="Raphael Dias" userId="bdce4415-abe1-46e8-a445-c461736e10dd" providerId="ADAL" clId="{DFEAD1F0-7ACC-4FF5-961A-4EA28EFC55EC}" dt="2024-08-02T20:07:51.522" v="9"/>
          <ac:inkMkLst>
            <pc:docMk/>
            <pc:sldMk cId="1524291561" sldId="1348"/>
            <ac:inkMk id="7" creationId="{D59F714B-EEBB-45DE-D522-B35E94F37F8C}"/>
          </ac:inkMkLst>
        </pc:inkChg>
        <pc:inkChg chg="add">
          <ac:chgData name="Raphael Dias" userId="bdce4415-abe1-46e8-a445-c461736e10dd" providerId="ADAL" clId="{DFEAD1F0-7ACC-4FF5-961A-4EA28EFC55EC}" dt="2024-08-02T20:07:58.940" v="15" actId="9405"/>
          <ac:inkMkLst>
            <pc:docMk/>
            <pc:sldMk cId="1524291561" sldId="1348"/>
            <ac:inkMk id="14" creationId="{6BCD469B-20FE-636D-DB41-DE9F984BB726}"/>
          </ac:inkMkLst>
        </pc:inkChg>
        <pc:inkChg chg="add">
          <ac:chgData name="Raphael Dias" userId="bdce4415-abe1-46e8-a445-c461736e10dd" providerId="ADAL" clId="{DFEAD1F0-7ACC-4FF5-961A-4EA28EFC55EC}" dt="2024-08-02T20:07:59.582" v="16" actId="9405"/>
          <ac:inkMkLst>
            <pc:docMk/>
            <pc:sldMk cId="1524291561" sldId="1348"/>
            <ac:inkMk id="16" creationId="{AAEDBDA1-DE52-EB1C-49AA-3D8C104C7F7F}"/>
          </ac:inkMkLst>
        </pc:inkChg>
      </pc:sldChg>
      <pc:sldChg chg="del">
        <pc:chgData name="Raphael Dias" userId="bdce4415-abe1-46e8-a445-c461736e10dd" providerId="ADAL" clId="{DFEAD1F0-7ACC-4FF5-961A-4EA28EFC55EC}" dt="2024-08-08T17:41:19.404" v="80" actId="47"/>
        <pc:sldMkLst>
          <pc:docMk/>
          <pc:sldMk cId="815424997" sldId="1351"/>
        </pc:sldMkLst>
      </pc:sldChg>
      <pc:sldChg chg="del">
        <pc:chgData name="Raphael Dias" userId="bdce4415-abe1-46e8-a445-c461736e10dd" providerId="ADAL" clId="{DFEAD1F0-7ACC-4FF5-961A-4EA28EFC55EC}" dt="2024-08-08T17:41:19.560" v="81" actId="47"/>
        <pc:sldMkLst>
          <pc:docMk/>
          <pc:sldMk cId="2471617040" sldId="1353"/>
        </pc:sldMkLst>
      </pc:sldChg>
      <pc:sldChg chg="del">
        <pc:chgData name="Raphael Dias" userId="bdce4415-abe1-46e8-a445-c461736e10dd" providerId="ADAL" clId="{DFEAD1F0-7ACC-4FF5-961A-4EA28EFC55EC}" dt="2024-08-08T17:41:20.560" v="84" actId="47"/>
        <pc:sldMkLst>
          <pc:docMk/>
          <pc:sldMk cId="207117315" sldId="1358"/>
        </pc:sldMkLst>
      </pc:sldChg>
      <pc:sldChg chg="addSp modSp del mod">
        <pc:chgData name="Raphael Dias" userId="bdce4415-abe1-46e8-a445-c461736e10dd" providerId="ADAL" clId="{DFEAD1F0-7ACC-4FF5-961A-4EA28EFC55EC}" dt="2024-08-08T17:41:15.814" v="64" actId="47"/>
        <pc:sldMkLst>
          <pc:docMk/>
          <pc:sldMk cId="976329205" sldId="1375"/>
        </pc:sldMkLst>
        <pc:spChg chg="mod">
          <ac:chgData name="Raphael Dias" userId="bdce4415-abe1-46e8-a445-c461736e10dd" providerId="ADAL" clId="{DFEAD1F0-7ACC-4FF5-961A-4EA28EFC55EC}" dt="2024-08-08T15:11:44.242" v="50" actId="27636"/>
          <ac:spMkLst>
            <pc:docMk/>
            <pc:sldMk cId="976329205" sldId="1375"/>
            <ac:spMk id="6" creationId="{0C902A3F-6E87-0511-B1E5-5D40BC3FF76D}"/>
          </ac:spMkLst>
        </pc:spChg>
        <pc:inkChg chg="add">
          <ac:chgData name="Raphael Dias" userId="bdce4415-abe1-46e8-a445-c461736e10dd" providerId="ADAL" clId="{DFEAD1F0-7ACC-4FF5-961A-4EA28EFC55EC}" dt="2024-08-02T20:06:04.523" v="0" actId="9405"/>
          <ac:inkMkLst>
            <pc:docMk/>
            <pc:sldMk cId="976329205" sldId="1375"/>
            <ac:inkMk id="7" creationId="{1574D29B-095F-AD5B-5727-25D8F94FB548}"/>
          </ac:inkMkLst>
        </pc:inkChg>
        <pc:inkChg chg="add">
          <ac:chgData name="Raphael Dias" userId="bdce4415-abe1-46e8-a445-c461736e10dd" providerId="ADAL" clId="{DFEAD1F0-7ACC-4FF5-961A-4EA28EFC55EC}" dt="2024-08-02T20:08:03.848" v="17" actId="9405"/>
          <ac:inkMkLst>
            <pc:docMk/>
            <pc:sldMk cId="976329205" sldId="1375"/>
            <ac:inkMk id="8" creationId="{B48103A4-BB8A-182E-BF2B-5FE994BA4770}"/>
          </ac:inkMkLst>
        </pc:inkChg>
      </pc:sldChg>
      <pc:sldChg chg="del">
        <pc:chgData name="Raphael Dias" userId="bdce4415-abe1-46e8-a445-c461736e10dd" providerId="ADAL" clId="{DFEAD1F0-7ACC-4FF5-961A-4EA28EFC55EC}" dt="2024-08-08T17:41:16.943" v="68" actId="47"/>
        <pc:sldMkLst>
          <pc:docMk/>
          <pc:sldMk cId="3505685378" sldId="1379"/>
        </pc:sldMkLst>
      </pc:sldChg>
      <pc:sldChg chg="del">
        <pc:chgData name="Raphael Dias" userId="bdce4415-abe1-46e8-a445-c461736e10dd" providerId="ADAL" clId="{DFEAD1F0-7ACC-4FF5-961A-4EA28EFC55EC}" dt="2024-08-08T17:41:17.475" v="71" actId="47"/>
        <pc:sldMkLst>
          <pc:docMk/>
          <pc:sldMk cId="3102241393" sldId="1393"/>
        </pc:sldMkLst>
      </pc:sldChg>
      <pc:sldChg chg="delSp modSp del mod">
        <pc:chgData name="Raphael Dias" userId="bdce4415-abe1-46e8-a445-c461736e10dd" providerId="ADAL" clId="{DFEAD1F0-7ACC-4FF5-961A-4EA28EFC55EC}" dt="2024-08-08T17:41:09.597" v="61" actId="47"/>
        <pc:sldMkLst>
          <pc:docMk/>
          <pc:sldMk cId="3558741470" sldId="1399"/>
        </pc:sldMkLst>
        <pc:picChg chg="mod">
          <ac:chgData name="Raphael Dias" userId="bdce4415-abe1-46e8-a445-c461736e10dd" providerId="ADAL" clId="{DFEAD1F0-7ACC-4FF5-961A-4EA28EFC55EC}" dt="2024-08-08T17:40:42.209" v="59" actId="1076"/>
          <ac:picMkLst>
            <pc:docMk/>
            <pc:sldMk cId="3558741470" sldId="1399"/>
            <ac:picMk id="4" creationId="{7B2DCA00-F440-1335-C9A5-C630D82C8991}"/>
          </ac:picMkLst>
        </pc:picChg>
        <pc:picChg chg="del">
          <ac:chgData name="Raphael Dias" userId="bdce4415-abe1-46e8-a445-c461736e10dd" providerId="ADAL" clId="{DFEAD1F0-7ACC-4FF5-961A-4EA28EFC55EC}" dt="2024-08-08T17:40:40.066" v="58" actId="478"/>
          <ac:picMkLst>
            <pc:docMk/>
            <pc:sldMk cId="3558741470" sldId="1399"/>
            <ac:picMk id="13" creationId="{4B24DBF8-D8D8-B23C-5682-A7006CB819CD}"/>
          </ac:picMkLst>
        </pc:picChg>
      </pc:sldChg>
      <pc:sldChg chg="del">
        <pc:chgData name="Raphael Dias" userId="bdce4415-abe1-46e8-a445-c461736e10dd" providerId="ADAL" clId="{DFEAD1F0-7ACC-4FF5-961A-4EA28EFC55EC}" dt="2024-08-02T20:10:17.480" v="34" actId="47"/>
        <pc:sldMkLst>
          <pc:docMk/>
          <pc:sldMk cId="1123186176" sldId="1401"/>
        </pc:sldMkLst>
      </pc:sldChg>
      <pc:sldChg chg="del">
        <pc:chgData name="Raphael Dias" userId="bdce4415-abe1-46e8-a445-c461736e10dd" providerId="ADAL" clId="{DFEAD1F0-7ACC-4FF5-961A-4EA28EFC55EC}" dt="2024-08-08T17:41:16.739" v="67" actId="47"/>
        <pc:sldMkLst>
          <pc:docMk/>
          <pc:sldMk cId="1048161133" sldId="1403"/>
        </pc:sldMkLst>
      </pc:sldChg>
      <pc:sldChg chg="del">
        <pc:chgData name="Raphael Dias" userId="bdce4415-abe1-46e8-a445-c461736e10dd" providerId="ADAL" clId="{DFEAD1F0-7ACC-4FF5-961A-4EA28EFC55EC}" dt="2024-08-08T17:41:19.736" v="82" actId="47"/>
        <pc:sldMkLst>
          <pc:docMk/>
          <pc:sldMk cId="3628957547" sldId="1404"/>
        </pc:sldMkLst>
      </pc:sldChg>
      <pc:sldChg chg="del">
        <pc:chgData name="Raphael Dias" userId="bdce4415-abe1-46e8-a445-c461736e10dd" providerId="ADAL" clId="{DFEAD1F0-7ACC-4FF5-961A-4EA28EFC55EC}" dt="2024-08-08T17:41:19.883" v="83" actId="47"/>
        <pc:sldMkLst>
          <pc:docMk/>
          <pc:sldMk cId="3470423672" sldId="1405"/>
        </pc:sldMkLst>
      </pc:sldChg>
      <pc:sldChg chg="del">
        <pc:chgData name="Raphael Dias" userId="bdce4415-abe1-46e8-a445-c461736e10dd" providerId="ADAL" clId="{DFEAD1F0-7ACC-4FF5-961A-4EA28EFC55EC}" dt="2024-08-02T20:11:21.634" v="36" actId="47"/>
        <pc:sldMkLst>
          <pc:docMk/>
          <pc:sldMk cId="4200931400" sldId="1407"/>
        </pc:sldMkLst>
      </pc:sldChg>
      <pc:sldChg chg="del">
        <pc:chgData name="Raphael Dias" userId="bdce4415-abe1-46e8-a445-c461736e10dd" providerId="ADAL" clId="{DFEAD1F0-7ACC-4FF5-961A-4EA28EFC55EC}" dt="2024-08-02T20:11:22.960" v="37" actId="47"/>
        <pc:sldMkLst>
          <pc:docMk/>
          <pc:sldMk cId="3610051943" sldId="1409"/>
        </pc:sldMkLst>
      </pc:sldChg>
      <pc:sldChg chg="del">
        <pc:chgData name="Raphael Dias" userId="bdce4415-abe1-46e8-a445-c461736e10dd" providerId="ADAL" clId="{DFEAD1F0-7ACC-4FF5-961A-4EA28EFC55EC}" dt="2024-08-08T17:41:17.619" v="72" actId="47"/>
        <pc:sldMkLst>
          <pc:docMk/>
          <pc:sldMk cId="2380769314" sldId="1410"/>
        </pc:sldMkLst>
      </pc:sldChg>
      <pc:sldChg chg="del">
        <pc:chgData name="Raphael Dias" userId="bdce4415-abe1-46e8-a445-c461736e10dd" providerId="ADAL" clId="{DFEAD1F0-7ACC-4FF5-961A-4EA28EFC55EC}" dt="2024-08-08T17:41:16.534" v="66" actId="47"/>
        <pc:sldMkLst>
          <pc:docMk/>
          <pc:sldMk cId="4063199535" sldId="1412"/>
        </pc:sldMkLst>
      </pc:sldChg>
      <pc:sldChg chg="del">
        <pc:chgData name="Raphael Dias" userId="bdce4415-abe1-46e8-a445-c461736e10dd" providerId="ADAL" clId="{DFEAD1F0-7ACC-4FF5-961A-4EA28EFC55EC}" dt="2024-08-08T17:41:17.133" v="69" actId="47"/>
        <pc:sldMkLst>
          <pc:docMk/>
          <pc:sldMk cId="170354332" sldId="1414"/>
        </pc:sldMkLst>
      </pc:sldChg>
      <pc:sldChg chg="del">
        <pc:chgData name="Raphael Dias" userId="bdce4415-abe1-46e8-a445-c461736e10dd" providerId="ADAL" clId="{DFEAD1F0-7ACC-4FF5-961A-4EA28EFC55EC}" dt="2024-08-08T17:41:17.297" v="70" actId="47"/>
        <pc:sldMkLst>
          <pc:docMk/>
          <pc:sldMk cId="800939827" sldId="1415"/>
        </pc:sldMkLst>
      </pc:sldChg>
      <pc:sldChg chg="del">
        <pc:chgData name="Raphael Dias" userId="bdce4415-abe1-46e8-a445-c461736e10dd" providerId="ADAL" clId="{DFEAD1F0-7ACC-4FF5-961A-4EA28EFC55EC}" dt="2024-08-02T20:10:15.132" v="32" actId="47"/>
        <pc:sldMkLst>
          <pc:docMk/>
          <pc:sldMk cId="2562764147" sldId="1416"/>
        </pc:sldMkLst>
      </pc:sldChg>
      <pc:sldChg chg="del">
        <pc:chgData name="Raphael Dias" userId="bdce4415-abe1-46e8-a445-c461736e10dd" providerId="ADAL" clId="{DFEAD1F0-7ACC-4FF5-961A-4EA28EFC55EC}" dt="2024-08-02T20:10:16.516" v="33" actId="47"/>
        <pc:sldMkLst>
          <pc:docMk/>
          <pc:sldMk cId="2642867741" sldId="1417"/>
        </pc:sldMkLst>
      </pc:sldChg>
      <pc:sldChg chg="del">
        <pc:chgData name="Raphael Dias" userId="bdce4415-abe1-46e8-a445-c461736e10dd" providerId="ADAL" clId="{DFEAD1F0-7ACC-4FF5-961A-4EA28EFC55EC}" dt="2024-08-02T20:10:18.267" v="35" actId="47"/>
        <pc:sldMkLst>
          <pc:docMk/>
          <pc:sldMk cId="966263050" sldId="1418"/>
        </pc:sldMkLst>
      </pc:sldChg>
      <pc:sldChg chg="del">
        <pc:chgData name="Raphael Dias" userId="bdce4415-abe1-46e8-a445-c461736e10dd" providerId="ADAL" clId="{DFEAD1F0-7ACC-4FF5-961A-4EA28EFC55EC}" dt="2024-08-08T17:41:18.105" v="76" actId="47"/>
        <pc:sldMkLst>
          <pc:docMk/>
          <pc:sldMk cId="1623293613" sldId="1423"/>
        </pc:sldMkLst>
      </pc:sldChg>
      <pc:sldChg chg="modSp del mod">
        <pc:chgData name="Raphael Dias" userId="bdce4415-abe1-46e8-a445-c461736e10dd" providerId="ADAL" clId="{DFEAD1F0-7ACC-4FF5-961A-4EA28EFC55EC}" dt="2024-08-08T17:41:17.942" v="74" actId="47"/>
        <pc:sldMkLst>
          <pc:docMk/>
          <pc:sldMk cId="581606201" sldId="1424"/>
        </pc:sldMkLst>
        <pc:spChg chg="mod">
          <ac:chgData name="Raphael Dias" userId="bdce4415-abe1-46e8-a445-c461736e10dd" providerId="ADAL" clId="{DFEAD1F0-7ACC-4FF5-961A-4EA28EFC55EC}" dt="2024-08-08T15:11:44.273" v="52" actId="27636"/>
          <ac:spMkLst>
            <pc:docMk/>
            <pc:sldMk cId="581606201" sldId="1424"/>
            <ac:spMk id="2" creationId="{FCA4FF88-6570-B28F-72FE-813A6A0B36DC}"/>
          </ac:spMkLst>
        </pc:spChg>
      </pc:sldChg>
      <pc:sldChg chg="modSp del mod">
        <pc:chgData name="Raphael Dias" userId="bdce4415-abe1-46e8-a445-c461736e10dd" providerId="ADAL" clId="{DFEAD1F0-7ACC-4FF5-961A-4EA28EFC55EC}" dt="2024-08-08T17:41:19.023" v="78" actId="47"/>
        <pc:sldMkLst>
          <pc:docMk/>
          <pc:sldMk cId="1502766962" sldId="1425"/>
        </pc:sldMkLst>
        <pc:spChg chg="mod">
          <ac:chgData name="Raphael Dias" userId="bdce4415-abe1-46e8-a445-c461736e10dd" providerId="ADAL" clId="{DFEAD1F0-7ACC-4FF5-961A-4EA28EFC55EC}" dt="2024-08-08T15:11:44.321" v="54" actId="27636"/>
          <ac:spMkLst>
            <pc:docMk/>
            <pc:sldMk cId="1502766962" sldId="1425"/>
            <ac:spMk id="6" creationId="{0C902A3F-6E87-0511-B1E5-5D40BC3FF76D}"/>
          </ac:spMkLst>
        </pc:spChg>
      </pc:sldChg>
      <pc:sldMasterChg chg="delSldLayout modSldLayout">
        <pc:chgData name="Raphael Dias" userId="bdce4415-abe1-46e8-a445-c461736e10dd" providerId="ADAL" clId="{DFEAD1F0-7ACC-4FF5-961A-4EA28EFC55EC}" dt="2024-08-08T17:41:19.023" v="78" actId="47"/>
        <pc:sldMasterMkLst>
          <pc:docMk/>
          <pc:sldMasterMk cId="849972206" sldId="2147483648"/>
        </pc:sldMasterMkLst>
        <pc:sldLayoutChg chg="addSp delSp modSp mod">
          <pc:chgData name="Raphael Dias" userId="bdce4415-abe1-46e8-a445-c461736e10dd" providerId="ADAL" clId="{DFEAD1F0-7ACC-4FF5-961A-4EA28EFC55EC}" dt="2024-08-08T15:12:33.190" v="57" actId="14100"/>
          <pc:sldLayoutMkLst>
            <pc:docMk/>
            <pc:sldMasterMk cId="849972206" sldId="2147483648"/>
            <pc:sldLayoutMk cId="887265540" sldId="2147483650"/>
          </pc:sldLayoutMkLst>
          <pc:spChg chg="del">
            <ac:chgData name="Raphael Dias" userId="bdce4415-abe1-46e8-a445-c461736e10dd" providerId="ADAL" clId="{DFEAD1F0-7ACC-4FF5-961A-4EA28EFC55EC}" dt="2024-08-08T15:11:34.156" v="46" actId="478"/>
            <ac:spMkLst>
              <pc:docMk/>
              <pc:sldMasterMk cId="849972206" sldId="2147483648"/>
              <pc:sldLayoutMk cId="887265540" sldId="2147483650"/>
              <ac:spMk id="3" creationId="{00000000-0000-0000-0000-000000000000}"/>
            </ac:spMkLst>
          </pc:spChg>
          <pc:spChg chg="add del">
            <ac:chgData name="Raphael Dias" userId="bdce4415-abe1-46e8-a445-c461736e10dd" providerId="ADAL" clId="{DFEAD1F0-7ACC-4FF5-961A-4EA28EFC55EC}" dt="2024-08-08T15:11:43.834" v="47" actId="11529"/>
            <ac:spMkLst>
              <pc:docMk/>
              <pc:sldMasterMk cId="849972206" sldId="2147483648"/>
              <pc:sldLayoutMk cId="887265540" sldId="2147483650"/>
              <ac:spMk id="4" creationId="{4CCF1E40-1C88-7FD6-01D1-2E0111474727}"/>
            </ac:spMkLst>
          </pc:spChg>
          <pc:spChg chg="add mod">
            <ac:chgData name="Raphael Dias" userId="bdce4415-abe1-46e8-a445-c461736e10dd" providerId="ADAL" clId="{DFEAD1F0-7ACC-4FF5-961A-4EA28EFC55EC}" dt="2024-08-08T15:11:46.909" v="55" actId="1076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  <pc:spChg chg="add del">
            <ac:chgData name="Raphael Dias" userId="bdce4415-abe1-46e8-a445-c461736e10dd" providerId="ADAL" clId="{DFEAD1F0-7ACC-4FF5-961A-4EA28EFC55EC}" dt="2024-08-08T15:12:20.859" v="56" actId="11529"/>
            <ac:spMkLst>
              <pc:docMk/>
              <pc:sldMasterMk cId="849972206" sldId="2147483648"/>
              <pc:sldLayoutMk cId="887265540" sldId="2147483650"/>
              <ac:spMk id="6" creationId="{A698C8E6-CCD1-9456-2BC5-090647B8AE31}"/>
            </ac:spMkLst>
          </pc:spChg>
          <pc:spChg chg="add mod">
            <ac:chgData name="Raphael Dias" userId="bdce4415-abe1-46e8-a445-c461736e10dd" providerId="ADAL" clId="{DFEAD1F0-7ACC-4FF5-961A-4EA28EFC55EC}" dt="2024-08-08T15:12:33.190" v="57" actId="14100"/>
            <ac:spMkLst>
              <pc:docMk/>
              <pc:sldMasterMk cId="849972206" sldId="2147483648"/>
              <pc:sldLayoutMk cId="887265540" sldId="2147483650"/>
              <ac:spMk id="7" creationId="{965BFE02-0B63-5286-69D5-3A7950AD9484}"/>
            </ac:spMkLst>
          </pc:spChg>
        </pc:sldLayoutChg>
        <pc:sldLayoutChg chg="addSp delSp modSp mod">
          <pc:chgData name="Raphael Dias" userId="bdce4415-abe1-46e8-a445-c461736e10dd" providerId="ADAL" clId="{DFEAD1F0-7ACC-4FF5-961A-4EA28EFC55EC}" dt="2024-08-08T15:08:00.675" v="42" actId="478"/>
          <pc:sldLayoutMkLst>
            <pc:docMk/>
            <pc:sldMasterMk cId="849972206" sldId="2147483648"/>
            <pc:sldLayoutMk cId="2087634288" sldId="2147483654"/>
          </pc:sldLayoutMkLst>
          <pc:spChg chg="mod">
            <ac:chgData name="Raphael Dias" userId="bdce4415-abe1-46e8-a445-c461736e10dd" providerId="ADAL" clId="{DFEAD1F0-7ACC-4FF5-961A-4EA28EFC55EC}" dt="2024-08-08T15:07:25.565" v="38" actId="1076"/>
            <ac:spMkLst>
              <pc:docMk/>
              <pc:sldMasterMk cId="849972206" sldId="2147483648"/>
              <pc:sldLayoutMk cId="2087634288" sldId="2147483654"/>
              <ac:spMk id="2" creationId="{00000000-0000-0000-0000-000000000000}"/>
            </ac:spMkLst>
          </pc:spChg>
          <pc:graphicFrameChg chg="add del mod">
            <ac:chgData name="Raphael Dias" userId="bdce4415-abe1-46e8-a445-c461736e10dd" providerId="ADAL" clId="{DFEAD1F0-7ACC-4FF5-961A-4EA28EFC55EC}" dt="2024-08-08T15:08:00.675" v="42" actId="478"/>
            <ac:graphicFrameMkLst>
              <pc:docMk/>
              <pc:sldMasterMk cId="849972206" sldId="2147483648"/>
              <pc:sldLayoutMk cId="2087634288" sldId="2147483654"/>
              <ac:graphicFrameMk id="5" creationId="{4ED41764-C6BD-3FFE-9545-C6E03FDC932D}"/>
            </ac:graphicFrameMkLst>
          </pc:graphicFrameChg>
        </pc:sldLayoutChg>
        <pc:sldLayoutChg chg="delSp modSp del mod">
          <pc:chgData name="Raphael Dias" userId="bdce4415-abe1-46e8-a445-c461736e10dd" providerId="ADAL" clId="{DFEAD1F0-7ACC-4FF5-961A-4EA28EFC55EC}" dt="2024-08-08T17:41:19.023" v="78" actId="47"/>
          <pc:sldLayoutMkLst>
            <pc:docMk/>
            <pc:sldMasterMk cId="849972206" sldId="2147483648"/>
            <pc:sldLayoutMk cId="4253176492" sldId="2147483656"/>
          </pc:sldLayoutMkLst>
          <pc:spChg chg="del mod">
            <ac:chgData name="Raphael Dias" userId="bdce4415-abe1-46e8-a445-c461736e10dd" providerId="ADAL" clId="{DFEAD1F0-7ACC-4FF5-961A-4EA28EFC55EC}" dt="2024-08-08T15:10:17.005" v="44" actId="478"/>
            <ac:spMkLst>
              <pc:docMk/>
              <pc:sldMasterMk cId="849972206" sldId="2147483648"/>
              <pc:sldLayoutMk cId="4253176492" sldId="2147483656"/>
              <ac:spMk id="4" creationId="{26CC9D35-029B-4B69-B7BB-62348A564232}"/>
            </ac:spMkLst>
          </pc:spChg>
          <pc:spChg chg="del">
            <ac:chgData name="Raphael Dias" userId="bdce4415-abe1-46e8-a445-c461736e10dd" providerId="ADAL" clId="{DFEAD1F0-7ACC-4FF5-961A-4EA28EFC55EC}" dt="2024-08-08T15:10:19.332" v="45" actId="478"/>
            <ac:spMkLst>
              <pc:docMk/>
              <pc:sldMasterMk cId="849972206" sldId="2147483648"/>
              <pc:sldLayoutMk cId="4253176492" sldId="2147483656"/>
              <ac:spMk id="7" creationId="{00000000-0000-0000-0000-000000000000}"/>
            </ac:spMkLst>
          </pc:spChg>
        </pc:sldLayoutChg>
      </pc:sldMasterChg>
    </pc:docChg>
  </pc:docChgLst>
  <pc:docChgLst>
    <pc:chgData name="Liz  Andrade" userId="ee446ffa-e45c-4b44-8aa1-844f2bf7ad57" providerId="ADAL" clId="{15DB3069-6DB6-447C-8DB6-4D94DFD60141}"/>
    <pc:docChg chg="undo redo custSel addSld delSld modSld sldOrd">
      <pc:chgData name="Liz  Andrade" userId="ee446ffa-e45c-4b44-8aa1-844f2bf7ad57" providerId="ADAL" clId="{15DB3069-6DB6-447C-8DB6-4D94DFD60141}" dt="2024-07-26T18:42:41.847" v="711" actId="27918"/>
      <pc:docMkLst>
        <pc:docMk/>
      </pc:docMkLst>
      <pc:sldChg chg="mod">
        <pc:chgData name="Liz  Andrade" userId="ee446ffa-e45c-4b44-8aa1-844f2bf7ad57" providerId="ADAL" clId="{15DB3069-6DB6-447C-8DB6-4D94DFD60141}" dt="2024-07-26T17:33:49.869" v="606" actId="27918"/>
        <pc:sldMkLst>
          <pc:docMk/>
          <pc:sldMk cId="1775330231" sldId="775"/>
        </pc:sldMkLst>
      </pc:sldChg>
      <pc:sldChg chg="modSp mod">
        <pc:chgData name="Liz  Andrade" userId="ee446ffa-e45c-4b44-8aa1-844f2bf7ad57" providerId="ADAL" clId="{15DB3069-6DB6-447C-8DB6-4D94DFD60141}" dt="2024-07-26T18:05:15.856" v="630" actId="20577"/>
        <pc:sldMkLst>
          <pc:docMk/>
          <pc:sldMk cId="1123186176" sldId="1401"/>
        </pc:sldMkLst>
        <pc:graphicFrameChg chg="modGraphic">
          <ac:chgData name="Liz  Andrade" userId="ee446ffa-e45c-4b44-8aa1-844f2bf7ad57" providerId="ADAL" clId="{15DB3069-6DB6-447C-8DB6-4D94DFD60141}" dt="2024-07-26T18:05:15.856" v="630" actId="20577"/>
          <ac:graphicFrameMkLst>
            <pc:docMk/>
            <pc:sldMk cId="1123186176" sldId="1401"/>
            <ac:graphicFrameMk id="4" creationId="{764A712C-9DA4-90A8-555E-EC13F5273A5C}"/>
          </ac:graphicFrameMkLst>
        </pc:graphicFrameChg>
      </pc:sldChg>
      <pc:sldChg chg="modSp mod">
        <pc:chgData name="Liz  Andrade" userId="ee446ffa-e45c-4b44-8aa1-844f2bf7ad57" providerId="ADAL" clId="{15DB3069-6DB6-447C-8DB6-4D94DFD60141}" dt="2024-07-26T18:05:03.797" v="622" actId="20577"/>
        <pc:sldMkLst>
          <pc:docMk/>
          <pc:sldMk cId="966263050" sldId="1418"/>
        </pc:sldMkLst>
        <pc:graphicFrameChg chg="modGraphic">
          <ac:chgData name="Liz  Andrade" userId="ee446ffa-e45c-4b44-8aa1-844f2bf7ad57" providerId="ADAL" clId="{15DB3069-6DB6-447C-8DB6-4D94DFD60141}" dt="2024-07-26T18:05:03.797" v="622" actId="20577"/>
          <ac:graphicFrameMkLst>
            <pc:docMk/>
            <pc:sldMk cId="966263050" sldId="1418"/>
            <ac:graphicFrameMk id="4" creationId="{764A712C-9DA4-90A8-555E-EC13F5273A5C}"/>
          </ac:graphicFrameMkLst>
        </pc:graphicFrameChg>
      </pc:sldChg>
      <pc:sldChg chg="addSp delSp modSp add del mod">
        <pc:chgData name="Liz  Andrade" userId="ee446ffa-e45c-4b44-8aa1-844f2bf7ad57" providerId="ADAL" clId="{15DB3069-6DB6-447C-8DB6-4D94DFD60141}" dt="2024-07-26T18:04:03.421" v="614" actId="47"/>
        <pc:sldMkLst>
          <pc:docMk/>
          <pc:sldMk cId="2263987267" sldId="1419"/>
        </pc:sldMkLst>
        <pc:spChg chg="mod">
          <ac:chgData name="Liz  Andrade" userId="ee446ffa-e45c-4b44-8aa1-844f2bf7ad57" providerId="ADAL" clId="{15DB3069-6DB6-447C-8DB6-4D94DFD60141}" dt="2024-07-26T16:03:42.191" v="89" actId="1076"/>
          <ac:spMkLst>
            <pc:docMk/>
            <pc:sldMk cId="2263987267" sldId="1419"/>
            <ac:spMk id="24" creationId="{ADC2B7A2-D280-41D7-A2B3-3907002402A0}"/>
          </ac:spMkLst>
        </pc:spChg>
        <pc:spChg chg="add del mod">
          <ac:chgData name="Liz  Andrade" userId="ee446ffa-e45c-4b44-8aa1-844f2bf7ad57" providerId="ADAL" clId="{15DB3069-6DB6-447C-8DB6-4D94DFD60141}" dt="2024-07-26T16:30:09.657" v="241" actId="21"/>
          <ac:spMkLst>
            <pc:docMk/>
            <pc:sldMk cId="2263987267" sldId="1419"/>
            <ac:spMk id="28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5T13:54:59.880" v="9" actId="20577"/>
          <ac:spMkLst>
            <pc:docMk/>
            <pc:sldMk cId="2263987267" sldId="1419"/>
            <ac:spMk id="33" creationId="{F9E22678-768B-43F6-A176-F2D63C106127}"/>
          </ac:spMkLst>
        </pc:spChg>
        <pc:cxnChg chg="add">
          <ac:chgData name="Liz  Andrade" userId="ee446ffa-e45c-4b44-8aa1-844f2bf7ad57" providerId="ADAL" clId="{15DB3069-6DB6-447C-8DB6-4D94DFD60141}" dt="2024-07-25T13:54:57.317" v="6" actId="11529"/>
          <ac:cxnSpMkLst>
            <pc:docMk/>
            <pc:sldMk cId="2263987267" sldId="1419"/>
            <ac:cxnSpMk id="4" creationId="{9AF80943-CD84-9553-DB65-47F052303898}"/>
          </ac:cxnSpMkLst>
        </pc:cxnChg>
      </pc:sldChg>
      <pc:sldChg chg="addSp delSp modSp del mod">
        <pc:chgData name="Liz  Andrade" userId="ee446ffa-e45c-4b44-8aa1-844f2bf7ad57" providerId="ADAL" clId="{15DB3069-6DB6-447C-8DB6-4D94DFD60141}" dt="2024-07-26T16:42:38.988" v="260" actId="2696"/>
        <pc:sldMkLst>
          <pc:docMk/>
          <pc:sldMk cId="64934522" sldId="1420"/>
        </pc:sldMkLst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5" creationId="{CD89FB12-3192-C193-90AD-8AE4677004C6}"/>
          </ac:spMkLst>
        </pc:spChg>
        <pc:spChg chg="del mod">
          <ac:chgData name="Liz  Andrade" userId="ee446ffa-e45c-4b44-8aa1-844f2bf7ad57" providerId="ADAL" clId="{15DB3069-6DB6-447C-8DB6-4D94DFD60141}" dt="2024-07-26T16:29:54.968" v="223" actId="478"/>
          <ac:spMkLst>
            <pc:docMk/>
            <pc:sldMk cId="64934522" sldId="1420"/>
            <ac:spMk id="6" creationId="{0C902A3F-6E87-0511-B1E5-5D40BC3FF76D}"/>
          </ac:spMkLst>
        </pc:spChg>
        <pc:spChg chg="del">
          <ac:chgData name="Liz  Andrade" userId="ee446ffa-e45c-4b44-8aa1-844f2bf7ad57" providerId="ADAL" clId="{15DB3069-6DB6-447C-8DB6-4D94DFD60141}" dt="2024-07-26T16:03:23.949" v="86" actId="478"/>
          <ac:spMkLst>
            <pc:docMk/>
            <pc:sldMk cId="64934522" sldId="1420"/>
            <ac:spMk id="7" creationId="{51F15290-86B5-D9CB-EA47-7A5DBF75F1DA}"/>
          </ac:spMkLst>
        </pc:spChg>
        <pc:spChg chg="del mod">
          <ac:chgData name="Liz  Andrade" userId="ee446ffa-e45c-4b44-8aa1-844f2bf7ad57" providerId="ADAL" clId="{15DB3069-6DB6-447C-8DB6-4D94DFD60141}" dt="2024-07-26T16:41:25.428" v="254" actId="478"/>
          <ac:spMkLst>
            <pc:docMk/>
            <pc:sldMk cId="64934522" sldId="1420"/>
            <ac:spMk id="8" creationId="{563E2561-2FED-CF0C-E05D-A1334B9577B1}"/>
          </ac:spMkLst>
        </pc:spChg>
        <pc:spChg chg="add mod">
          <ac:chgData name="Liz  Andrade" userId="ee446ffa-e45c-4b44-8aa1-844f2bf7ad57" providerId="ADAL" clId="{15DB3069-6DB6-447C-8DB6-4D94DFD60141}" dt="2024-07-26T16:03:57.478" v="101" actId="6549"/>
          <ac:spMkLst>
            <pc:docMk/>
            <pc:sldMk cId="64934522" sldId="1420"/>
            <ac:spMk id="9" creationId="{37E5A06A-C3EB-4938-F168-7F92C539A87D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10" creationId="{7F91E8C9-D4CA-A232-4C8B-ECA2E7FD9C39}"/>
          </ac:spMkLst>
        </pc:spChg>
        <pc:spChg chg="del">
          <ac:chgData name="Liz  Andrade" userId="ee446ffa-e45c-4b44-8aa1-844f2bf7ad57" providerId="ADAL" clId="{15DB3069-6DB6-447C-8DB6-4D94DFD60141}" dt="2024-07-26T16:02:27.033" v="75" actId="478"/>
          <ac:spMkLst>
            <pc:docMk/>
            <pc:sldMk cId="64934522" sldId="1420"/>
            <ac:spMk id="19" creationId="{1F3AB82B-27C1-F130-C82F-DB38A509EDE2}"/>
          </ac:spMkLst>
        </pc:spChg>
        <pc:spChg chg="del">
          <ac:chgData name="Liz  Andrade" userId="ee446ffa-e45c-4b44-8aa1-844f2bf7ad57" providerId="ADAL" clId="{15DB3069-6DB6-447C-8DB6-4D94DFD60141}" dt="2024-07-26T16:02:27.033" v="75" actId="478"/>
          <ac:spMkLst>
            <pc:docMk/>
            <pc:sldMk cId="64934522" sldId="1420"/>
            <ac:spMk id="20" creationId="{4D369B20-50B5-C020-5CFD-FD62E08FA0AE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2" creationId="{04F43CCA-15B8-4E5D-EC48-6DD08FABB4DA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3" creationId="{A94CF549-52B8-1E6A-0A73-45BC33A8AED3}"/>
          </ac:spMkLst>
        </pc:spChg>
        <pc:spChg chg="del">
          <ac:chgData name="Liz  Andrade" userId="ee446ffa-e45c-4b44-8aa1-844f2bf7ad57" providerId="ADAL" clId="{15DB3069-6DB6-447C-8DB6-4D94DFD60141}" dt="2024-07-26T16:03:32.062" v="88" actId="478"/>
          <ac:spMkLst>
            <pc:docMk/>
            <pc:sldMk cId="64934522" sldId="1420"/>
            <ac:spMk id="24" creationId="{ADC2B7A2-D280-41D7-A2B3-3907002402A0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5" creationId="{1DA0CD75-7EB9-33D5-BBC9-0679EC36FB52}"/>
          </ac:spMkLst>
        </pc:spChg>
        <pc:spChg chg="add del mod">
          <ac:chgData name="Liz  Andrade" userId="ee446ffa-e45c-4b44-8aa1-844f2bf7ad57" providerId="ADAL" clId="{15DB3069-6DB6-447C-8DB6-4D94DFD60141}" dt="2024-07-26T16:30:02.189" v="226" actId="21"/>
          <ac:spMkLst>
            <pc:docMk/>
            <pc:sldMk cId="64934522" sldId="1420"/>
            <ac:spMk id="28" creationId="{A2E5B487-86A0-2402-7264-B1FCF88CF828}"/>
          </ac:spMkLst>
        </pc:spChg>
        <pc:spChg chg="add del mod">
          <ac:chgData name="Liz  Andrade" userId="ee446ffa-e45c-4b44-8aa1-844f2bf7ad57" providerId="ADAL" clId="{15DB3069-6DB6-447C-8DB6-4D94DFD60141}" dt="2024-07-26T16:29:58.023" v="224" actId="478"/>
          <ac:spMkLst>
            <pc:docMk/>
            <pc:sldMk cId="64934522" sldId="1420"/>
            <ac:spMk id="30" creationId="{301DA024-BF67-2FFB-EB73-C610333C6C8C}"/>
          </ac:spMkLst>
        </pc:spChg>
        <pc:spChg chg="add mod">
          <ac:chgData name="Liz  Andrade" userId="ee446ffa-e45c-4b44-8aa1-844f2bf7ad57" providerId="ADAL" clId="{15DB3069-6DB6-447C-8DB6-4D94DFD60141}" dt="2024-07-26T16:30:11.199" v="242"/>
          <ac:spMkLst>
            <pc:docMk/>
            <pc:sldMk cId="64934522" sldId="1420"/>
            <ac:spMk id="31" creationId="{A2E5B487-86A0-2402-7264-B1FCF88CF828}"/>
          </ac:spMkLst>
        </pc:spChg>
        <pc:spChg chg="del">
          <ac:chgData name="Liz  Andrade" userId="ee446ffa-e45c-4b44-8aa1-844f2bf7ad57" providerId="ADAL" clId="{15DB3069-6DB6-447C-8DB6-4D94DFD60141}" dt="2024-07-26T16:02:32.857" v="77" actId="478"/>
          <ac:spMkLst>
            <pc:docMk/>
            <pc:sldMk cId="64934522" sldId="1420"/>
            <ac:spMk id="47" creationId="{D9D436E7-A803-6191-F211-354D3A22B842}"/>
          </ac:spMkLst>
        </pc:spChg>
        <pc:spChg chg="del">
          <ac:chgData name="Liz  Andrade" userId="ee446ffa-e45c-4b44-8aa1-844f2bf7ad57" providerId="ADAL" clId="{15DB3069-6DB6-447C-8DB6-4D94DFD60141}" dt="2024-07-26T16:02:32.857" v="77" actId="478"/>
          <ac:spMkLst>
            <pc:docMk/>
            <pc:sldMk cId="64934522" sldId="1420"/>
            <ac:spMk id="48" creationId="{FF55FEB6-FB5A-F4C3-65F9-F3C258959602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60" creationId="{A14817C0-C299-79F7-277E-3D4382F5AE20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61" creationId="{E000D54C-CAD2-CF59-1819-15888B547AAC}"/>
          </ac:spMkLst>
        </pc:spChg>
        <pc:grpChg chg="del">
          <ac:chgData name="Liz  Andrade" userId="ee446ffa-e45c-4b44-8aa1-844f2bf7ad57" providerId="ADAL" clId="{15DB3069-6DB6-447C-8DB6-4D94DFD60141}" dt="2024-07-26T16:02:27.033" v="75" actId="478"/>
          <ac:grpSpMkLst>
            <pc:docMk/>
            <pc:sldMk cId="64934522" sldId="1420"/>
            <ac:grpSpMk id="11" creationId="{5A37C6C8-5F32-773A-D62D-06912D54E02F}"/>
          </ac:grpSpMkLst>
        </pc:grpChg>
        <pc:grpChg chg="del">
          <ac:chgData name="Liz  Andrade" userId="ee446ffa-e45c-4b44-8aa1-844f2bf7ad57" providerId="ADAL" clId="{15DB3069-6DB6-447C-8DB6-4D94DFD60141}" dt="2024-07-26T15:59:49.081" v="45" actId="478"/>
          <ac:grpSpMkLst>
            <pc:docMk/>
            <pc:sldMk cId="64934522" sldId="1420"/>
            <ac:grpSpMk id="13" creationId="{6B9D6E51-2CAF-A23D-9FC8-58B4FE648C6C}"/>
          </ac:grpSpMkLst>
        </pc:grpChg>
        <pc:graphicFrameChg chg="del">
          <ac:chgData name="Liz  Andrade" userId="ee446ffa-e45c-4b44-8aa1-844f2bf7ad57" providerId="ADAL" clId="{15DB3069-6DB6-447C-8DB6-4D94DFD60141}" dt="2024-07-26T15:59:49.081" v="45" actId="478"/>
          <ac:graphicFrameMkLst>
            <pc:docMk/>
            <pc:sldMk cId="64934522" sldId="1420"/>
            <ac:graphicFrameMk id="2" creationId="{BE4B16CD-F8E5-5313-E768-FADFD8A8D23F}"/>
          </ac:graphicFrameMkLst>
        </pc:graphicFrameChg>
        <pc:graphicFrameChg chg="mod">
          <ac:chgData name="Liz  Andrade" userId="ee446ffa-e45c-4b44-8aa1-844f2bf7ad57" providerId="ADAL" clId="{15DB3069-6DB6-447C-8DB6-4D94DFD60141}" dt="2024-07-26T16:13:18.040" v="138" actId="207"/>
          <ac:graphicFrameMkLst>
            <pc:docMk/>
            <pc:sldMk cId="64934522" sldId="1420"/>
            <ac:graphicFrameMk id="3" creationId="{9948178D-7968-4E3C-3CD9-061F44B87A38}"/>
          </ac:graphicFrameMkLst>
        </pc:graphicFrameChg>
        <pc:graphicFrameChg chg="mod">
          <ac:chgData name="Liz  Andrade" userId="ee446ffa-e45c-4b44-8aa1-844f2bf7ad57" providerId="ADAL" clId="{15DB3069-6DB6-447C-8DB6-4D94DFD60141}" dt="2024-07-26T16:03:00.897" v="83" actId="14100"/>
          <ac:graphicFrameMkLst>
            <pc:docMk/>
            <pc:sldMk cId="64934522" sldId="1420"/>
            <ac:graphicFrameMk id="4" creationId="{BD04C0C3-ED37-4251-067E-7F593C0FB51B}"/>
          </ac:graphicFrameMkLst>
        </pc:graphicFrameChg>
        <pc:graphicFrameChg chg="del">
          <ac:chgData name="Liz  Andrade" userId="ee446ffa-e45c-4b44-8aa1-844f2bf7ad57" providerId="ADAL" clId="{15DB3069-6DB6-447C-8DB6-4D94DFD60141}" dt="2024-07-26T15:59:51.863" v="46" actId="478"/>
          <ac:graphicFrameMkLst>
            <pc:docMk/>
            <pc:sldMk cId="64934522" sldId="1420"/>
            <ac:graphicFrameMk id="16" creationId="{EAED403C-0C0F-C34C-193C-23511C916FB2}"/>
          </ac:graphicFrameMkLst>
        </pc:graphicFrameChg>
        <pc:picChg chg="add del mod">
          <ac:chgData name="Liz  Andrade" userId="ee446ffa-e45c-4b44-8aa1-844f2bf7ad57" providerId="ADAL" clId="{15DB3069-6DB6-447C-8DB6-4D94DFD60141}" dt="2024-07-26T16:12:31.177" v="135" actId="478"/>
          <ac:picMkLst>
            <pc:docMk/>
            <pc:sldMk cId="64934522" sldId="1420"/>
            <ac:picMk id="27" creationId="{B5C8461D-0A29-231F-5250-4E5D19EE74EE}"/>
          </ac:picMkLst>
        </pc:picChg>
        <pc:picChg chg="add del mod">
          <ac:chgData name="Liz  Andrade" userId="ee446ffa-e45c-4b44-8aa1-844f2bf7ad57" providerId="ADAL" clId="{15DB3069-6DB6-447C-8DB6-4D94DFD60141}" dt="2024-07-26T15:58:38.322" v="41" actId="21"/>
          <ac:picMkLst>
            <pc:docMk/>
            <pc:sldMk cId="64934522" sldId="1420"/>
            <ac:picMk id="1026" creationId="{59CA3E93-2735-A227-BB5B-6F11901B06CC}"/>
          </ac:picMkLst>
        </pc:picChg>
        <pc:picChg chg="add del mod">
          <ac:chgData name="Liz  Andrade" userId="ee446ffa-e45c-4b44-8aa1-844f2bf7ad57" providerId="ADAL" clId="{15DB3069-6DB6-447C-8DB6-4D94DFD60141}" dt="2024-07-26T16:25:54.854" v="193" actId="21"/>
          <ac:picMkLst>
            <pc:docMk/>
            <pc:sldMk cId="64934522" sldId="1420"/>
            <ac:picMk id="1028" creationId="{17355EC9-3E1D-E79E-EF02-9E003D77337C}"/>
          </ac:picMkLst>
        </pc:pic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4" creationId="{7DAD1B06-937C-64D2-FAC1-35120203B192}"/>
          </ac:cxnSpMkLst>
        </pc:cxn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5" creationId="{5A1172B9-69CE-C698-4763-C9C1CBE59806}"/>
          </ac:cxnSpMkLst>
        </pc:cxn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6" creationId="{848BD736-CEAB-9B17-ACF3-E42FB0F0F713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7" creationId="{0D1C2434-70CC-4D87-2A84-0C315FCC029A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8" creationId="{EE945FC9-539F-312A-97FD-2FADFB41D86F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9" creationId="{3AEF96D2-2306-7FCF-D8C2-D880FFF18703}"/>
          </ac:cxnSpMkLst>
        </pc:cxnChg>
      </pc:sldChg>
      <pc:sldChg chg="addSp delSp modSp add del mod ord">
        <pc:chgData name="Liz  Andrade" userId="ee446ffa-e45c-4b44-8aa1-844f2bf7ad57" providerId="ADAL" clId="{15DB3069-6DB6-447C-8DB6-4D94DFD60141}" dt="2024-07-26T16:51:53.392" v="327" actId="47"/>
        <pc:sldMkLst>
          <pc:docMk/>
          <pc:sldMk cId="191127631" sldId="1420"/>
        </pc:sldMkLst>
        <pc:spChg chg="add mod">
          <ac:chgData name="Liz  Andrade" userId="ee446ffa-e45c-4b44-8aa1-844f2bf7ad57" providerId="ADAL" clId="{15DB3069-6DB6-447C-8DB6-4D94DFD60141}" dt="2024-07-26T16:49:43.221" v="312"/>
          <ac:spMkLst>
            <pc:docMk/>
            <pc:sldMk cId="191127631" sldId="1420"/>
            <ac:spMk id="2" creationId="{70B7D8DC-7E55-EF58-A5E7-6E921EF6394B}"/>
          </ac:spMkLst>
        </pc:spChg>
        <pc:spChg chg="del">
          <ac:chgData name="Liz  Andrade" userId="ee446ffa-e45c-4b44-8aa1-844f2bf7ad57" providerId="ADAL" clId="{15DB3069-6DB6-447C-8DB6-4D94DFD60141}" dt="2024-07-26T16:49:50.637" v="314" actId="478"/>
          <ac:spMkLst>
            <pc:docMk/>
            <pc:sldMk cId="191127631" sldId="1420"/>
            <ac:spMk id="9" creationId="{37E5A06A-C3EB-4938-F168-7F92C539A87D}"/>
          </ac:spMkLst>
        </pc:spChg>
        <pc:spChg chg="del">
          <ac:chgData name="Liz  Andrade" userId="ee446ffa-e45c-4b44-8aa1-844f2bf7ad57" providerId="ADAL" clId="{15DB3069-6DB6-447C-8DB6-4D94DFD60141}" dt="2024-07-26T16:49:42.581" v="311" actId="478"/>
          <ac:spMkLst>
            <pc:docMk/>
            <pc:sldMk cId="191127631" sldId="1420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6:43:06.286" v="266" actId="20577"/>
          <ac:spMkLst>
            <pc:docMk/>
            <pc:sldMk cId="191127631" sldId="1420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6:48:48.912" v="305" actId="207"/>
          <ac:graphicFrameMkLst>
            <pc:docMk/>
            <pc:sldMk cId="191127631" sldId="1420"/>
            <ac:graphicFrameMk id="3" creationId="{9948178D-7968-4E3C-3CD9-061F44B87A38}"/>
          </ac:graphicFrameMkLst>
        </pc:graphicFrameChg>
        <pc:graphicFrameChg chg="del mod">
          <ac:chgData name="Liz  Andrade" userId="ee446ffa-e45c-4b44-8aa1-844f2bf7ad57" providerId="ADAL" clId="{15DB3069-6DB6-447C-8DB6-4D94DFD60141}" dt="2024-07-26T16:49:48.874" v="313" actId="478"/>
          <ac:graphicFrameMkLst>
            <pc:docMk/>
            <pc:sldMk cId="191127631" sldId="1420"/>
            <ac:graphicFrameMk id="4" creationId="{BD04C0C3-ED37-4251-067E-7F593C0FB51B}"/>
          </ac:graphicFrameMkLst>
        </pc:graphicFrameChg>
      </pc:sldChg>
      <pc:sldChg chg="addSp delSp modSp add del mod">
        <pc:chgData name="Liz  Andrade" userId="ee446ffa-e45c-4b44-8aa1-844f2bf7ad57" providerId="ADAL" clId="{15DB3069-6DB6-447C-8DB6-4D94DFD60141}" dt="2024-07-26T17:13:28.330" v="565" actId="47"/>
        <pc:sldMkLst>
          <pc:docMk/>
          <pc:sldMk cId="2296074261" sldId="1421"/>
        </pc:sldMkLst>
        <pc:spChg chg="del">
          <ac:chgData name="Liz  Andrade" userId="ee446ffa-e45c-4b44-8aa1-844f2bf7ad57" providerId="ADAL" clId="{15DB3069-6DB6-447C-8DB6-4D94DFD60141}" dt="2024-07-26T16:24:05.717" v="183" actId="478"/>
          <ac:spMkLst>
            <pc:docMk/>
            <pc:sldMk cId="2296074261" sldId="1421"/>
            <ac:spMk id="8" creationId="{563E2561-2FED-CF0C-E05D-A1334B9577B1}"/>
          </ac:spMkLst>
        </pc:spChg>
        <pc:spChg chg="add mod">
          <ac:chgData name="Liz  Andrade" userId="ee446ffa-e45c-4b44-8aa1-844f2bf7ad57" providerId="ADAL" clId="{15DB3069-6DB6-447C-8DB6-4D94DFD60141}" dt="2024-07-26T16:24:06.091" v="184"/>
          <ac:spMkLst>
            <pc:docMk/>
            <pc:sldMk cId="2296074261" sldId="1421"/>
            <ac:spMk id="9" creationId="{43DA1804-D0B8-3C3F-60E0-FB093A4DDAB6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10" creationId="{7F91E8C9-D4CA-A232-4C8B-ECA2E7FD9C39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19" creationId="{1F3AB82B-27C1-F130-C82F-DB38A509EDE2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20" creationId="{4D369B20-50B5-C020-5CFD-FD62E08FA0AE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24" creationId="{ADC2B7A2-D280-41D7-A2B3-3907002402A0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47" creationId="{D9D436E7-A803-6191-F211-354D3A22B842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48" creationId="{FF55FEB6-FB5A-F4C3-65F9-F3C258959602}"/>
          </ac:spMkLst>
        </pc:spChg>
        <pc:grpChg chg="del">
          <ac:chgData name="Liz  Andrade" userId="ee446ffa-e45c-4b44-8aa1-844f2bf7ad57" providerId="ADAL" clId="{15DB3069-6DB6-447C-8DB6-4D94DFD60141}" dt="2024-07-26T16:03:13.009" v="84" actId="478"/>
          <ac:grpSpMkLst>
            <pc:docMk/>
            <pc:sldMk cId="2296074261" sldId="1421"/>
            <ac:grpSpMk id="11" creationId="{5A37C6C8-5F32-773A-D62D-06912D54E02F}"/>
          </ac:grpSpMkLst>
        </pc:grpChg>
        <pc:graphicFrameChg chg="del">
          <ac:chgData name="Liz  Andrade" userId="ee446ffa-e45c-4b44-8aa1-844f2bf7ad57" providerId="ADAL" clId="{15DB3069-6DB6-447C-8DB6-4D94DFD60141}" dt="2024-07-26T16:03:18.295" v="85" actId="478"/>
          <ac:graphicFrameMkLst>
            <pc:docMk/>
            <pc:sldMk cId="2296074261" sldId="1421"/>
            <ac:graphicFrameMk id="2" creationId="{BE4B16CD-F8E5-5313-E768-FADFD8A8D23F}"/>
          </ac:graphicFrameMkLst>
        </pc:graphicFrameChg>
        <pc:graphicFrameChg chg="del">
          <ac:chgData name="Liz  Andrade" userId="ee446ffa-e45c-4b44-8aa1-844f2bf7ad57" providerId="ADAL" clId="{15DB3069-6DB6-447C-8DB6-4D94DFD60141}" dt="2024-07-26T16:03:13.009" v="84" actId="478"/>
          <ac:graphicFrameMkLst>
            <pc:docMk/>
            <pc:sldMk cId="2296074261" sldId="1421"/>
            <ac:graphicFrameMk id="3" creationId="{9948178D-7968-4E3C-3CD9-061F44B87A38}"/>
          </ac:graphicFrameMkLst>
        </pc:graphicFrameChg>
        <pc:graphicFrameChg chg="del">
          <ac:chgData name="Liz  Andrade" userId="ee446ffa-e45c-4b44-8aa1-844f2bf7ad57" providerId="ADAL" clId="{15DB3069-6DB6-447C-8DB6-4D94DFD60141}" dt="2024-07-26T16:03:13.009" v="84" actId="478"/>
          <ac:graphicFrameMkLst>
            <pc:docMk/>
            <pc:sldMk cId="2296074261" sldId="1421"/>
            <ac:graphicFrameMk id="4" creationId="{BD04C0C3-ED37-4251-067E-7F593C0FB51B}"/>
          </ac:graphicFrameMkLst>
        </pc:graphicFrameChg>
        <pc:picChg chg="del mod">
          <ac:chgData name="Liz  Andrade" userId="ee446ffa-e45c-4b44-8aa1-844f2bf7ad57" providerId="ADAL" clId="{15DB3069-6DB6-447C-8DB6-4D94DFD60141}" dt="2024-07-26T16:26:25.610" v="207" actId="21"/>
          <ac:picMkLst>
            <pc:docMk/>
            <pc:sldMk cId="2296074261" sldId="1421"/>
            <ac:picMk id="1026" creationId="{59CA3E93-2735-A227-BB5B-6F11901B06CC}"/>
          </ac:picMkLst>
        </pc:picChg>
        <pc:picChg chg="add del mod">
          <ac:chgData name="Liz  Andrade" userId="ee446ffa-e45c-4b44-8aa1-844f2bf7ad57" providerId="ADAL" clId="{15DB3069-6DB6-447C-8DB6-4D94DFD60141}" dt="2024-07-26T16:27:16.119" v="216" actId="21"/>
          <ac:picMkLst>
            <pc:docMk/>
            <pc:sldMk cId="2296074261" sldId="1421"/>
            <ac:picMk id="1028" creationId="{17355EC9-3E1D-E79E-EF02-9E003D77337C}"/>
          </ac:picMkLst>
        </pc:pic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4" creationId="{7DAD1B06-937C-64D2-FAC1-35120203B192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5" creationId="{5A1172B9-69CE-C698-4763-C9C1CBE59806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6" creationId="{848BD736-CEAB-9B17-ACF3-E42FB0F0F713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57" creationId="{0D1C2434-70CC-4D87-2A84-0C315FCC029A}"/>
          </ac:cxnSpMkLst>
        </pc:cxnChg>
      </pc:sldChg>
      <pc:sldChg chg="addSp delSp modSp add del mod">
        <pc:chgData name="Liz  Andrade" userId="ee446ffa-e45c-4b44-8aa1-844f2bf7ad57" providerId="ADAL" clId="{15DB3069-6DB6-447C-8DB6-4D94DFD60141}" dt="2024-07-26T16:42:38.988" v="260" actId="2696"/>
        <pc:sldMkLst>
          <pc:docMk/>
          <pc:sldMk cId="699571413" sldId="1422"/>
        </pc:sldMkLst>
        <pc:spChg chg="mod">
          <ac:chgData name="Liz  Andrade" userId="ee446ffa-e45c-4b44-8aa1-844f2bf7ad57" providerId="ADAL" clId="{15DB3069-6DB6-447C-8DB6-4D94DFD60141}" dt="2024-07-26T16:30:24.928" v="250" actId="20577"/>
          <ac:spMkLst>
            <pc:docMk/>
            <pc:sldMk cId="699571413" sldId="1422"/>
            <ac:spMk id="6" creationId="{0C902A3F-6E87-0511-B1E5-5D40BC3FF76D}"/>
          </ac:spMkLst>
        </pc:spChg>
        <pc:spChg chg="del">
          <ac:chgData name="Liz  Andrade" userId="ee446ffa-e45c-4b44-8aa1-844f2bf7ad57" providerId="ADAL" clId="{15DB3069-6DB6-447C-8DB6-4D94DFD60141}" dt="2024-07-26T16:42:15.430" v="259" actId="478"/>
          <ac:spMkLst>
            <pc:docMk/>
            <pc:sldMk cId="699571413" sldId="1422"/>
            <ac:spMk id="8" creationId="{563E2561-2FED-CF0C-E05D-A1334B9577B1}"/>
          </ac:spMkLst>
        </pc:spChg>
        <pc:spChg chg="mod">
          <ac:chgData name="Liz  Andrade" userId="ee446ffa-e45c-4b44-8aa1-844f2bf7ad57" providerId="ADAL" clId="{15DB3069-6DB6-447C-8DB6-4D94DFD60141}" dt="2024-07-26T16:26:16.480" v="203" actId="20577"/>
          <ac:spMkLst>
            <pc:docMk/>
            <pc:sldMk cId="699571413" sldId="1422"/>
            <ac:spMk id="9" creationId="{37E5A06A-C3EB-4938-F168-7F92C539A87D}"/>
          </ac:spMkLst>
        </pc:spChg>
        <pc:picChg chg="add del mod">
          <ac:chgData name="Liz  Andrade" userId="ee446ffa-e45c-4b44-8aa1-844f2bf7ad57" providerId="ADAL" clId="{15DB3069-6DB6-447C-8DB6-4D94DFD60141}" dt="2024-07-26T16:26:29.999" v="210" actId="21"/>
          <ac:picMkLst>
            <pc:docMk/>
            <pc:sldMk cId="699571413" sldId="1422"/>
            <ac:picMk id="1026" creationId="{59CA3E93-2735-A227-BB5B-6F11901B06CC}"/>
          </ac:picMkLst>
        </pc:picChg>
      </pc:sldChg>
      <pc:sldChg chg="add del mod ord">
        <pc:chgData name="Liz  Andrade" userId="ee446ffa-e45c-4b44-8aa1-844f2bf7ad57" providerId="ADAL" clId="{15DB3069-6DB6-447C-8DB6-4D94DFD60141}" dt="2024-07-26T17:05:36.477" v="476" actId="47"/>
        <pc:sldMkLst>
          <pc:docMk/>
          <pc:sldMk cId="3554765243" sldId="1422"/>
        </pc:sldMkLst>
      </pc:sldChg>
      <pc:sldChg chg="addSp delSp modSp add mod">
        <pc:chgData name="Liz  Andrade" userId="ee446ffa-e45c-4b44-8aa1-844f2bf7ad57" providerId="ADAL" clId="{15DB3069-6DB6-447C-8DB6-4D94DFD60141}" dt="2024-07-26T18:17:46.334" v="698" actId="478"/>
        <pc:sldMkLst>
          <pc:docMk/>
          <pc:sldMk cId="1623293613" sldId="1423"/>
        </pc:sldMkLst>
        <pc:spChg chg="add mod">
          <ac:chgData name="Liz  Andrade" userId="ee446ffa-e45c-4b44-8aa1-844f2bf7ad57" providerId="ADAL" clId="{15DB3069-6DB6-447C-8DB6-4D94DFD60141}" dt="2024-07-26T18:13:39.701" v="682" actId="1076"/>
          <ac:spMkLst>
            <pc:docMk/>
            <pc:sldMk cId="1623293613" sldId="1423"/>
            <ac:spMk id="7" creationId="{E7C43279-3F05-EE35-DD74-31FB51D81AA1}"/>
          </ac:spMkLst>
        </pc:spChg>
        <pc:spChg chg="add mod">
          <ac:chgData name="Liz  Andrade" userId="ee446ffa-e45c-4b44-8aa1-844f2bf7ad57" providerId="ADAL" clId="{15DB3069-6DB6-447C-8DB6-4D94DFD60141}" dt="2024-07-26T18:13:39.701" v="682" actId="1076"/>
          <ac:spMkLst>
            <pc:docMk/>
            <pc:sldMk cId="1623293613" sldId="1423"/>
            <ac:spMk id="8" creationId="{120F0059-AB7C-DD37-5295-FCA245EF8494}"/>
          </ac:spMkLst>
        </pc:spChg>
        <pc:spChg chg="del">
          <ac:chgData name="Liz  Andrade" userId="ee446ffa-e45c-4b44-8aa1-844f2bf7ad57" providerId="ADAL" clId="{15DB3069-6DB6-447C-8DB6-4D94DFD60141}" dt="2024-07-26T16:50:20.718" v="316" actId="478"/>
          <ac:spMkLst>
            <pc:docMk/>
            <pc:sldMk cId="1623293613" sldId="1423"/>
            <ac:spMk id="9" creationId="{37E5A06A-C3EB-4938-F168-7F92C539A87D}"/>
          </ac:spMkLst>
        </pc:spChg>
        <pc:spChg chg="add del mod">
          <ac:chgData name="Liz  Andrade" userId="ee446ffa-e45c-4b44-8aa1-844f2bf7ad57" providerId="ADAL" clId="{15DB3069-6DB6-447C-8DB6-4D94DFD60141}" dt="2024-07-26T18:17:46.334" v="698" actId="478"/>
          <ac:spMkLst>
            <pc:docMk/>
            <pc:sldMk cId="1623293613" sldId="1423"/>
            <ac:spMk id="9" creationId="{B6B5E700-0A3A-F221-F5F7-F893C3A4AACD}"/>
          </ac:spMkLst>
        </pc:spChg>
        <pc:spChg chg="add mod">
          <ac:chgData name="Liz  Andrade" userId="ee446ffa-e45c-4b44-8aa1-844f2bf7ad57" providerId="ADAL" clId="{15DB3069-6DB6-447C-8DB6-4D94DFD60141}" dt="2024-07-26T18:13:50.270" v="683" actId="1076"/>
          <ac:spMkLst>
            <pc:docMk/>
            <pc:sldMk cId="1623293613" sldId="1423"/>
            <ac:spMk id="13" creationId="{2AD1AFB4-737B-240B-E98E-EBF21E2D35D4}"/>
          </ac:spMkLst>
        </pc:spChg>
        <pc:spChg chg="add mod">
          <ac:chgData name="Liz  Andrade" userId="ee446ffa-e45c-4b44-8aa1-844f2bf7ad57" providerId="ADAL" clId="{15DB3069-6DB6-447C-8DB6-4D94DFD60141}" dt="2024-07-26T18:13:50.270" v="683" actId="1076"/>
          <ac:spMkLst>
            <pc:docMk/>
            <pc:sldMk cId="1623293613" sldId="1423"/>
            <ac:spMk id="14" creationId="{CF8E2DCD-E247-45AF-3519-7B4E44A7E78B}"/>
          </ac:spMkLst>
        </pc:spChg>
        <pc:spChg chg="add mod">
          <ac:chgData name="Liz  Andrade" userId="ee446ffa-e45c-4b44-8aa1-844f2bf7ad57" providerId="ADAL" clId="{15DB3069-6DB6-447C-8DB6-4D94DFD60141}" dt="2024-07-26T18:17:06.552" v="684" actId="1076"/>
          <ac:spMkLst>
            <pc:docMk/>
            <pc:sldMk cId="1623293613" sldId="1423"/>
            <ac:spMk id="18" creationId="{E31C4646-0651-1650-A55E-24F1108D2374}"/>
          </ac:spMkLst>
        </pc:spChg>
        <pc:spChg chg="add mod">
          <ac:chgData name="Liz  Andrade" userId="ee446ffa-e45c-4b44-8aa1-844f2bf7ad57" providerId="ADAL" clId="{15DB3069-6DB6-447C-8DB6-4D94DFD60141}" dt="2024-07-26T18:17:06.552" v="684" actId="1076"/>
          <ac:spMkLst>
            <pc:docMk/>
            <pc:sldMk cId="1623293613" sldId="1423"/>
            <ac:spMk id="19" creationId="{DDE473E3-A78A-C8D8-8A1F-0F109465B7E1}"/>
          </ac:spMkLst>
        </pc:spChg>
        <pc:spChg chg="add mod">
          <ac:chgData name="Liz  Andrade" userId="ee446ffa-e45c-4b44-8aa1-844f2bf7ad57" providerId="ADAL" clId="{15DB3069-6DB6-447C-8DB6-4D94DFD60141}" dt="2024-07-26T18:17:30.920" v="688" actId="20577"/>
          <ac:spMkLst>
            <pc:docMk/>
            <pc:sldMk cId="1623293613" sldId="1423"/>
            <ac:spMk id="23" creationId="{6D44476C-2D19-5E1B-C46B-3BF33F89D6EC}"/>
          </ac:spMkLst>
        </pc:spChg>
        <pc:spChg chg="add mod">
          <ac:chgData name="Liz  Andrade" userId="ee446ffa-e45c-4b44-8aa1-844f2bf7ad57" providerId="ADAL" clId="{15DB3069-6DB6-447C-8DB6-4D94DFD60141}" dt="2024-07-26T18:17:43.731" v="697" actId="20577"/>
          <ac:spMkLst>
            <pc:docMk/>
            <pc:sldMk cId="1623293613" sldId="1423"/>
            <ac:spMk id="24" creationId="{85035432-0A98-4BFA-5828-D769339EA28D}"/>
          </ac:spMkLst>
        </pc:spChg>
        <pc:spChg chg="mod">
          <ac:chgData name="Liz  Andrade" userId="ee446ffa-e45c-4b44-8aa1-844f2bf7ad57" providerId="ADAL" clId="{15DB3069-6DB6-447C-8DB6-4D94DFD60141}" dt="2024-07-26T17:12:02.268" v="558" actId="1076"/>
          <ac:spMkLst>
            <pc:docMk/>
            <pc:sldMk cId="1623293613" sldId="1423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7:12:29.224" v="561" actId="1076"/>
          <ac:spMkLst>
            <pc:docMk/>
            <pc:sldMk cId="1623293613" sldId="1423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7:12:32.493" v="563" actId="1076"/>
          <ac:graphicFrameMkLst>
            <pc:docMk/>
            <pc:sldMk cId="1623293613" sldId="1423"/>
            <ac:graphicFrameMk id="3" creationId="{9948178D-7968-4E3C-3CD9-061F44B87A38}"/>
          </ac:graphicFrameMkLst>
        </pc:graphicFrameChg>
        <pc:graphicFrameChg chg="del">
          <ac:chgData name="Liz  Andrade" userId="ee446ffa-e45c-4b44-8aa1-844f2bf7ad57" providerId="ADAL" clId="{15DB3069-6DB6-447C-8DB6-4D94DFD60141}" dt="2024-07-26T16:50:18.362" v="315" actId="478"/>
          <ac:graphicFrameMkLst>
            <pc:docMk/>
            <pc:sldMk cId="1623293613" sldId="1423"/>
            <ac:graphicFrameMk id="4" creationId="{BD04C0C3-ED37-4251-067E-7F593C0FB51B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10:57.242" v="554" actId="478"/>
          <ac:graphicFrameMkLst>
            <pc:docMk/>
            <pc:sldMk cId="1623293613" sldId="1423"/>
            <ac:graphicFrameMk id="20" creationId="{40D4CF42-7F24-401D-2AA4-BE0432E23B9F}"/>
          </ac:graphicFrameMkLst>
        </pc:graphicFrame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2" creationId="{3D1CD071-7587-B20E-5E60-F34910843BED}"/>
          </ac:cxnSpMkLst>
        </pc:cxn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5" creationId="{54646E8E-9101-E8A7-5EB0-D91F60BB2B2E}"/>
          </ac:cxnSpMkLst>
        </pc:cxn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6" creationId="{6A71C362-0380-CFB2-5572-3BB9BD8A31F0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0" creationId="{D7BAA3B7-E326-9610-4BE9-0B60D9E7835D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1" creationId="{2781CE4C-12BD-3E68-72AB-DB759506B347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2" creationId="{14554408-B02C-3D34-C5BA-B138B016F7C3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5" creationId="{DF2C2F9F-0063-AF63-7360-BB96C5D60C34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6" creationId="{BE49FE6A-DF78-A263-D4AE-CE01A664C26B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7" creationId="{74326F30-3ABD-8288-BF74-960B7B66594F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0" creationId="{7E811684-5DD9-24FC-C681-A2637AB95C0D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1" creationId="{EC61DFF5-FA92-6BC5-D144-9C05D38D3368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2" creationId="{503B145E-E330-AE05-95F1-C9DFDAE54FA7}"/>
          </ac:cxnSpMkLst>
        </pc:cxnChg>
        <pc:cxnChg chg="add del mod">
          <ac:chgData name="Liz  Andrade" userId="ee446ffa-e45c-4b44-8aa1-844f2bf7ad57" providerId="ADAL" clId="{15DB3069-6DB6-447C-8DB6-4D94DFD60141}" dt="2024-07-26T18:17:27.778" v="687" actId="478"/>
          <ac:cxnSpMkLst>
            <pc:docMk/>
            <pc:sldMk cId="1623293613" sldId="1423"/>
            <ac:cxnSpMk id="25" creationId="{60CFF226-BD5B-3483-33D3-B3DD9EE1086E}"/>
          </ac:cxnSpMkLst>
        </pc:cxnChg>
      </pc:sldChg>
      <pc:sldChg chg="addSp delSp modSp add mod">
        <pc:chgData name="Liz  Andrade" userId="ee446ffa-e45c-4b44-8aa1-844f2bf7ad57" providerId="ADAL" clId="{15DB3069-6DB6-447C-8DB6-4D94DFD60141}" dt="2024-07-26T18:12:05.836" v="671" actId="1076"/>
        <pc:sldMkLst>
          <pc:docMk/>
          <pc:sldMk cId="581606201" sldId="1424"/>
        </pc:sldMkLst>
        <pc:spChg chg="add mod">
          <ac:chgData name="Liz  Andrade" userId="ee446ffa-e45c-4b44-8aa1-844f2bf7ad57" providerId="ADAL" clId="{15DB3069-6DB6-447C-8DB6-4D94DFD60141}" dt="2024-07-26T16:52:06.735" v="330"/>
          <ac:spMkLst>
            <pc:docMk/>
            <pc:sldMk cId="581606201" sldId="1424"/>
            <ac:spMk id="2" creationId="{FCA4FF88-6570-B28F-72FE-813A6A0B36DC}"/>
          </ac:spMkLst>
        </pc:spChg>
        <pc:spChg chg="add del mod">
          <ac:chgData name="Liz  Andrade" userId="ee446ffa-e45c-4b44-8aa1-844f2bf7ad57" providerId="ADAL" clId="{15DB3069-6DB6-447C-8DB6-4D94DFD60141}" dt="2024-07-26T18:07:42.528" v="657" actId="478"/>
          <ac:spMkLst>
            <pc:docMk/>
            <pc:sldMk cId="581606201" sldId="1424"/>
            <ac:spMk id="5" creationId="{75C2B877-529A-01BD-1AD4-1FA66912F7E1}"/>
          </ac:spMkLst>
        </pc:spChg>
        <pc:spChg chg="add del mod">
          <ac:chgData name="Liz  Andrade" userId="ee446ffa-e45c-4b44-8aa1-844f2bf7ad57" providerId="ADAL" clId="{15DB3069-6DB6-447C-8DB6-4D94DFD60141}" dt="2024-07-26T16:58:55.725" v="363" actId="478"/>
          <ac:spMkLst>
            <pc:docMk/>
            <pc:sldMk cId="581606201" sldId="1424"/>
            <ac:spMk id="5" creationId="{F6581B3E-5571-ECC5-1061-F3AC850EF2EC}"/>
          </ac:spMkLst>
        </pc:spChg>
        <pc:spChg chg="add del mod">
          <ac:chgData name="Liz  Andrade" userId="ee446ffa-e45c-4b44-8aa1-844f2bf7ad57" providerId="ADAL" clId="{15DB3069-6DB6-447C-8DB6-4D94DFD60141}" dt="2024-07-26T16:58:55.725" v="363" actId="478"/>
          <ac:spMkLst>
            <pc:docMk/>
            <pc:sldMk cId="581606201" sldId="1424"/>
            <ac:spMk id="8" creationId="{4887E0B9-B074-0568-1BDA-4B26C0CB0005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2" creationId="{64F0782E-1DB6-CFEB-D6F4-9E39557DD1A8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3" creationId="{5A570B71-E539-15DA-72D0-08881A231CE0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4" creationId="{22097474-DFCB-7B3A-3413-26BED3432EDD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5" creationId="{B5C8BB72-0E75-A136-AA41-0E3BCA1DD706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0" creationId="{A7A4B13A-136C-4065-8463-D16CA3DF98AE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1" creationId="{CA78EB39-D966-A85A-294F-1EAFAF9E1A61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5" creationId="{C3EF1BF9-C304-6032-68D4-DA7CD67DB359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6" creationId="{35132BBC-4DC9-0B90-8468-54BB36ED6A9E}"/>
          </ac:spMkLst>
        </pc:spChg>
        <pc:spChg chg="del">
          <ac:chgData name="Liz  Andrade" userId="ee446ffa-e45c-4b44-8aa1-844f2bf7ad57" providerId="ADAL" clId="{15DB3069-6DB6-447C-8DB6-4D94DFD60141}" dt="2024-07-26T16:52:03.799" v="329" actId="478"/>
          <ac:spMkLst>
            <pc:docMk/>
            <pc:sldMk cId="581606201" sldId="1424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8:10:22.506" v="670" actId="20577"/>
          <ac:spMkLst>
            <pc:docMk/>
            <pc:sldMk cId="581606201" sldId="1424"/>
            <ac:spMk id="33" creationId="{F9E22678-768B-43F6-A176-F2D63C106127}"/>
          </ac:spMkLst>
        </pc:spChg>
        <pc:graphicFrameChg chg="add del mod">
          <ac:chgData name="Liz  Andrade" userId="ee446ffa-e45c-4b44-8aa1-844f2bf7ad57" providerId="ADAL" clId="{15DB3069-6DB6-447C-8DB6-4D94DFD60141}" dt="2024-07-26T18:12:05.836" v="671" actId="1076"/>
          <ac:graphicFrameMkLst>
            <pc:docMk/>
            <pc:sldMk cId="581606201" sldId="1424"/>
            <ac:graphicFrameMk id="3" creationId="{9948178D-7968-4E3C-3CD9-061F44B87A38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00:59.624" v="398" actId="478"/>
          <ac:graphicFrameMkLst>
            <pc:docMk/>
            <pc:sldMk cId="581606201" sldId="1424"/>
            <ac:graphicFrameMk id="4" creationId="{4071B25D-07FB-4F26-F480-CA20C0BE992D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02:48.080" v="461" actId="478"/>
          <ac:graphicFrameMkLst>
            <pc:docMk/>
            <pc:sldMk cId="581606201" sldId="1424"/>
            <ac:graphicFrameMk id="16" creationId="{400BB3EC-4AB0-66D5-C2EC-A39243DC090C}"/>
          </ac:graphicFrameMkLst>
        </pc:graphicFrame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6" creationId="{0CB20525-E828-DD90-E3BE-3926D55E6C1A}"/>
          </ac:cxnSpMkLst>
        </pc:cxnChg>
        <pc:cxnChg chg="add del mod">
          <ac:chgData name="Liz  Andrade" userId="ee446ffa-e45c-4b44-8aa1-844f2bf7ad57" providerId="ADAL" clId="{15DB3069-6DB6-447C-8DB6-4D94DFD60141}" dt="2024-07-26T16:58:55.725" v="363" actId="478"/>
          <ac:cxnSpMkLst>
            <pc:docMk/>
            <pc:sldMk cId="581606201" sldId="1424"/>
            <ac:cxnSpMk id="6" creationId="{FCB9CCA6-A0C8-B54B-E1D3-3D58B00CEE2B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7" creationId="{05275A27-F0BA-8B72-515D-7F0476C6A260}"/>
          </ac:cxnSpMkLst>
        </pc:cxnChg>
        <pc:cxnChg chg="add del mod">
          <ac:chgData name="Liz  Andrade" userId="ee446ffa-e45c-4b44-8aa1-844f2bf7ad57" providerId="ADAL" clId="{15DB3069-6DB6-447C-8DB6-4D94DFD60141}" dt="2024-07-26T16:58:55.725" v="363" actId="478"/>
          <ac:cxnSpMkLst>
            <pc:docMk/>
            <pc:sldMk cId="581606201" sldId="1424"/>
            <ac:cxnSpMk id="7" creationId="{C50D5570-47AC-BFA5-6396-0DFF6AC264D6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8" creationId="{244C4F14-CB4C-D040-F2AE-B8DBCF4E674F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9" creationId="{051C7563-1373-285C-F199-C1FA1D51343F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0" creationId="{ABC3E80D-F62A-EF5F-42C9-916A68DB079C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1" creationId="{A501B597-DD45-1AF5-3351-F1312C8F9831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7" creationId="{0A24A004-BD42-A71B-746B-8C2B1814D040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8" creationId="{E5AAE928-361A-DE63-8D1E-1D6071723F06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9" creationId="{D7914EDD-3520-DAD8-2BD5-6814B28E885A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2" creationId="{99A8F89B-9D28-89EA-1694-F8ABCE358AD5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3" creationId="{6B3F98F6-EC9B-76C0-1F48-E0ABF70F1B4B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4" creationId="{0393AB28-2B43-C01E-F57D-E2137EBE4650}"/>
          </ac:cxnSpMkLst>
        </pc:cxnChg>
      </pc:sldChg>
      <pc:sldChg chg="delSp modSp mod">
        <pc:chgData name="Liz  Andrade" userId="ee446ffa-e45c-4b44-8aa1-844f2bf7ad57" providerId="ADAL" clId="{15DB3069-6DB6-447C-8DB6-4D94DFD60141}" dt="2024-07-26T18:42:41.847" v="711" actId="27918"/>
        <pc:sldMkLst>
          <pc:docMk/>
          <pc:sldMk cId="1502766962" sldId="1425"/>
        </pc:sldMkLst>
        <pc:spChg chg="mod">
          <ac:chgData name="Liz  Andrade" userId="ee446ffa-e45c-4b44-8aa1-844f2bf7ad57" providerId="ADAL" clId="{15DB3069-6DB6-447C-8DB6-4D94DFD60141}" dt="2024-07-26T18:42:11.959" v="708" actId="20577"/>
          <ac:spMkLst>
            <pc:docMk/>
            <pc:sldMk cId="1502766962" sldId="1425"/>
            <ac:spMk id="5" creationId="{0BA97ED5-36D4-55A3-E76C-F077C6D9E51A}"/>
          </ac:spMkLst>
        </pc:spChg>
        <pc:spChg chg="del">
          <ac:chgData name="Liz  Andrade" userId="ee446ffa-e45c-4b44-8aa1-844f2bf7ad57" providerId="ADAL" clId="{15DB3069-6DB6-447C-8DB6-4D94DFD60141}" dt="2024-07-26T17:29:28.116" v="577" actId="478"/>
          <ac:spMkLst>
            <pc:docMk/>
            <pc:sldMk cId="1502766962" sldId="1425"/>
            <ac:spMk id="24" creationId="{ADC2B7A2-D280-41D7-A2B3-3907002402A0}"/>
          </ac:spMkLst>
        </pc:spChg>
        <pc:spChg chg="mod">
          <ac:chgData name="Liz  Andrade" userId="ee446ffa-e45c-4b44-8aa1-844f2bf7ad57" providerId="ADAL" clId="{15DB3069-6DB6-447C-8DB6-4D94DFD60141}" dt="2024-07-26T17:31:11.188" v="604" actId="20577"/>
          <ac:spMkLst>
            <pc:docMk/>
            <pc:sldMk cId="1502766962" sldId="1425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7:29:14.429" v="576" actId="20577"/>
          <ac:graphicFrameMkLst>
            <pc:docMk/>
            <pc:sldMk cId="1502766962" sldId="1425"/>
            <ac:graphicFrameMk id="3" creationId="{6FACECAA-1960-DF84-952A-4BF298A98E03}"/>
          </ac:graphicFrameMkLst>
        </pc:graphicFrameChg>
      </pc:sldChg>
    </pc:docChg>
  </pc:docChgLst>
  <pc:docChgLst>
    <pc:chgData name="Mariana Guimarães" userId="18ef40de-a817-493c-97a1-f28462994622" providerId="ADAL" clId="{D54A8F08-EDBD-4CF0-8BDD-FFF1D42512CB}"/>
    <pc:docChg chg="modSld">
      <pc:chgData name="Mariana Guimarães" userId="18ef40de-a817-493c-97a1-f28462994622" providerId="ADAL" clId="{D54A8F08-EDBD-4CF0-8BDD-FFF1D42512CB}" dt="2024-05-02T12:39:01.307" v="6" actId="27918"/>
      <pc:docMkLst>
        <pc:docMk/>
      </pc:docMkLst>
      <pc:sldChg chg="mod">
        <pc:chgData name="Mariana Guimarães" userId="18ef40de-a817-493c-97a1-f28462994622" providerId="ADAL" clId="{D54A8F08-EDBD-4CF0-8BDD-FFF1D42512CB}" dt="2024-05-02T12:39:01.307" v="6" actId="27918"/>
        <pc:sldMkLst>
          <pc:docMk/>
          <pc:sldMk cId="1171377638" sldId="1328"/>
        </pc:sldMkLst>
      </pc:sldChg>
      <pc:sldChg chg="mod">
        <pc:chgData name="Mariana Guimarães" userId="18ef40de-a817-493c-97a1-f28462994622" providerId="ADAL" clId="{D54A8F08-EDBD-4CF0-8BDD-FFF1D42512CB}" dt="2024-05-02T12:38:13.421" v="2" actId="27918"/>
        <pc:sldMkLst>
          <pc:docMk/>
          <pc:sldMk cId="2831709632" sldId="1329"/>
        </pc:sldMkLst>
      </pc:sldChg>
    </pc:docChg>
  </pc:docChgLst>
  <pc:docChgLst>
    <pc:chgData name="Liz  Andrade" userId="ee446ffa-e45c-4b44-8aa1-844f2bf7ad57" providerId="ADAL" clId="{9454F1B5-E05D-462B-98B9-ED18BBAB8CA9}"/>
    <pc:docChg chg="undo custSel modSld">
      <pc:chgData name="Liz  Andrade" userId="ee446ffa-e45c-4b44-8aa1-844f2bf7ad57" providerId="ADAL" clId="{9454F1B5-E05D-462B-98B9-ED18BBAB8CA9}" dt="2024-07-12T20:00:10.101" v="40" actId="20577"/>
      <pc:docMkLst>
        <pc:docMk/>
      </pc:docMkLst>
      <pc:sldChg chg="modSp mod">
        <pc:chgData name="Liz  Andrade" userId="ee446ffa-e45c-4b44-8aa1-844f2bf7ad57" providerId="ADAL" clId="{9454F1B5-E05D-462B-98B9-ED18BBAB8CA9}" dt="2024-07-12T19:59:28.330" v="36" actId="1076"/>
        <pc:sldMkLst>
          <pc:docMk/>
          <pc:sldMk cId="1171377638" sldId="1328"/>
        </pc:sldMkLst>
        <pc:spChg chg="mod">
          <ac:chgData name="Liz  Andrade" userId="ee446ffa-e45c-4b44-8aa1-844f2bf7ad57" providerId="ADAL" clId="{9454F1B5-E05D-462B-98B9-ED18BBAB8CA9}" dt="2024-07-12T19:59:28.330" v="36" actId="1076"/>
          <ac:spMkLst>
            <pc:docMk/>
            <pc:sldMk cId="1171377638" sldId="1328"/>
            <ac:spMk id="3" creationId="{53A52044-08FC-41FD-020E-ADF4F3814F2B}"/>
          </ac:spMkLst>
        </pc:spChg>
        <pc:graphicFrameChg chg="mod">
          <ac:chgData name="Liz  Andrade" userId="ee446ffa-e45c-4b44-8aa1-844f2bf7ad57" providerId="ADAL" clId="{9454F1B5-E05D-462B-98B9-ED18BBAB8CA9}" dt="2024-07-12T19:59:24.270" v="35"/>
          <ac:graphicFrameMkLst>
            <pc:docMk/>
            <pc:sldMk cId="1171377638" sldId="1328"/>
            <ac:graphicFrameMk id="2" creationId="{E9BE3F23-E6AC-0F57-3F53-8EB838668F20}"/>
          </ac:graphicFrameMkLst>
        </pc:graphicFrameChg>
      </pc:sldChg>
      <pc:sldChg chg="modSp mod">
        <pc:chgData name="Liz  Andrade" userId="ee446ffa-e45c-4b44-8aa1-844f2bf7ad57" providerId="ADAL" clId="{9454F1B5-E05D-462B-98B9-ED18BBAB8CA9}" dt="2024-07-12T17:20:35.836" v="33" actId="20577"/>
        <pc:sldMkLst>
          <pc:docMk/>
          <pc:sldMk cId="3505685378" sldId="1379"/>
        </pc:sldMkLst>
        <pc:graphicFrameChg chg="mod modGraphic">
          <ac:chgData name="Liz  Andrade" userId="ee446ffa-e45c-4b44-8aa1-844f2bf7ad57" providerId="ADAL" clId="{9454F1B5-E05D-462B-98B9-ED18BBAB8CA9}" dt="2024-07-12T17:20:35.836" v="33" actId="20577"/>
          <ac:graphicFrameMkLst>
            <pc:docMk/>
            <pc:sldMk cId="3505685378" sldId="1379"/>
            <ac:graphicFrameMk id="3" creationId="{717496A5-B674-4E1C-4832-9BE7CC642DCD}"/>
          </ac:graphicFrameMkLst>
        </pc:graphicFrameChg>
      </pc:sldChg>
      <pc:sldChg chg="modSp mod">
        <pc:chgData name="Liz  Andrade" userId="ee446ffa-e45c-4b44-8aa1-844f2bf7ad57" providerId="ADAL" clId="{9454F1B5-E05D-462B-98B9-ED18BBAB8CA9}" dt="2024-07-12T20:00:10.101" v="40" actId="20577"/>
        <pc:sldMkLst>
          <pc:docMk/>
          <pc:sldMk cId="2642867741" sldId="1417"/>
        </pc:sldMkLst>
        <pc:graphicFrameChg chg="modGraphic">
          <ac:chgData name="Liz  Andrade" userId="ee446ffa-e45c-4b44-8aa1-844f2bf7ad57" providerId="ADAL" clId="{9454F1B5-E05D-462B-98B9-ED18BBAB8CA9}" dt="2024-07-12T20:00:10.101" v="40" actId="20577"/>
          <ac:graphicFrameMkLst>
            <pc:docMk/>
            <pc:sldMk cId="2642867741" sldId="1417"/>
            <ac:graphicFrameMk id="4" creationId="{764A712C-9DA4-90A8-555E-EC13F5273A5C}"/>
          </ac:graphicFrameMkLst>
        </pc:graphicFrameChg>
      </pc:sldChg>
    </pc:docChg>
  </pc:docChgLst>
  <pc:docChgLst>
    <pc:chgData name="Liz  Andrade" userId="ee446ffa-e45c-4b44-8aa1-844f2bf7ad57" providerId="ADAL" clId="{65107725-789B-4656-9C9A-37645005B3BF}"/>
    <pc:docChg chg="undo custSel delSld modSld">
      <pc:chgData name="Liz  Andrade" userId="ee446ffa-e45c-4b44-8aa1-844f2bf7ad57" providerId="ADAL" clId="{65107725-789B-4656-9C9A-37645005B3BF}" dt="2024-07-09T18:52:24.915" v="1262" actId="1076"/>
      <pc:docMkLst>
        <pc:docMk/>
      </pc:docMkLst>
      <pc:sldChg chg="addSp modSp mod modNotes">
        <pc:chgData name="Liz  Andrade" userId="ee446ffa-e45c-4b44-8aa1-844f2bf7ad57" providerId="ADAL" clId="{65107725-789B-4656-9C9A-37645005B3BF}" dt="2024-07-09T17:10:51.763" v="1257"/>
        <pc:sldMkLst>
          <pc:docMk/>
          <pc:sldMk cId="1775330231" sldId="775"/>
        </pc:sldMkLst>
        <pc:spChg chg="mod">
          <ac:chgData name="Liz  Andrade" userId="ee446ffa-e45c-4b44-8aa1-844f2bf7ad57" providerId="ADAL" clId="{65107725-789B-4656-9C9A-37645005B3BF}" dt="2024-07-02T19:43:40.468" v="122" actId="20577"/>
          <ac:spMkLst>
            <pc:docMk/>
            <pc:sldMk cId="1775330231" sldId="775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65107725-789B-4656-9C9A-37645005B3BF}" dt="2024-07-09T17:10:51.763" v="1257"/>
          <ac:graphicFrameMkLst>
            <pc:docMk/>
            <pc:sldMk cId="1775330231" sldId="775"/>
            <ac:graphicFrameMk id="2" creationId="{183801A8-E333-1828-A95E-265531FC1824}"/>
          </ac:graphicFrameMkLst>
        </pc:graphicFrameChg>
        <pc:cxnChg chg="add mod">
          <ac:chgData name="Liz  Andrade" userId="ee446ffa-e45c-4b44-8aa1-844f2bf7ad57" providerId="ADAL" clId="{65107725-789B-4656-9C9A-37645005B3BF}" dt="2024-07-02T12:48:00.293" v="6" actId="1036"/>
          <ac:cxnSpMkLst>
            <pc:docMk/>
            <pc:sldMk cId="1775330231" sldId="775"/>
            <ac:cxnSpMk id="3" creationId="{89305670-A717-2270-333B-C1FDA7F536A0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3.774" v="26"/>
        <pc:sldMkLst>
          <pc:docMk/>
          <pc:sldMk cId="2051093275" sldId="1323"/>
        </pc:sldMkLst>
        <pc:cxnChg chg="add mod">
          <ac:chgData name="Liz  Andrade" userId="ee446ffa-e45c-4b44-8aa1-844f2bf7ad57" providerId="ADAL" clId="{65107725-789B-4656-9C9A-37645005B3BF}" dt="2024-07-02T12:49:03.774" v="26"/>
          <ac:cxnSpMkLst>
            <pc:docMk/>
            <pc:sldMk cId="2051093275" sldId="1323"/>
            <ac:cxnSpMk id="2" creationId="{403DFC5D-BE77-FC66-0515-CA9747B07271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9T17:07:52.669" v="1255"/>
        <pc:sldMkLst>
          <pc:docMk/>
          <pc:sldMk cId="1171377638" sldId="1328"/>
        </pc:sldMkLst>
        <pc:spChg chg="mod">
          <ac:chgData name="Liz  Andrade" userId="ee446ffa-e45c-4b44-8aa1-844f2bf7ad57" providerId="ADAL" clId="{65107725-789B-4656-9C9A-37645005B3BF}" dt="2024-07-08T12:32:35.168" v="809" actId="20577"/>
          <ac:spMkLst>
            <pc:docMk/>
            <pc:sldMk cId="1171377638" sldId="1328"/>
            <ac:spMk id="3" creationId="{53A52044-08FC-41FD-020E-ADF4F3814F2B}"/>
          </ac:spMkLst>
        </pc:spChg>
        <pc:spChg chg="del">
          <ac:chgData name="Liz  Andrade" userId="ee446ffa-e45c-4b44-8aa1-844f2bf7ad57" providerId="ADAL" clId="{65107725-789B-4656-9C9A-37645005B3BF}" dt="2024-07-08T12:31:14.184" v="796" actId="478"/>
          <ac:spMkLst>
            <pc:docMk/>
            <pc:sldMk cId="1171377638" sldId="1328"/>
            <ac:spMk id="5" creationId="{7977E382-97CC-7E80-AAF9-8A6E25191F16}"/>
          </ac:spMkLst>
        </pc:spChg>
        <pc:spChg chg="add mod">
          <ac:chgData name="Liz  Andrade" userId="ee446ffa-e45c-4b44-8aa1-844f2bf7ad57" providerId="ADAL" clId="{65107725-789B-4656-9C9A-37645005B3BF}" dt="2024-07-08T12:31:18.888" v="797"/>
          <ac:spMkLst>
            <pc:docMk/>
            <pc:sldMk cId="1171377638" sldId="1328"/>
            <ac:spMk id="9" creationId="{8F2B346B-CFA9-8969-DD26-48EB68ACED97}"/>
          </ac:spMkLst>
        </pc:spChg>
        <pc:graphicFrameChg chg="mod">
          <ac:chgData name="Liz  Andrade" userId="ee446ffa-e45c-4b44-8aa1-844f2bf7ad57" providerId="ADAL" clId="{65107725-789B-4656-9C9A-37645005B3BF}" dt="2024-07-09T17:07:52.669" v="1255"/>
          <ac:graphicFrameMkLst>
            <pc:docMk/>
            <pc:sldMk cId="1171377638" sldId="1328"/>
            <ac:graphicFrameMk id="2" creationId="{E9BE3F23-E6AC-0F57-3F53-8EB838668F20}"/>
          </ac:graphicFrameMkLst>
        </pc:graphicFrameChg>
        <pc:cxnChg chg="mod">
          <ac:chgData name="Liz  Andrade" userId="ee446ffa-e45c-4b44-8aa1-844f2bf7ad57" providerId="ADAL" clId="{65107725-789B-4656-9C9A-37645005B3BF}" dt="2024-07-08T12:32:37.552" v="810" actId="14100"/>
          <ac:cxnSpMkLst>
            <pc:docMk/>
            <pc:sldMk cId="1171377638" sldId="1328"/>
            <ac:cxnSpMk id="4" creationId="{93BC0565-1721-09E6-72A9-3B9B35C63064}"/>
          </ac:cxnSpMkLst>
        </pc:cxnChg>
        <pc:cxnChg chg="add del mod">
          <ac:chgData name="Liz  Andrade" userId="ee446ffa-e45c-4b44-8aa1-844f2bf7ad57" providerId="ADAL" clId="{65107725-789B-4656-9C9A-37645005B3BF}" dt="2024-07-08T12:31:12.409" v="795" actId="478"/>
          <ac:cxnSpMkLst>
            <pc:docMk/>
            <pc:sldMk cId="1171377638" sldId="1328"/>
            <ac:cxnSpMk id="6" creationId="{A6B71439-2F65-627D-3CF9-2E714BB56E6C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8T12:30:16.658" v="794" actId="108"/>
        <pc:sldMkLst>
          <pc:docMk/>
          <pc:sldMk cId="2831709632" sldId="1329"/>
        </pc:sldMkLst>
        <pc:spChg chg="mod">
          <ac:chgData name="Liz  Andrade" userId="ee446ffa-e45c-4b44-8aa1-844f2bf7ad57" providerId="ADAL" clId="{65107725-789B-4656-9C9A-37645005B3BF}" dt="2024-07-08T12:21:33.943" v="726" actId="1076"/>
          <ac:spMkLst>
            <pc:docMk/>
            <pc:sldMk cId="2831709632" sldId="1329"/>
            <ac:spMk id="4" creationId="{E053671F-84C4-B096-FD47-0AA9A72EBB24}"/>
          </ac:spMkLst>
        </pc:spChg>
        <pc:spChg chg="mod">
          <ac:chgData name="Liz  Andrade" userId="ee446ffa-e45c-4b44-8aa1-844f2bf7ad57" providerId="ADAL" clId="{65107725-789B-4656-9C9A-37645005B3BF}" dt="2024-07-08T12:30:16.658" v="794" actId="108"/>
          <ac:spMkLst>
            <pc:docMk/>
            <pc:sldMk cId="2831709632" sldId="1329"/>
            <ac:spMk id="10" creationId="{8ACEA5D8-8DCC-B99F-E7EB-B5FBAB834B0B}"/>
          </ac:spMkLst>
        </pc:spChg>
        <pc:graphicFrameChg chg="mod">
          <ac:chgData name="Liz  Andrade" userId="ee446ffa-e45c-4b44-8aa1-844f2bf7ad57" providerId="ADAL" clId="{65107725-789B-4656-9C9A-37645005B3BF}" dt="2024-07-08T12:25:54.724" v="770"/>
          <ac:graphicFrameMkLst>
            <pc:docMk/>
            <pc:sldMk cId="2831709632" sldId="1329"/>
            <ac:graphicFrameMk id="2" creationId="{8DBA3613-0223-B666-CC1A-0D7B43E294FC}"/>
          </ac:graphicFrameMkLst>
        </pc:graphicFrameChg>
        <pc:cxnChg chg="add del mod">
          <ac:chgData name="Liz  Andrade" userId="ee446ffa-e45c-4b44-8aa1-844f2bf7ad57" providerId="ADAL" clId="{65107725-789B-4656-9C9A-37645005B3BF}" dt="2024-07-08T12:26:38.743" v="771" actId="478"/>
          <ac:cxnSpMkLst>
            <pc:docMk/>
            <pc:sldMk cId="2831709632" sldId="1329"/>
            <ac:cxnSpMk id="3" creationId="{7A0BCD76-BDB4-24DA-8C68-83AD4E461C6B}"/>
          </ac:cxnSpMkLst>
        </pc:cxnChg>
        <pc:cxnChg chg="mod">
          <ac:chgData name="Liz  Andrade" userId="ee446ffa-e45c-4b44-8aa1-844f2bf7ad57" providerId="ADAL" clId="{65107725-789B-4656-9C9A-37645005B3BF}" dt="2024-07-08T12:25:28.504" v="767" actId="14100"/>
          <ac:cxnSpMkLst>
            <pc:docMk/>
            <pc:sldMk cId="2831709632" sldId="1329"/>
            <ac:cxnSpMk id="9" creationId="{27FD64E2-B344-016D-89DC-104A510FBD3C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39:04.955" v="813" actId="27918"/>
        <pc:sldMkLst>
          <pc:docMk/>
          <pc:sldMk cId="3830198174" sldId="1347"/>
        </pc:sldMkLst>
        <pc:spChg chg="mod">
          <ac:chgData name="Liz  Andrade" userId="ee446ffa-e45c-4b44-8aa1-844f2bf7ad57" providerId="ADAL" clId="{65107725-789B-4656-9C9A-37645005B3BF}" dt="2024-07-02T19:43:24.460" v="118" actId="20577"/>
          <ac:spMkLst>
            <pc:docMk/>
            <pc:sldMk cId="3830198174" sldId="1347"/>
            <ac:spMk id="33" creationId="{F9E22678-768B-43F6-A176-F2D63C106127}"/>
          </ac:spMkLst>
        </pc:spChg>
        <pc:cxnChg chg="add mod">
          <ac:chgData name="Liz  Andrade" userId="ee446ffa-e45c-4b44-8aa1-844f2bf7ad57" providerId="ADAL" clId="{65107725-789B-4656-9C9A-37645005B3BF}" dt="2024-07-02T12:52:05.607" v="33" actId="14100"/>
          <ac:cxnSpMkLst>
            <pc:docMk/>
            <pc:sldMk cId="3830198174" sldId="1347"/>
            <ac:cxnSpMk id="8" creationId="{3C99EB13-EFF2-8B75-5ABE-DAE933905FB0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39:11.717" v="815" actId="27918"/>
        <pc:sldMkLst>
          <pc:docMk/>
          <pc:sldMk cId="1524291561" sldId="1348"/>
        </pc:sldMkLst>
        <pc:spChg chg="mod">
          <ac:chgData name="Liz  Andrade" userId="ee446ffa-e45c-4b44-8aa1-844f2bf7ad57" providerId="ADAL" clId="{65107725-789B-4656-9C9A-37645005B3BF}" dt="2024-07-02T19:43:29.550" v="119" actId="20577"/>
          <ac:spMkLst>
            <pc:docMk/>
            <pc:sldMk cId="1524291561" sldId="1348"/>
            <ac:spMk id="3" creationId="{344D8135-A481-ED35-5E51-F27BEA21123A}"/>
          </ac:spMkLst>
        </pc:spChg>
        <pc:cxnChg chg="add mod">
          <ac:chgData name="Liz  Andrade" userId="ee446ffa-e45c-4b44-8aa1-844f2bf7ad57" providerId="ADAL" clId="{65107725-789B-4656-9C9A-37645005B3BF}" dt="2024-07-02T12:47:57.104" v="3"/>
          <ac:cxnSpMkLst>
            <pc:docMk/>
            <pc:sldMk cId="1524291561" sldId="1348"/>
            <ac:cxnSpMk id="5" creationId="{50527A4A-2978-C299-908B-15FC1D740CA3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6.528" v="27"/>
        <pc:sldMkLst>
          <pc:docMk/>
          <pc:sldMk cId="815424997" sldId="1351"/>
        </pc:sldMkLst>
        <pc:cxnChg chg="add mod">
          <ac:chgData name="Liz  Andrade" userId="ee446ffa-e45c-4b44-8aa1-844f2bf7ad57" providerId="ADAL" clId="{65107725-789B-4656-9C9A-37645005B3BF}" dt="2024-07-02T12:49:06.528" v="27"/>
          <ac:cxnSpMkLst>
            <pc:docMk/>
            <pc:sldMk cId="815424997" sldId="1351"/>
            <ac:cxnSpMk id="3" creationId="{18029897-6175-ECE6-18CA-71A78C37EC2A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8.737" v="28"/>
        <pc:sldMkLst>
          <pc:docMk/>
          <pc:sldMk cId="2471617040" sldId="1353"/>
        </pc:sldMkLst>
        <pc:cxnChg chg="add mod">
          <ac:chgData name="Liz  Andrade" userId="ee446ffa-e45c-4b44-8aa1-844f2bf7ad57" providerId="ADAL" clId="{65107725-789B-4656-9C9A-37645005B3BF}" dt="2024-07-02T12:49:08.737" v="28"/>
          <ac:cxnSpMkLst>
            <pc:docMk/>
            <pc:sldMk cId="2471617040" sldId="1353"/>
            <ac:cxnSpMk id="2" creationId="{128F9DE6-05B1-A561-BF4D-9DD52A27FACB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4.936" v="31"/>
        <pc:sldMkLst>
          <pc:docMk/>
          <pc:sldMk cId="207117315" sldId="1358"/>
        </pc:sldMkLst>
        <pc:cxnChg chg="add mod">
          <ac:chgData name="Liz  Andrade" userId="ee446ffa-e45c-4b44-8aa1-844f2bf7ad57" providerId="ADAL" clId="{65107725-789B-4656-9C9A-37645005B3BF}" dt="2024-07-02T12:49:14.936" v="31"/>
          <ac:cxnSpMkLst>
            <pc:docMk/>
            <pc:sldMk cId="207117315" sldId="1358"/>
            <ac:cxnSpMk id="3" creationId="{8A794979-4B31-FC62-00D1-B68AD61C67D9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15:31.054" v="618" actId="14100"/>
        <pc:sldMkLst>
          <pc:docMk/>
          <pc:sldMk cId="976329205" sldId="1375"/>
        </pc:sldMkLst>
        <pc:spChg chg="mod">
          <ac:chgData name="Liz  Andrade" userId="ee446ffa-e45c-4b44-8aa1-844f2bf7ad57" providerId="ADAL" clId="{65107725-789B-4656-9C9A-37645005B3BF}" dt="2024-07-02T19:43:33.815" v="120" actId="20577"/>
          <ac:spMkLst>
            <pc:docMk/>
            <pc:sldMk cId="976329205" sldId="1375"/>
            <ac:spMk id="33" creationId="{F9E22678-768B-43F6-A176-F2D63C106127}"/>
          </ac:spMkLst>
        </pc:spChg>
        <pc:cxnChg chg="add mod">
          <ac:chgData name="Liz  Andrade" userId="ee446ffa-e45c-4b44-8aa1-844f2bf7ad57" providerId="ADAL" clId="{65107725-789B-4656-9C9A-37645005B3BF}" dt="2024-07-02T12:47:58.407" v="4"/>
          <ac:cxnSpMkLst>
            <pc:docMk/>
            <pc:sldMk cId="976329205" sldId="1375"/>
            <ac:cxnSpMk id="7" creationId="{09BC2BC5-77B9-081B-17A9-8A8FF707F915}"/>
          </ac:cxnSpMkLst>
        </pc:cxnChg>
        <pc:cxnChg chg="mod">
          <ac:chgData name="Liz  Andrade" userId="ee446ffa-e45c-4b44-8aa1-844f2bf7ad57" providerId="ADAL" clId="{65107725-789B-4656-9C9A-37645005B3BF}" dt="2024-07-08T12:15:31.054" v="618" actId="14100"/>
          <ac:cxnSpMkLst>
            <pc:docMk/>
            <pc:sldMk cId="976329205" sldId="1375"/>
            <ac:cxnSpMk id="57" creationId="{0D1C2434-70CC-4D87-2A84-0C315FCC029A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7:59:07.122" v="489" actId="20577"/>
        <pc:sldMkLst>
          <pc:docMk/>
          <pc:sldMk cId="3505685378" sldId="1379"/>
        </pc:sldMkLst>
        <pc:spChg chg="mod">
          <ac:chgData name="Liz  Andrade" userId="ee446ffa-e45c-4b44-8aa1-844f2bf7ad57" providerId="ADAL" clId="{65107725-789B-4656-9C9A-37645005B3BF}" dt="2024-07-05T17:26:25.922" v="426" actId="20577"/>
          <ac:spMkLst>
            <pc:docMk/>
            <pc:sldMk cId="3505685378" sldId="1379"/>
            <ac:spMk id="2" creationId="{552DCE83-0A39-B220-E1D9-9C106C64C213}"/>
          </ac:spMkLst>
        </pc:spChg>
        <pc:spChg chg="mod">
          <ac:chgData name="Liz  Andrade" userId="ee446ffa-e45c-4b44-8aa1-844f2bf7ad57" providerId="ADAL" clId="{65107725-789B-4656-9C9A-37645005B3BF}" dt="2024-07-02T19:46:46.089" v="160" actId="20577"/>
          <ac:spMkLst>
            <pc:docMk/>
            <pc:sldMk cId="3505685378" sldId="1379"/>
            <ac:spMk id="4" creationId="{F61B6213-2B25-39EC-D895-14B0B8B58E03}"/>
          </ac:spMkLst>
        </pc:spChg>
        <pc:graphicFrameChg chg="mod modGraphic">
          <ac:chgData name="Liz  Andrade" userId="ee446ffa-e45c-4b44-8aa1-844f2bf7ad57" providerId="ADAL" clId="{65107725-789B-4656-9C9A-37645005B3BF}" dt="2024-07-05T17:59:07.122" v="489" actId="20577"/>
          <ac:graphicFrameMkLst>
            <pc:docMk/>
            <pc:sldMk cId="3505685378" sldId="1379"/>
            <ac:graphicFrameMk id="3" creationId="{717496A5-B674-4E1C-4832-9BE7CC642DCD}"/>
          </ac:graphicFrameMkLst>
        </pc:graphicFrameChg>
        <pc:cxnChg chg="add del mod">
          <ac:chgData name="Liz  Andrade" userId="ee446ffa-e45c-4b44-8aa1-844f2bf7ad57" providerId="ADAL" clId="{65107725-789B-4656-9C9A-37645005B3BF}" dt="2024-07-05T17:24:52.019" v="386" actId="478"/>
          <ac:cxnSpMkLst>
            <pc:docMk/>
            <pc:sldMk cId="3505685378" sldId="1379"/>
            <ac:cxnSpMk id="5" creationId="{820DB7C5-6017-BB74-63C1-977D08621521}"/>
          </ac:cxnSpMkLst>
        </pc:cxnChg>
      </pc:sldChg>
      <pc:sldChg chg="del">
        <pc:chgData name="Liz  Andrade" userId="ee446ffa-e45c-4b44-8aa1-844f2bf7ad57" providerId="ADAL" clId="{65107725-789B-4656-9C9A-37645005B3BF}" dt="2024-07-02T12:48:52.264" v="21" actId="47"/>
        <pc:sldMkLst>
          <pc:docMk/>
          <pc:sldMk cId="57673849" sldId="1387"/>
        </pc:sldMkLst>
      </pc:sldChg>
      <pc:sldChg chg="addSp delSp modSp mod">
        <pc:chgData name="Liz  Andrade" userId="ee446ffa-e45c-4b44-8aa1-844f2bf7ad57" providerId="ADAL" clId="{65107725-789B-4656-9C9A-37645005B3BF}" dt="2024-07-08T11:33:26.258" v="562"/>
        <pc:sldMkLst>
          <pc:docMk/>
          <pc:sldMk cId="3102241393" sldId="1393"/>
        </pc:sldMkLst>
        <pc:spChg chg="mod">
          <ac:chgData name="Liz  Andrade" userId="ee446ffa-e45c-4b44-8aa1-844f2bf7ad57" providerId="ADAL" clId="{65107725-789B-4656-9C9A-37645005B3BF}" dt="2024-07-02T19:44:38.157" v="128" actId="20577"/>
          <ac:spMkLst>
            <pc:docMk/>
            <pc:sldMk cId="3102241393" sldId="1393"/>
            <ac:spMk id="6" creationId="{AFBAE4A3-8644-4E17-95E7-92C65896ED75}"/>
          </ac:spMkLst>
        </pc:spChg>
        <pc:graphicFrameChg chg="add del mod modGraphic">
          <ac:chgData name="Liz  Andrade" userId="ee446ffa-e45c-4b44-8aa1-844f2bf7ad57" providerId="ADAL" clId="{65107725-789B-4656-9C9A-37645005B3BF}" dt="2024-07-08T11:33:26.258" v="562"/>
          <ac:graphicFrameMkLst>
            <pc:docMk/>
            <pc:sldMk cId="3102241393" sldId="1393"/>
            <ac:graphicFrameMk id="2" creationId="{2844F45F-BADB-D8BB-7725-B6BAD6FD76A5}"/>
          </ac:graphicFrameMkLst>
        </pc:graphicFrameChg>
        <pc:cxnChg chg="add del mod">
          <ac:chgData name="Liz  Andrade" userId="ee446ffa-e45c-4b44-8aa1-844f2bf7ad57" providerId="ADAL" clId="{65107725-789B-4656-9C9A-37645005B3BF}" dt="2024-07-05T20:24:11.711" v="524" actId="478"/>
          <ac:cxnSpMkLst>
            <pc:docMk/>
            <pc:sldMk cId="3102241393" sldId="1393"/>
            <ac:cxnSpMk id="3" creationId="{D8247B42-F620-AD45-1BA0-51231826DCB3}"/>
          </ac:cxnSpMkLst>
        </pc:cxnChg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45335803" sldId="1394"/>
        </pc:sldMkLst>
      </pc:sldChg>
      <pc:sldChg chg="modSp mod">
        <pc:chgData name="Liz  Andrade" userId="ee446ffa-e45c-4b44-8aa1-844f2bf7ad57" providerId="ADAL" clId="{65107725-789B-4656-9C9A-37645005B3BF}" dt="2024-07-02T12:45:35.636" v="1" actId="20577"/>
        <pc:sldMkLst>
          <pc:docMk/>
          <pc:sldMk cId="3558741470" sldId="1399"/>
        </pc:sldMkLst>
        <pc:spChg chg="mod">
          <ac:chgData name="Liz  Andrade" userId="ee446ffa-e45c-4b44-8aa1-844f2bf7ad57" providerId="ADAL" clId="{65107725-789B-4656-9C9A-37645005B3BF}" dt="2024-07-02T12:45:35.636" v="1" actId="20577"/>
          <ac:spMkLst>
            <pc:docMk/>
            <pc:sldMk cId="3558741470" sldId="1399"/>
            <ac:spMk id="3" creationId="{5FC8D09F-1F07-2363-E6CE-1A8E4D2B9270}"/>
          </ac:spMkLst>
        </pc:spChg>
      </pc:sldChg>
      <pc:sldChg chg="del">
        <pc:chgData name="Liz  Andrade" userId="ee446ffa-e45c-4b44-8aa1-844f2bf7ad57" providerId="ADAL" clId="{65107725-789B-4656-9C9A-37645005B3BF}" dt="2024-07-02T12:48:57.574" v="23" actId="47"/>
        <pc:sldMkLst>
          <pc:docMk/>
          <pc:sldMk cId="2048722038" sldId="1400"/>
        </pc:sldMkLst>
      </pc:sldChg>
      <pc:sldChg chg="addSp modSp mod">
        <pc:chgData name="Liz  Andrade" userId="ee446ffa-e45c-4b44-8aa1-844f2bf7ad57" providerId="ADAL" clId="{65107725-789B-4656-9C9A-37645005B3BF}" dt="2024-07-09T18:52:24.915" v="1262" actId="1076"/>
        <pc:sldMkLst>
          <pc:docMk/>
          <pc:sldMk cId="1123186176" sldId="1401"/>
        </pc:sldMkLst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7" creationId="{69070012-E914-A3EC-4052-D7CB97B0C7EF}"/>
          </ac:spMkLst>
        </pc:spChg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8" creationId="{58D5D55C-FC38-3B45-CD92-F0B1FD563FCE}"/>
          </ac:spMkLst>
        </pc:spChg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10" creationId="{1D093230-3289-E23B-26DF-6DF3C409C97C}"/>
          </ac:spMkLst>
        </pc:spChg>
        <pc:spChg chg="mod">
          <ac:chgData name="Liz  Andrade" userId="ee446ffa-e45c-4b44-8aa1-844f2bf7ad57" providerId="ADAL" clId="{65107725-789B-4656-9C9A-37645005B3BF}" dt="2024-07-02T19:43:46.657" v="124" actId="20577"/>
          <ac:spMkLst>
            <pc:docMk/>
            <pc:sldMk cId="1123186176" sldId="1401"/>
            <ac:spMk id="33" creationId="{F9E22678-768B-43F6-A176-F2D63C106127}"/>
          </ac:spMkLst>
        </pc:spChg>
        <pc:graphicFrameChg chg="mod modGraphic">
          <ac:chgData name="Liz  Andrade" userId="ee446ffa-e45c-4b44-8aa1-844f2bf7ad57" providerId="ADAL" clId="{65107725-789B-4656-9C9A-37645005B3BF}" dt="2024-07-09T18:52:24.915" v="1262" actId="1076"/>
          <ac:graphicFrameMkLst>
            <pc:docMk/>
            <pc:sldMk cId="1123186176" sldId="1401"/>
            <ac:graphicFrameMk id="4" creationId="{764A712C-9DA4-90A8-555E-EC13F5273A5C}"/>
          </ac:graphicFrameMkLst>
        </pc:graphicFrameChg>
        <pc:cxnChg chg="add mod">
          <ac:chgData name="Liz  Andrade" userId="ee446ffa-e45c-4b44-8aa1-844f2bf7ad57" providerId="ADAL" clId="{65107725-789B-4656-9C9A-37645005B3BF}" dt="2024-07-02T12:48:03.143" v="7"/>
          <ac:cxnSpMkLst>
            <pc:docMk/>
            <pc:sldMk cId="1123186176" sldId="1401"/>
            <ac:cxnSpMk id="2" creationId="{741C5E78-75F8-4502-4932-22786D0A6C8C}"/>
          </ac:cxnSpMkLst>
        </pc:cxnChg>
        <pc:cxnChg chg="add mod">
          <ac:chgData name="Liz  Andrade" userId="ee446ffa-e45c-4b44-8aa1-844f2bf7ad57" providerId="ADAL" clId="{65107725-789B-4656-9C9A-37645005B3BF}" dt="2024-07-08T12:47:08.598" v="816" actId="1076"/>
          <ac:cxnSpMkLst>
            <pc:docMk/>
            <pc:sldMk cId="1123186176" sldId="1401"/>
            <ac:cxnSpMk id="3" creationId="{71C5680B-6C05-C148-0797-B128717A3022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8:42:28.957" v="507" actId="108"/>
        <pc:sldMkLst>
          <pc:docMk/>
          <pc:sldMk cId="1048161133" sldId="1403"/>
        </pc:sldMkLst>
        <pc:spChg chg="mod">
          <ac:chgData name="Liz  Andrade" userId="ee446ffa-e45c-4b44-8aa1-844f2bf7ad57" providerId="ADAL" clId="{65107725-789B-4656-9C9A-37645005B3BF}" dt="2024-07-02T19:46:40.886" v="158" actId="20577"/>
          <ac:spMkLst>
            <pc:docMk/>
            <pc:sldMk cId="1048161133" sldId="1403"/>
            <ac:spMk id="6" creationId="{E4892DF9-02FE-D57F-8391-AD9043EE575C}"/>
          </ac:spMkLst>
        </pc:spChg>
        <pc:graphicFrameChg chg="mod modGraphic">
          <ac:chgData name="Liz  Andrade" userId="ee446ffa-e45c-4b44-8aa1-844f2bf7ad57" providerId="ADAL" clId="{65107725-789B-4656-9C9A-37645005B3BF}" dt="2024-07-05T18:42:28.957" v="507" actId="108"/>
          <ac:graphicFrameMkLst>
            <pc:docMk/>
            <pc:sldMk cId="1048161133" sldId="1403"/>
            <ac:graphicFrameMk id="3" creationId="{279BACA3-A305-344A-0D7C-C1A35431A08A}"/>
          </ac:graphicFrameMkLst>
        </pc:graphicFrameChg>
        <pc:graphicFrameChg chg="mod">
          <ac:chgData name="Liz  Andrade" userId="ee446ffa-e45c-4b44-8aa1-844f2bf7ad57" providerId="ADAL" clId="{65107725-789B-4656-9C9A-37645005B3BF}" dt="2024-07-03T11:39:51.946" v="169" actId="20577"/>
          <ac:graphicFrameMkLst>
            <pc:docMk/>
            <pc:sldMk cId="1048161133" sldId="1403"/>
            <ac:graphicFrameMk id="5" creationId="{34C25B4E-6D38-1456-7F9F-EDAC4012A671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5T18:40:58.784" v="503" actId="21"/>
          <ac:graphicFrameMkLst>
            <pc:docMk/>
            <pc:sldMk cId="1048161133" sldId="1403"/>
            <ac:graphicFrameMk id="7" creationId="{0F792F64-12A9-4AE4-15F4-5A01D681FAA2}"/>
          </ac:graphicFrameMkLst>
        </pc:graphicFrameChg>
        <pc:cxnChg chg="add del mod">
          <ac:chgData name="Liz  Andrade" userId="ee446ffa-e45c-4b44-8aa1-844f2bf7ad57" providerId="ADAL" clId="{65107725-789B-4656-9C9A-37645005B3BF}" dt="2024-07-05T16:01:31.556" v="265" actId="478"/>
          <ac:cxnSpMkLst>
            <pc:docMk/>
            <pc:sldMk cId="1048161133" sldId="1403"/>
            <ac:cxnSpMk id="2" creationId="{D7B60EA3-8DD1-C458-B79C-E84915C0EBB3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0.783" v="29"/>
        <pc:sldMkLst>
          <pc:docMk/>
          <pc:sldMk cId="3628957547" sldId="1404"/>
        </pc:sldMkLst>
        <pc:cxnChg chg="add mod">
          <ac:chgData name="Liz  Andrade" userId="ee446ffa-e45c-4b44-8aa1-844f2bf7ad57" providerId="ADAL" clId="{65107725-789B-4656-9C9A-37645005B3BF}" dt="2024-07-02T12:49:10.783" v="29"/>
          <ac:cxnSpMkLst>
            <pc:docMk/>
            <pc:sldMk cId="3628957547" sldId="1404"/>
            <ac:cxnSpMk id="3" creationId="{E527A5C7-F66A-B1A5-B3F5-DF9D899C0E9B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2.440" v="30"/>
        <pc:sldMkLst>
          <pc:docMk/>
          <pc:sldMk cId="3470423672" sldId="1405"/>
        </pc:sldMkLst>
        <pc:cxnChg chg="add mod">
          <ac:chgData name="Liz  Andrade" userId="ee446ffa-e45c-4b44-8aa1-844f2bf7ad57" providerId="ADAL" clId="{65107725-789B-4656-9C9A-37645005B3BF}" dt="2024-07-02T12:49:12.440" v="30"/>
          <ac:cxnSpMkLst>
            <pc:docMk/>
            <pc:sldMk cId="3470423672" sldId="1405"/>
            <ac:cxnSpMk id="2" creationId="{1D66AD1B-29BA-E32F-FFA2-A4DD07EF005A}"/>
          </ac:cxnSpMkLst>
        </pc:cxnChg>
      </pc:sldChg>
      <pc:sldChg chg="del">
        <pc:chgData name="Liz  Andrade" userId="ee446ffa-e45c-4b44-8aa1-844f2bf7ad57" providerId="ADAL" clId="{65107725-789B-4656-9C9A-37645005B3BF}" dt="2024-07-02T12:48:58.680" v="24" actId="47"/>
        <pc:sldMkLst>
          <pc:docMk/>
          <pc:sldMk cId="3703384767" sldId="1406"/>
        </pc:sldMkLst>
      </pc:sldChg>
      <pc:sldChg chg="addSp delSp modSp mod">
        <pc:chgData name="Liz  Andrade" userId="ee446ffa-e45c-4b44-8aa1-844f2bf7ad57" providerId="ADAL" clId="{65107725-789B-4656-9C9A-37645005B3BF}" dt="2024-07-09T18:51:47.805" v="1258" actId="1076"/>
        <pc:sldMkLst>
          <pc:docMk/>
          <pc:sldMk cId="4200931400" sldId="1407"/>
        </pc:sldMkLst>
        <pc:spChg chg="del">
          <ac:chgData name="Liz  Andrade" userId="ee446ffa-e45c-4b44-8aa1-844f2bf7ad57" providerId="ADAL" clId="{65107725-789B-4656-9C9A-37645005B3BF}" dt="2024-07-08T14:54:27.077" v="1159" actId="478"/>
          <ac:spMkLst>
            <pc:docMk/>
            <pc:sldMk cId="4200931400" sldId="1407"/>
            <ac:spMk id="14" creationId="{AD56CADB-516D-F683-9368-32BC6805EF6D}"/>
          </ac:spMkLst>
        </pc:spChg>
        <pc:spChg chg="add del mod">
          <ac:chgData name="Liz  Andrade" userId="ee446ffa-e45c-4b44-8aa1-844f2bf7ad57" providerId="ADAL" clId="{65107725-789B-4656-9C9A-37645005B3BF}" dt="2024-07-08T14:54:28.213" v="1160" actId="478"/>
          <ac:spMkLst>
            <pc:docMk/>
            <pc:sldMk cId="4200931400" sldId="1407"/>
            <ac:spMk id="29" creationId="{7CB2E233-AA58-B9B4-AFBD-55DAC8AC81CA}"/>
          </ac:spMkLst>
        </pc:spChg>
        <pc:spChg chg="mod">
          <ac:chgData name="Liz  Andrade" userId="ee446ffa-e45c-4b44-8aa1-844f2bf7ad57" providerId="ADAL" clId="{65107725-789B-4656-9C9A-37645005B3BF}" dt="2024-07-02T19:46:15.533" v="135" actId="20577"/>
          <ac:spMkLst>
            <pc:docMk/>
            <pc:sldMk cId="4200931400" sldId="1407"/>
            <ac:spMk id="33" creationId="{F9E22678-768B-43F6-A176-F2D63C106127}"/>
          </ac:spMkLst>
        </pc:spChg>
        <pc:graphicFrameChg chg="add mod">
          <ac:chgData name="Liz  Andrade" userId="ee446ffa-e45c-4b44-8aa1-844f2bf7ad57" providerId="ADAL" clId="{65107725-789B-4656-9C9A-37645005B3BF}" dt="2024-07-08T14:54:36.907" v="1162"/>
          <ac:graphicFrameMkLst>
            <pc:docMk/>
            <pc:sldMk cId="4200931400" sldId="1407"/>
            <ac:graphicFrameMk id="7" creationId="{8492BE34-7EC5-44AA-5E5E-2B1A7B404854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8" creationId="{58A5C5CA-E14D-0676-0C6F-579706AE2E2C}"/>
          </ac:graphicFrameMkLst>
        </pc:graphicFrameChg>
        <pc:graphicFrameChg chg="del">
          <ac:chgData name="Liz  Andrade" userId="ee446ffa-e45c-4b44-8aa1-844f2bf7ad57" providerId="ADAL" clId="{65107725-789B-4656-9C9A-37645005B3BF}" dt="2024-07-08T13:55:06.532" v="824" actId="478"/>
          <ac:graphicFrameMkLst>
            <pc:docMk/>
            <pc:sldMk cId="4200931400" sldId="1407"/>
            <ac:graphicFrameMk id="9" creationId="{B508B2E3-C7E0-7FBD-5D58-0F0D91CCDC5A}"/>
          </ac:graphicFrameMkLst>
        </pc:graphicFrameChg>
        <pc:graphicFrameChg chg="del mod modGraphic">
          <ac:chgData name="Liz  Andrade" userId="ee446ffa-e45c-4b44-8aa1-844f2bf7ad57" providerId="ADAL" clId="{65107725-789B-4656-9C9A-37645005B3BF}" dt="2024-07-08T14:41:25.270" v="997" actId="478"/>
          <ac:graphicFrameMkLst>
            <pc:docMk/>
            <pc:sldMk cId="4200931400" sldId="1407"/>
            <ac:graphicFrameMk id="10" creationId="{A11CC1AC-159B-FAAB-308B-882A0695DC95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11" creationId="{1C19F856-7531-1E03-CD23-1051FC6AEF45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12" creationId="{7295A97E-886A-51AA-6347-1367AB17BDDD}"/>
          </ac:graphicFrameMkLst>
        </pc:graphicFrameChg>
        <pc:graphicFrameChg chg="del mod modGraphic">
          <ac:chgData name="Liz  Andrade" userId="ee446ffa-e45c-4b44-8aa1-844f2bf7ad57" providerId="ADAL" clId="{65107725-789B-4656-9C9A-37645005B3BF}" dt="2024-07-08T14:15:32.756" v="908" actId="478"/>
          <ac:graphicFrameMkLst>
            <pc:docMk/>
            <pc:sldMk cId="4200931400" sldId="1407"/>
            <ac:graphicFrameMk id="13" creationId="{4B411E04-2967-54A0-D28E-DBE2FF605819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04:25.294" v="865" actId="478"/>
          <ac:graphicFrameMkLst>
            <pc:docMk/>
            <pc:sldMk cId="4200931400" sldId="1407"/>
            <ac:graphicFrameMk id="15" creationId="{86EE8CEF-E787-CCB0-8322-4AAC77C011C5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8T14:41:15.436" v="996" actId="478"/>
          <ac:graphicFrameMkLst>
            <pc:docMk/>
            <pc:sldMk cId="4200931400" sldId="1407"/>
            <ac:graphicFrameMk id="17" creationId="{204BE84D-ACB3-5FC2-4AF6-CFFC18CB4739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20" creationId="{5973ECBA-90A2-EA7E-3E3A-C3E5AD609051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4:45:40.069" v="1040"/>
          <ac:graphicFrameMkLst>
            <pc:docMk/>
            <pc:sldMk cId="4200931400" sldId="1407"/>
            <ac:graphicFrameMk id="21" creationId="{9947EABD-7885-9AE3-B69C-3B57D9CADB4B}"/>
          </ac:graphicFrameMkLst>
        </pc:graphicFrameChg>
        <pc:cxnChg chg="add mod">
          <ac:chgData name="Liz  Andrade" userId="ee446ffa-e45c-4b44-8aa1-844f2bf7ad57" providerId="ADAL" clId="{65107725-789B-4656-9C9A-37645005B3BF}" dt="2024-07-02T12:48:05.127" v="8"/>
          <ac:cxnSpMkLst>
            <pc:docMk/>
            <pc:sldMk cId="4200931400" sldId="1407"/>
            <ac:cxnSpMk id="2" creationId="{DEFD7D5B-0CF5-B848-9738-F27AFC34989B}"/>
          </ac:cxnSpMkLst>
        </pc:cxnChg>
        <pc:cxnChg chg="add del mod">
          <ac:chgData name="Liz  Andrade" userId="ee446ffa-e45c-4b44-8aa1-844f2bf7ad57" providerId="ADAL" clId="{65107725-789B-4656-9C9A-37645005B3BF}" dt="2024-07-08T14:41:12.371" v="995" actId="478"/>
          <ac:cxnSpMkLst>
            <pc:docMk/>
            <pc:sldMk cId="4200931400" sldId="1407"/>
            <ac:cxnSpMk id="3" creationId="{3860FB14-868D-E0C7-BD72-E680B31C31F1}"/>
          </ac:cxnSpMkLst>
        </pc:cxnChg>
        <pc:cxnChg chg="add del mod ord">
          <ac:chgData name="Liz  Andrade" userId="ee446ffa-e45c-4b44-8aa1-844f2bf7ad57" providerId="ADAL" clId="{65107725-789B-4656-9C9A-37645005B3BF}" dt="2024-07-08T14:44:31.332" v="1032" actId="478"/>
          <ac:cxnSpMkLst>
            <pc:docMk/>
            <pc:sldMk cId="4200931400" sldId="1407"/>
            <ac:cxnSpMk id="19" creationId="{DA6B498C-5E80-7F07-8520-7D5200A7002E}"/>
          </ac:cxnSpMkLst>
        </pc:cxnChg>
        <pc:cxnChg chg="add del mod">
          <ac:chgData name="Liz  Andrade" userId="ee446ffa-e45c-4b44-8aa1-844f2bf7ad57" providerId="ADAL" clId="{65107725-789B-4656-9C9A-37645005B3BF}" dt="2024-07-08T14:51:37.118" v="1105" actId="478"/>
          <ac:cxnSpMkLst>
            <pc:docMk/>
            <pc:sldMk cId="4200931400" sldId="1407"/>
            <ac:cxnSpMk id="23" creationId="{F03A6A8F-1BB8-D83B-849B-B87BB545774D}"/>
          </ac:cxnSpMkLst>
        </pc:cxnChg>
      </pc:sldChg>
      <pc:sldChg chg="del">
        <pc:chgData name="Liz  Andrade" userId="ee446ffa-e45c-4b44-8aa1-844f2bf7ad57" providerId="ADAL" clId="{65107725-789B-4656-9C9A-37645005B3BF}" dt="2024-07-02T12:48:55.088" v="22" actId="47"/>
        <pc:sldMkLst>
          <pc:docMk/>
          <pc:sldMk cId="3327417514" sldId="1408"/>
        </pc:sldMkLst>
      </pc:sldChg>
      <pc:sldChg chg="addSp delSp modSp mod">
        <pc:chgData name="Liz  Andrade" userId="ee446ffa-e45c-4b44-8aa1-844f2bf7ad57" providerId="ADAL" clId="{65107725-789B-4656-9C9A-37645005B3BF}" dt="2024-07-08T15:05:10.342" v="1254"/>
        <pc:sldMkLst>
          <pc:docMk/>
          <pc:sldMk cId="3610051943" sldId="1409"/>
        </pc:sldMkLst>
        <pc:spChg chg="mod">
          <ac:chgData name="Liz  Andrade" userId="ee446ffa-e45c-4b44-8aa1-844f2bf7ad57" providerId="ADAL" clId="{65107725-789B-4656-9C9A-37645005B3BF}" dt="2024-07-02T19:46:28.269" v="156" actId="20577"/>
          <ac:spMkLst>
            <pc:docMk/>
            <pc:sldMk cId="3610051943" sldId="1409"/>
            <ac:spMk id="5" creationId="{DAA5CBE3-F061-DAA8-CDA6-18C7D2BB6999}"/>
          </ac:spMkLst>
        </pc:spChg>
        <pc:spChg chg="del mod">
          <ac:chgData name="Liz  Andrade" userId="ee446ffa-e45c-4b44-8aa1-844f2bf7ad57" providerId="ADAL" clId="{65107725-789B-4656-9C9A-37645005B3BF}" dt="2024-07-08T14:54:06.093" v="1141" actId="478"/>
          <ac:spMkLst>
            <pc:docMk/>
            <pc:sldMk cId="3610051943" sldId="1409"/>
            <ac:spMk id="7" creationId="{8DE12491-6A9C-2963-61CD-05A561FBBC32}"/>
          </ac:spMkLst>
        </pc:spChg>
        <pc:spChg chg="add del mod">
          <ac:chgData name="Liz  Andrade" userId="ee446ffa-e45c-4b44-8aa1-844f2bf7ad57" providerId="ADAL" clId="{65107725-789B-4656-9C9A-37645005B3BF}" dt="2024-07-08T14:53:31.530" v="1130" actId="767"/>
          <ac:spMkLst>
            <pc:docMk/>
            <pc:sldMk cId="3610051943" sldId="1409"/>
            <ac:spMk id="17" creationId="{22E3B802-CBD6-8619-F759-0F666B1D83D9}"/>
          </ac:spMkLst>
        </pc:spChg>
        <pc:spChg chg="add del mod">
          <ac:chgData name="Liz  Andrade" userId="ee446ffa-e45c-4b44-8aa1-844f2bf7ad57" providerId="ADAL" clId="{65107725-789B-4656-9C9A-37645005B3BF}" dt="2024-07-08T15:04:17.950" v="1244" actId="478"/>
          <ac:spMkLst>
            <pc:docMk/>
            <pc:sldMk cId="3610051943" sldId="1409"/>
            <ac:spMk id="22" creationId="{597CC286-AB91-B773-1966-E2C6009F775D}"/>
          </ac:spMkLst>
        </pc:spChg>
        <pc:graphicFrameChg chg="del">
          <ac:chgData name="Liz  Andrade" userId="ee446ffa-e45c-4b44-8aa1-844f2bf7ad57" providerId="ADAL" clId="{65107725-789B-4656-9C9A-37645005B3BF}" dt="2024-07-08T14:01:20.611" v="849" actId="478"/>
          <ac:graphicFrameMkLst>
            <pc:docMk/>
            <pc:sldMk cId="3610051943" sldId="1409"/>
            <ac:graphicFrameMk id="2" creationId="{710FE29F-D9BA-631B-F1F2-83BE9801E668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3" creationId="{EC74E4EB-CAAC-CEA9-9C44-DB5798833969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8T14:59:35.848" v="1194"/>
          <ac:graphicFrameMkLst>
            <pc:docMk/>
            <pc:sldMk cId="3610051943" sldId="1409"/>
            <ac:graphicFrameMk id="9" creationId="{262FF2D2-ECA7-B3E0-6774-34AB680FB219}"/>
          </ac:graphicFrameMkLst>
        </pc:graphicFrameChg>
        <pc:graphicFrameChg chg="del mod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1" creationId="{5A9E2AFB-B69E-5163-CB84-D307D287ABD2}"/>
          </ac:graphicFrameMkLst>
        </pc:graphicFrameChg>
        <pc:graphicFrameChg chg="add mod">
          <ac:chgData name="Liz  Andrade" userId="ee446ffa-e45c-4b44-8aa1-844f2bf7ad57" providerId="ADAL" clId="{65107725-789B-4656-9C9A-37645005B3BF}" dt="2024-07-08T14:01:21.164" v="850"/>
          <ac:graphicFrameMkLst>
            <pc:docMk/>
            <pc:sldMk cId="3610051943" sldId="1409"/>
            <ac:graphicFrameMk id="12" creationId="{09546883-9CA2-0DF9-F4FF-6F69A4039CA6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3" creationId="{F982B7E8-4989-5952-03FB-BD7ECB01BCD5}"/>
          </ac:graphicFrameMkLst>
        </pc:graphicFrameChg>
        <pc:graphicFrameChg chg="add mod">
          <ac:chgData name="Liz  Andrade" userId="ee446ffa-e45c-4b44-8aa1-844f2bf7ad57" providerId="ADAL" clId="{65107725-789B-4656-9C9A-37645005B3BF}" dt="2024-07-08T14:54:16.898" v="1158" actId="20577"/>
          <ac:graphicFrameMkLst>
            <pc:docMk/>
            <pc:sldMk cId="3610051943" sldId="1409"/>
            <ac:graphicFrameMk id="14" creationId="{3F0D32B7-9943-3945-7E0E-C08A1CC04949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5" creationId="{81E26BFC-94E2-8F9B-94D1-E803D4DA6888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53:02.120" v="1118" actId="478"/>
          <ac:graphicFrameMkLst>
            <pc:docMk/>
            <pc:sldMk cId="3610051943" sldId="1409"/>
            <ac:graphicFrameMk id="16" creationId="{72A1F2FE-BF5D-8DF0-BC24-233569E13C35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06.202" v="1242" actId="465"/>
          <ac:graphicFrameMkLst>
            <pc:docMk/>
            <pc:sldMk cId="3610051943" sldId="1409"/>
            <ac:graphicFrameMk id="18" creationId="{B61D62C1-60F6-0CDF-97E1-16A5434C344F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58:24.213" v="1184" actId="478"/>
          <ac:graphicFrameMkLst>
            <pc:docMk/>
            <pc:sldMk cId="3610051943" sldId="1409"/>
            <ac:graphicFrameMk id="19" creationId="{D82334C6-274B-9455-A3EF-E760F60FD3A1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06.202" v="1242" actId="465"/>
          <ac:graphicFrameMkLst>
            <pc:docMk/>
            <pc:sldMk cId="3610051943" sldId="1409"/>
            <ac:graphicFrameMk id="20" creationId="{2103F161-3DC7-7270-3C85-2302BB466E2F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52.359" v="1249"/>
          <ac:graphicFrameMkLst>
            <pc:docMk/>
            <pc:sldMk cId="3610051943" sldId="1409"/>
            <ac:graphicFrameMk id="23" creationId="{797028CC-1901-8AB7-F17C-D7D7E4644EBC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5:10.342" v="1254"/>
          <ac:graphicFrameMkLst>
            <pc:docMk/>
            <pc:sldMk cId="3610051943" sldId="1409"/>
            <ac:graphicFrameMk id="24" creationId="{58C1F2A4-D741-99E7-00B8-7A10E4A22E4D}"/>
          </ac:graphicFrameMkLst>
        </pc:graphicFrameChg>
        <pc:cxnChg chg="add mod">
          <ac:chgData name="Liz  Andrade" userId="ee446ffa-e45c-4b44-8aa1-844f2bf7ad57" providerId="ADAL" clId="{65107725-789B-4656-9C9A-37645005B3BF}" dt="2024-07-02T12:48:06.359" v="9"/>
          <ac:cxnSpMkLst>
            <pc:docMk/>
            <pc:sldMk cId="3610051943" sldId="1409"/>
            <ac:cxnSpMk id="4" creationId="{64A9DB9A-7C4E-21DE-6D2B-D20EEE9AC533}"/>
          </ac:cxnSpMkLst>
        </pc:cxnChg>
        <pc:cxnChg chg="add del mod">
          <ac:chgData name="Liz  Andrade" userId="ee446ffa-e45c-4b44-8aa1-844f2bf7ad57" providerId="ADAL" clId="{65107725-789B-4656-9C9A-37645005B3BF}" dt="2024-07-08T14:55:16.957" v="1164" actId="478"/>
          <ac:cxnSpMkLst>
            <pc:docMk/>
            <pc:sldMk cId="3610051943" sldId="1409"/>
            <ac:cxnSpMk id="6" creationId="{3E11ECD6-48CE-9076-927B-B1AADE17706F}"/>
          </ac:cxnSpMkLst>
        </pc:cxnChg>
      </pc:sldChg>
      <pc:sldChg chg="addSp delSp modSp mod modNotesTx">
        <pc:chgData name="Liz  Andrade" userId="ee446ffa-e45c-4b44-8aa1-844f2bf7ad57" providerId="ADAL" clId="{65107725-789B-4656-9C9A-37645005B3BF}" dt="2024-07-08T12:01:39.312" v="613" actId="20577"/>
        <pc:sldMkLst>
          <pc:docMk/>
          <pc:sldMk cId="2380769314" sldId="1410"/>
        </pc:sldMkLst>
        <pc:graphicFrameChg chg="add mod">
          <ac:chgData name="Liz  Andrade" userId="ee446ffa-e45c-4b44-8aa1-844f2bf7ad57" providerId="ADAL" clId="{65107725-789B-4656-9C9A-37645005B3BF}" dt="2024-07-05T20:29:38.505" v="543"/>
          <ac:graphicFrameMkLst>
            <pc:docMk/>
            <pc:sldMk cId="2380769314" sldId="1410"/>
            <ac:graphicFrameMk id="3" creationId="{318AED01-8E4C-2B31-4B4F-D5B58C496492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5T20:29:44.235" v="545" actId="478"/>
          <ac:graphicFrameMkLst>
            <pc:docMk/>
            <pc:sldMk cId="2380769314" sldId="1410"/>
            <ac:graphicFrameMk id="4" creationId="{B8B29B12-EBDD-B380-DD71-CB80AF89A8B5}"/>
          </ac:graphicFrameMkLst>
        </pc:graphicFrameChg>
        <pc:graphicFrameChg chg="add mod">
          <ac:chgData name="Liz  Andrade" userId="ee446ffa-e45c-4b44-8aa1-844f2bf7ad57" providerId="ADAL" clId="{65107725-789B-4656-9C9A-37645005B3BF}" dt="2024-07-05T20:30:16.825" v="546"/>
          <ac:graphicFrameMkLst>
            <pc:docMk/>
            <pc:sldMk cId="2380769314" sldId="1410"/>
            <ac:graphicFrameMk id="5" creationId="{046A1DD6-566D-AE99-03FF-5CB11A04988E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8T12:01:39.312" v="613" actId="20577"/>
          <ac:graphicFrameMkLst>
            <pc:docMk/>
            <pc:sldMk cId="2380769314" sldId="1410"/>
            <ac:graphicFrameMk id="7" creationId="{F273C266-C75D-8DEB-7A67-7FC3AF8D136F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8T11:33:19.915" v="560" actId="478"/>
          <ac:graphicFrameMkLst>
            <pc:docMk/>
            <pc:sldMk cId="2380769314" sldId="1410"/>
            <ac:graphicFrameMk id="8" creationId="{B05EF25C-B07B-30C3-91F8-049AE06F5B22}"/>
          </ac:graphicFrameMkLst>
        </pc:graphicFrameChg>
        <pc:cxnChg chg="add del mod">
          <ac:chgData name="Liz  Andrade" userId="ee446ffa-e45c-4b44-8aa1-844f2bf7ad57" providerId="ADAL" clId="{65107725-789B-4656-9C9A-37645005B3BF}" dt="2024-07-08T11:39:19.524" v="582" actId="478"/>
          <ac:cxnSpMkLst>
            <pc:docMk/>
            <pc:sldMk cId="2380769314" sldId="1410"/>
            <ac:cxnSpMk id="2" creationId="{25837594-C5C1-BBBE-34FE-DEBE4AE72C82}"/>
          </ac:cxnSpMkLst>
        </pc:cxnChg>
      </pc:sldChg>
      <pc:sldChg chg="del">
        <pc:chgData name="Liz  Andrade" userId="ee446ffa-e45c-4b44-8aa1-844f2bf7ad57" providerId="ADAL" clId="{65107725-789B-4656-9C9A-37645005B3BF}" dt="2024-07-02T12:48:59.802" v="25" actId="47"/>
        <pc:sldMkLst>
          <pc:docMk/>
          <pc:sldMk cId="727069567" sldId="1411"/>
        </pc:sldMkLst>
      </pc:sldChg>
      <pc:sldChg chg="addSp delSp modSp mod">
        <pc:chgData name="Liz  Andrade" userId="ee446ffa-e45c-4b44-8aa1-844f2bf7ad57" providerId="ADAL" clId="{65107725-789B-4656-9C9A-37645005B3BF}" dt="2024-07-05T19:36:16.551" v="514" actId="2711"/>
        <pc:sldMkLst>
          <pc:docMk/>
          <pc:sldMk cId="4063199535" sldId="1412"/>
        </pc:sldMkLst>
        <pc:spChg chg="mod">
          <ac:chgData name="Liz  Andrade" userId="ee446ffa-e45c-4b44-8aa1-844f2bf7ad57" providerId="ADAL" clId="{65107725-789B-4656-9C9A-37645005B3BF}" dt="2024-07-05T19:36:16.551" v="514" actId="2711"/>
          <ac:spMkLst>
            <pc:docMk/>
            <pc:sldMk cId="4063199535" sldId="1412"/>
            <ac:spMk id="5" creationId="{63DA40A9-EFB6-A8BD-CE2C-F7AEE4222572}"/>
          </ac:spMkLst>
        </pc:spChg>
        <pc:graphicFrameChg chg="mod modGraphic">
          <ac:chgData name="Liz  Andrade" userId="ee446ffa-e45c-4b44-8aa1-844f2bf7ad57" providerId="ADAL" clId="{65107725-789B-4656-9C9A-37645005B3BF}" dt="2024-07-05T17:59:07.185" v="490" actId="20577"/>
          <ac:graphicFrameMkLst>
            <pc:docMk/>
            <pc:sldMk cId="4063199535" sldId="1412"/>
            <ac:graphicFrameMk id="2" creationId="{BD023055-CC30-0F92-0B86-6425E60BF0FF}"/>
          </ac:graphicFrameMkLst>
        </pc:graphicFrameChg>
        <pc:graphicFrameChg chg="mod">
          <ac:chgData name="Liz  Andrade" userId="ee446ffa-e45c-4b44-8aa1-844f2bf7ad57" providerId="ADAL" clId="{65107725-789B-4656-9C9A-37645005B3BF}" dt="2024-07-05T16:51:51.457" v="384" actId="403"/>
          <ac:graphicFrameMkLst>
            <pc:docMk/>
            <pc:sldMk cId="4063199535" sldId="1412"/>
            <ac:graphicFrameMk id="3" creationId="{1F27458C-8D86-0971-D69E-406758473AF3}"/>
          </ac:graphicFrameMkLst>
        </pc:graphicFrameChg>
        <pc:cxnChg chg="add del mod">
          <ac:chgData name="Liz  Andrade" userId="ee446ffa-e45c-4b44-8aa1-844f2bf7ad57" providerId="ADAL" clId="{65107725-789B-4656-9C9A-37645005B3BF}" dt="2024-07-02T19:42:14.186" v="117" actId="478"/>
          <ac:cxnSpMkLst>
            <pc:docMk/>
            <pc:sldMk cId="4063199535" sldId="1412"/>
            <ac:cxnSpMk id="8" creationId="{F130054C-E844-403B-8F35-8F23CEB27568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9:36:26.864" v="515"/>
        <pc:sldMkLst>
          <pc:docMk/>
          <pc:sldMk cId="170354332" sldId="1414"/>
        </pc:sldMkLst>
        <pc:spChg chg="add mod">
          <ac:chgData name="Liz  Andrade" userId="ee446ffa-e45c-4b44-8aa1-844f2bf7ad57" providerId="ADAL" clId="{65107725-789B-4656-9C9A-37645005B3BF}" dt="2024-07-05T19:36:11.277" v="513" actId="2711"/>
          <ac:spMkLst>
            <pc:docMk/>
            <pc:sldMk cId="170354332" sldId="1414"/>
            <ac:spMk id="10" creationId="{77E7251C-A18E-5383-A3C3-370A320A20D2}"/>
          </ac:spMkLst>
        </pc:spChg>
        <pc:graphicFrameChg chg="mod modGraphic">
          <ac:chgData name="Liz  Andrade" userId="ee446ffa-e45c-4b44-8aa1-844f2bf7ad57" providerId="ADAL" clId="{65107725-789B-4656-9C9A-37645005B3BF}" dt="2024-07-05T19:36:26.864" v="515"/>
          <ac:graphicFrameMkLst>
            <pc:docMk/>
            <pc:sldMk cId="170354332" sldId="1414"/>
            <ac:graphicFrameMk id="2" creationId="{8FAD1D63-AEF4-0D9C-6785-B595439895FC}"/>
          </ac:graphicFrameMkLst>
        </pc:graphicFrameChg>
        <pc:graphicFrameChg chg="del mod">
          <ac:chgData name="Liz  Andrade" userId="ee446ffa-e45c-4b44-8aa1-844f2bf7ad57" providerId="ADAL" clId="{65107725-789B-4656-9C9A-37645005B3BF}" dt="2024-07-05T16:48:08.200" v="358" actId="478"/>
          <ac:graphicFrameMkLst>
            <pc:docMk/>
            <pc:sldMk cId="170354332" sldId="1414"/>
            <ac:graphicFrameMk id="3" creationId="{61CDA6CB-18DC-69B3-1C42-42718C81FE11}"/>
          </ac:graphicFrameMkLst>
        </pc:graphicFrameChg>
        <pc:graphicFrameChg chg="add mod">
          <ac:chgData name="Liz  Andrade" userId="ee446ffa-e45c-4b44-8aa1-844f2bf7ad57" providerId="ADAL" clId="{65107725-789B-4656-9C9A-37645005B3BF}" dt="2024-07-05T16:50:39.103" v="379"/>
          <ac:graphicFrameMkLst>
            <pc:docMk/>
            <pc:sldMk cId="170354332" sldId="1414"/>
            <ac:graphicFrameMk id="9" creationId="{D4CAD0CA-696F-3CFD-2621-16F4A481FDE9}"/>
          </ac:graphicFrameMkLst>
        </pc:graphicFrameChg>
        <pc:cxnChg chg="add del mod">
          <ac:chgData name="Liz  Andrade" userId="ee446ffa-e45c-4b44-8aa1-844f2bf7ad57" providerId="ADAL" clId="{65107725-789B-4656-9C9A-37645005B3BF}" dt="2024-07-05T16:48:52.785" v="366" actId="478"/>
          <ac:cxnSpMkLst>
            <pc:docMk/>
            <pc:sldMk cId="170354332" sldId="1414"/>
            <ac:cxnSpMk id="5" creationId="{4069F26B-F0F8-CBB3-DDCB-15F8757B5F84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20:24:26.362" v="527"/>
        <pc:sldMkLst>
          <pc:docMk/>
          <pc:sldMk cId="800939827" sldId="1415"/>
        </pc:sldMkLst>
        <pc:spChg chg="mod">
          <ac:chgData name="Liz  Andrade" userId="ee446ffa-e45c-4b44-8aa1-844f2bf7ad57" providerId="ADAL" clId="{65107725-789B-4656-9C9A-37645005B3BF}" dt="2024-07-02T19:46:52.789" v="162" actId="20577"/>
          <ac:spMkLst>
            <pc:docMk/>
            <pc:sldMk cId="800939827" sldId="1415"/>
            <ac:spMk id="6" creationId="{E4892DF9-02FE-D57F-8391-AD9043EE575C}"/>
          </ac:spMkLst>
        </pc:spChg>
        <pc:graphicFrameChg chg="mod modGraphic">
          <ac:chgData name="Liz  Andrade" userId="ee446ffa-e45c-4b44-8aa1-844f2bf7ad57" providerId="ADAL" clId="{65107725-789B-4656-9C9A-37645005B3BF}" dt="2024-07-05T20:24:26.362" v="527"/>
          <ac:graphicFrameMkLst>
            <pc:docMk/>
            <pc:sldMk cId="800939827" sldId="1415"/>
            <ac:graphicFrameMk id="2" creationId="{D2DC43D5-F4E2-D983-F24E-5D08DE68E308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5T17:32:32.908" v="434" actId="478"/>
          <ac:graphicFrameMkLst>
            <pc:docMk/>
            <pc:sldMk cId="800939827" sldId="1415"/>
            <ac:graphicFrameMk id="5" creationId="{197358F2-D8D3-B121-2020-AB156E64C53F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5T17:33:32.796" v="446" actId="478"/>
          <ac:graphicFrameMkLst>
            <pc:docMk/>
            <pc:sldMk cId="800939827" sldId="1415"/>
            <ac:graphicFrameMk id="7" creationId="{C9BE9373-E298-7EF9-39E2-430316763341}"/>
          </ac:graphicFrameMkLst>
        </pc:graphicFrameChg>
        <pc:cxnChg chg="add del mod">
          <ac:chgData name="Liz  Andrade" userId="ee446ffa-e45c-4b44-8aa1-844f2bf7ad57" providerId="ADAL" clId="{65107725-789B-4656-9C9A-37645005B3BF}" dt="2024-07-05T16:32:46.359" v="326" actId="478"/>
          <ac:cxnSpMkLst>
            <pc:docMk/>
            <pc:sldMk cId="800939827" sldId="1415"/>
            <ac:cxnSpMk id="3" creationId="{928A1AEF-C707-CD6E-9272-88C8FFE3BF85}"/>
          </ac:cxnSpMkLst>
        </pc:cxnChg>
      </pc:sldChg>
      <pc:sldChg chg="addSp modSp mod">
        <pc:chgData name="Liz  Andrade" userId="ee446ffa-e45c-4b44-8aa1-844f2bf7ad57" providerId="ADAL" clId="{65107725-789B-4656-9C9A-37645005B3BF}" dt="2024-07-09T18:52:12.729" v="1260" actId="1076"/>
        <pc:sldMkLst>
          <pc:docMk/>
          <pc:sldMk cId="2562764147" sldId="1416"/>
        </pc:sldMkLst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7" creationId="{69070012-E914-A3EC-4052-D7CB97B0C7EF}"/>
          </ac:spMkLst>
        </pc:spChg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8" creationId="{58D5D55C-FC38-3B45-CD92-F0B1FD563FCE}"/>
          </ac:spMkLst>
        </pc:spChg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10" creationId="{1D093230-3289-E23B-26DF-6DF3C409C97C}"/>
          </ac:spMkLst>
        </pc:spChg>
        <pc:graphicFrameChg chg="mod modGraphic">
          <ac:chgData name="Liz  Andrade" userId="ee446ffa-e45c-4b44-8aa1-844f2bf7ad57" providerId="ADAL" clId="{65107725-789B-4656-9C9A-37645005B3BF}" dt="2024-07-09T18:52:12.729" v="1260" actId="1076"/>
          <ac:graphicFrameMkLst>
            <pc:docMk/>
            <pc:sldMk cId="2562764147" sldId="1416"/>
            <ac:graphicFrameMk id="4" creationId="{764A712C-9DA4-90A8-555E-EC13F5273A5C}"/>
          </ac:graphicFrameMkLst>
        </pc:graphicFrameChg>
        <pc:cxnChg chg="add mod">
          <ac:chgData name="Liz  Andrade" userId="ee446ffa-e45c-4b44-8aa1-844f2bf7ad57" providerId="ADAL" clId="{65107725-789B-4656-9C9A-37645005B3BF}" dt="2024-07-09T18:52:09.569" v="1259" actId="1076"/>
          <ac:cxnSpMkLst>
            <pc:docMk/>
            <pc:sldMk cId="2562764147" sldId="1416"/>
            <ac:cxnSpMk id="2" creationId="{E969C0F8-3119-259A-5A6F-81F97462A00B}"/>
          </ac:cxnSpMkLst>
        </pc:cxnChg>
      </pc:sldChg>
      <pc:sldChg chg="del">
        <pc:chgData name="Liz  Andrade" userId="ee446ffa-e45c-4b44-8aa1-844f2bf7ad57" providerId="ADAL" clId="{65107725-789B-4656-9C9A-37645005B3BF}" dt="2024-07-02T12:48:34.541" v="16" actId="47"/>
        <pc:sldMkLst>
          <pc:docMk/>
          <pc:sldMk cId="1777356117" sldId="1418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1031688192" sldId="1419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3956844357" sldId="1420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2218565901" sldId="1421"/>
        </pc:sldMkLst>
      </pc:sldChg>
    </pc:docChg>
  </pc:docChgLst>
  <pc:docChgLst>
    <pc:chgData name="Raphael Dias" userId="bdce4415-abe1-46e8-a445-c461736e10dd" providerId="ADAL" clId="{151752B9-DFC4-4556-B629-773DE91AFA37}"/>
    <pc:docChg chg="undo custSel addSld delSld modSld sldOrd">
      <pc:chgData name="Raphael Dias" userId="bdce4415-abe1-46e8-a445-c461736e10dd" providerId="ADAL" clId="{151752B9-DFC4-4556-B629-773DE91AFA37}" dt="2024-07-26T18:43:23.114" v="2321" actId="20577"/>
      <pc:docMkLst>
        <pc:docMk/>
      </pc:docMkLst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985504842" sldId="53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85504842" sldId="539"/>
            <ac:spMk id="41987" creationId="{2DF57B28-26F1-4CD1-AA05-078AE9E2F36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85504842" sldId="539"/>
            <ac:spMk id="41989" creationId="{A7F94B66-3E1E-48F1-8DE6-6F189FD2D42E}"/>
          </ac:spMkLst>
        </pc:spChg>
      </pc:sldChg>
      <pc:sldChg chg="addSp 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1775330231" sldId="77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2" creationId="{D9C6AC72-F7D2-85A1-1625-FE72513A8C0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3" creationId="{E82C69D5-18DC-F0AB-CC09-9E25E223E210}"/>
          </ac:spMkLst>
        </pc:spChg>
        <pc:spChg chg="mod">
          <ac:chgData name="Raphael Dias" userId="bdce4415-abe1-46e8-a445-c461736e10dd" providerId="ADAL" clId="{151752B9-DFC4-4556-B629-773DE91AFA37}" dt="2024-07-04T13:17:09.049" v="245" actId="20577"/>
          <ac:spMkLst>
            <pc:docMk/>
            <pc:sldMk cId="1775330231" sldId="775"/>
            <ac:spMk id="16" creationId="{F09FF0B5-F9C1-A926-4D7A-B9C967C826B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9" creationId="{476682AB-E93D-0EF8-EF57-D6097A5D704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6" creationId="{0C3E1D54-1FC1-5451-0CB6-A2F9EF7C0BD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7" creationId="{9088503F-9EE9-08F3-39F1-D63BF811DDC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0" creationId="{86D170B6-A0F9-1508-6593-D7E69CFCD82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2" creationId="{0EE6A062-39ED-D7C8-7071-AB31919282F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40" creationId="{72C6C8A6-D193-69C2-7468-09D82882409F}"/>
          </ac:spMkLst>
        </pc:spChg>
        <pc:grpChg chg="del mod">
          <ac:chgData name="Raphael Dias" userId="bdce4415-abe1-46e8-a445-c461736e10dd" providerId="ADAL" clId="{151752B9-DFC4-4556-B629-773DE91AFA37}" dt="2024-07-04T12:54:34.504" v="205" actId="478"/>
          <ac:grpSpMkLst>
            <pc:docMk/>
            <pc:sldMk cId="1775330231" sldId="775"/>
            <ac:grpSpMk id="7" creationId="{90812071-CE9A-0337-9308-122B4CFF7C07}"/>
          </ac:grpSpMkLst>
        </pc:grpChg>
        <pc:grpChg chg="del mod">
          <ac:chgData name="Raphael Dias" userId="bdce4415-abe1-46e8-a445-c461736e10dd" providerId="ADAL" clId="{151752B9-DFC4-4556-B629-773DE91AFA37}" dt="2024-07-08T12:28:35.456" v="660" actId="478"/>
          <ac:grpSpMkLst>
            <pc:docMk/>
            <pc:sldMk cId="1775330231" sldId="775"/>
            <ac:grpSpMk id="14" creationId="{DE4BC315-9818-5551-A1E9-90671A9D5766}"/>
          </ac:grpSpMkLst>
        </pc:grpChg>
        <pc:picChg chg="mod">
          <ac:chgData name="Raphael Dias" userId="bdce4415-abe1-46e8-a445-c461736e10dd" providerId="ADAL" clId="{151752B9-DFC4-4556-B629-773DE91AFA37}" dt="2024-07-08T14:25:08.131" v="1088" actId="1076"/>
          <ac:picMkLst>
            <pc:docMk/>
            <pc:sldMk cId="1775330231" sldId="775"/>
            <ac:picMk id="29" creationId="{88744F52-2985-9838-FF2E-9C07E31341D8}"/>
          </ac:picMkLst>
        </pc:picChg>
        <pc:picChg chg="mod">
          <ac:chgData name="Raphael Dias" userId="bdce4415-abe1-46e8-a445-c461736e10dd" providerId="ADAL" clId="{151752B9-DFC4-4556-B629-773DE91AFA37}" dt="2024-07-08T14:07:36.402" v="887" actId="1076"/>
          <ac:picMkLst>
            <pc:docMk/>
            <pc:sldMk cId="1775330231" sldId="775"/>
            <ac:picMk id="31" creationId="{80E0A49E-4878-B929-5222-A3BFA482817E}"/>
          </ac:picMkLst>
        </pc:picChg>
        <pc:picChg chg="mod">
          <ac:chgData name="Raphael Dias" userId="bdce4415-abe1-46e8-a445-c461736e10dd" providerId="ADAL" clId="{151752B9-DFC4-4556-B629-773DE91AFA37}" dt="2024-07-08T14:05:12.046" v="813" actId="1076"/>
          <ac:picMkLst>
            <pc:docMk/>
            <pc:sldMk cId="1775330231" sldId="775"/>
            <ac:picMk id="34" creationId="{2D443C97-6F7D-D2F6-3666-87809C49FC17}"/>
          </ac:picMkLst>
        </pc:picChg>
        <pc:picChg chg="mod">
          <ac:chgData name="Raphael Dias" userId="bdce4415-abe1-46e8-a445-c461736e10dd" providerId="ADAL" clId="{151752B9-DFC4-4556-B629-773DE91AFA37}" dt="2024-07-08T14:10:35.293" v="990" actId="1076"/>
          <ac:picMkLst>
            <pc:docMk/>
            <pc:sldMk cId="1775330231" sldId="775"/>
            <ac:picMk id="41" creationId="{81D676CD-C095-0465-43D6-168A6592D7BC}"/>
          </ac:picMkLst>
        </pc:picChg>
        <pc:inkChg chg="add mod">
          <ac:chgData name="Raphael Dias" userId="bdce4415-abe1-46e8-a445-c461736e10dd" providerId="ADAL" clId="{151752B9-DFC4-4556-B629-773DE91AFA37}" dt="2024-07-04T13:18:36.432" v="262"/>
          <ac:inkMkLst>
            <pc:docMk/>
            <pc:sldMk cId="1775330231" sldId="775"/>
            <ac:inkMk id="3" creationId="{1EC4DC93-C67A-A432-45A0-953C8B5747C3}"/>
          </ac:inkMkLst>
        </pc:inkChg>
        <pc:inkChg chg="add mod">
          <ac:chgData name="Raphael Dias" userId="bdce4415-abe1-46e8-a445-c461736e10dd" providerId="ADAL" clId="{151752B9-DFC4-4556-B629-773DE91AFA37}" dt="2024-07-03T20:21:52.014" v="204"/>
          <ac:inkMkLst>
            <pc:docMk/>
            <pc:sldMk cId="1775330231" sldId="775"/>
            <ac:inkMk id="4" creationId="{2781223E-955E-A87F-8846-7CA5C0938EA3}"/>
          </ac:inkMkLst>
        </pc:inkChg>
        <pc:inkChg chg="add mod">
          <ac:chgData name="Raphael Dias" userId="bdce4415-abe1-46e8-a445-c461736e10dd" providerId="ADAL" clId="{151752B9-DFC4-4556-B629-773DE91AFA37}" dt="2024-07-03T20:21:52.014" v="204"/>
          <ac:inkMkLst>
            <pc:docMk/>
            <pc:sldMk cId="1775330231" sldId="775"/>
            <ac:inkMk id="5" creationId="{33350434-131F-DD0E-6613-4F49AF3FC9FA}"/>
          </ac:inkMkLst>
        </pc:inkChg>
        <pc:inkChg chg="add mod">
          <ac:chgData name="Raphael Dias" userId="bdce4415-abe1-46e8-a445-c461736e10dd" providerId="ADAL" clId="{151752B9-DFC4-4556-B629-773DE91AFA37}" dt="2024-07-04T13:18:36.432" v="262"/>
          <ac:inkMkLst>
            <pc:docMk/>
            <pc:sldMk cId="1775330231" sldId="775"/>
            <ac:inkMk id="9" creationId="{214F7134-BAA2-26FA-2C50-65F237008190}"/>
          </ac:inkMkLst>
        </pc:inkChg>
        <pc:cxnChg chg="del">
          <ac:chgData name="Raphael Dias" userId="bdce4415-abe1-46e8-a445-c461736e10dd" providerId="ADAL" clId="{151752B9-DFC4-4556-B629-773DE91AFA37}" dt="2024-07-03T19:50:29.767" v="201" actId="478"/>
          <ac:cxnSpMkLst>
            <pc:docMk/>
            <pc:sldMk cId="1775330231" sldId="775"/>
            <ac:cxnSpMk id="3" creationId="{89305670-A717-2270-333B-C1FDA7F536A0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40:48.695" v="1421"/>
        <pc:sldMkLst>
          <pc:docMk/>
          <pc:sldMk cId="2051093275" sldId="132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51093275" sldId="1323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51093275" sldId="1323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8T21:40:48.695" v="1421"/>
          <ac:graphicFrameMkLst>
            <pc:docMk/>
            <pc:sldMk cId="2051093275" sldId="1323"/>
            <ac:graphicFrameMk id="3" creationId="{9D2F6F12-E985-838E-BC9F-BD235E015638}"/>
          </ac:graphicFrameMkLst>
        </pc:graphicFrameChg>
        <pc:cxnChg chg="del">
          <ac:chgData name="Raphael Dias" userId="bdce4415-abe1-46e8-a445-c461736e10dd" providerId="ADAL" clId="{151752B9-DFC4-4556-B629-773DE91AFA37}" dt="2024-07-08T14:26:05.950" v="1119" actId="478"/>
          <ac:cxnSpMkLst>
            <pc:docMk/>
            <pc:sldMk cId="2051093275" sldId="1323"/>
            <ac:cxnSpMk id="2" creationId="{403DFC5D-BE77-FC66-0515-CA9747B07271}"/>
          </ac:cxnSpMkLst>
        </pc:cxn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520051135" sldId="132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520051135" sldId="1325"/>
            <ac:spMk id="3" creationId="{B303013D-C37B-4D8C-949C-E7C115E0B3F1}"/>
          </ac:spMkLst>
        </pc:spChg>
      </pc:sldChg>
      <pc:sldChg chg="modSp mod modNotes">
        <pc:chgData name="Raphael Dias" userId="bdce4415-abe1-46e8-a445-c461736e10dd" providerId="ADAL" clId="{151752B9-DFC4-4556-B629-773DE91AFA37}" dt="2024-07-12T15:31:11.261" v="1803" actId="27918"/>
        <pc:sldMkLst>
          <pc:docMk/>
          <pc:sldMk cId="1171377638" sldId="132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3" creationId="{53A52044-08FC-41FD-020E-ADF4F3814F2B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7" creationId="{524043F6-7B1A-DB29-AAC4-06B22CDE1F2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8" creationId="{10E5E4A3-4057-0A64-EE0A-6EFC8B89B8DE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9" creationId="{8F2B346B-CFA9-8969-DD26-48EB68ACED97}"/>
          </ac:spMkLst>
        </pc:spChg>
      </pc:sldChg>
      <pc:sldChg chg="modSp mod modNotes">
        <pc:chgData name="Raphael Dias" userId="bdce4415-abe1-46e8-a445-c461736e10dd" providerId="ADAL" clId="{151752B9-DFC4-4556-B629-773DE91AFA37}" dt="2024-07-12T15:31:49.447" v="1805" actId="27918"/>
        <pc:sldMkLst>
          <pc:docMk/>
          <pc:sldMk cId="2831709632" sldId="132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4" creationId="{E053671F-84C4-B096-FD47-0AA9A72EBB2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10" creationId="{8ACEA5D8-8DCC-B99F-E7EB-B5FBAB834B0B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47" creationId="{524043F6-7B1A-DB29-AAC4-06B22CDE1F2D}"/>
          </ac:spMkLst>
        </pc:spChg>
      </pc:sldChg>
      <pc:sldChg chg="addSp delSp modSp mod">
        <pc:chgData name="Raphael Dias" userId="bdce4415-abe1-46e8-a445-c461736e10dd" providerId="ADAL" clId="{151752B9-DFC4-4556-B629-773DE91AFA37}" dt="2024-07-09T18:32:15.947" v="1708" actId="27918"/>
        <pc:sldMkLst>
          <pc:docMk/>
          <pc:sldMk cId="3830198174" sldId="1347"/>
        </pc:sldMkLst>
        <pc:spChg chg="mod">
          <ac:chgData name="Raphael Dias" userId="bdce4415-abe1-46e8-a445-c461736e10dd" providerId="ADAL" clId="{151752B9-DFC4-4556-B629-773DE91AFA37}" dt="2024-07-08T12:21:35.445" v="539" actId="20577"/>
          <ac:spMkLst>
            <pc:docMk/>
            <pc:sldMk cId="3830198174" sldId="1347"/>
            <ac:spMk id="6" creationId="{0591E3DE-0BD7-8968-E097-B44CDABFA491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7" creationId="{4485C2E4-9757-38AC-CC13-37D1EEABE73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5" creationId="{455203B1-B1FA-4D6E-B6BD-5E07603C530A}"/>
          </ac:spMkLst>
        </pc:spChg>
        <pc:spChg chg="mod">
          <ac:chgData name="Raphael Dias" userId="bdce4415-abe1-46e8-a445-c461736e10dd" providerId="ADAL" clId="{151752B9-DFC4-4556-B629-773DE91AFA37}" dt="2024-07-03T13:34:52.817" v="44" actId="20577"/>
          <ac:spMkLst>
            <pc:docMk/>
            <pc:sldMk cId="3830198174" sldId="1347"/>
            <ac:spMk id="28" creationId="{127CA524-83FF-42A1-830C-D93BA9DECE3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9" creationId="{533473EA-365F-47D3-8633-4FB962F8AD5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34" creationId="{2348197C-57E6-A355-F1DD-CABD8C54CDE2}"/>
          </ac:spMkLst>
        </pc:spChg>
        <pc:grpChg chg="del mod">
          <ac:chgData name="Raphael Dias" userId="bdce4415-abe1-46e8-a445-c461736e10dd" providerId="ADAL" clId="{151752B9-DFC4-4556-B629-773DE91AFA37}" dt="2024-07-03T13:33:43.982" v="28"/>
          <ac:grpSpMkLst>
            <pc:docMk/>
            <pc:sldMk cId="3830198174" sldId="1347"/>
            <ac:grpSpMk id="11" creationId="{3637146B-8D44-576E-F489-3E12E41573B8}"/>
          </ac:grpSpMkLst>
        </pc:grpChg>
        <pc:grpChg chg="del mod">
          <ac:chgData name="Raphael Dias" userId="bdce4415-abe1-46e8-a445-c461736e10dd" providerId="ADAL" clId="{151752B9-DFC4-4556-B629-773DE91AFA37}" dt="2024-07-03T13:33:51.197" v="30" actId="478"/>
          <ac:grpSpMkLst>
            <pc:docMk/>
            <pc:sldMk cId="3830198174" sldId="1347"/>
            <ac:grpSpMk id="13" creationId="{301CB059-318C-56B9-C2FB-6309E28EA461}"/>
          </ac:grpSpMkLst>
        </pc:grp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5" creationId="{9C65603C-1A03-A630-2A82-0FCCCD7F98AD}"/>
          </ac:inkMkLst>
        </pc:ink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9" creationId="{30FD6B2F-1CB7-8107-AA38-550FE61BFC5C}"/>
          </ac:inkMkLst>
        </pc:ink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12" creationId="{691D5894-31DA-5F79-15C0-D3A12AE3B0FD}"/>
          </ac:inkMkLst>
        </pc:inkChg>
        <pc:cxnChg chg="mod">
          <ac:chgData name="Raphael Dias" userId="bdce4415-abe1-46e8-a445-c461736e10dd" providerId="ADAL" clId="{151752B9-DFC4-4556-B629-773DE91AFA37}" dt="2024-07-03T13:35:33.376" v="58" actId="14100"/>
          <ac:cxnSpMkLst>
            <pc:docMk/>
            <pc:sldMk cId="3830198174" sldId="1347"/>
            <ac:cxnSpMk id="4" creationId="{F598BBF6-C407-30DF-2CC6-417ADDB2E97C}"/>
          </ac:cxnSpMkLst>
        </pc:cxnChg>
        <pc:cxnChg chg="del">
          <ac:chgData name="Raphael Dias" userId="bdce4415-abe1-46e8-a445-c461736e10dd" providerId="ADAL" clId="{151752B9-DFC4-4556-B629-773DE91AFA37}" dt="2024-07-03T13:17:39.100" v="0" actId="478"/>
          <ac:cxnSpMkLst>
            <pc:docMk/>
            <pc:sldMk cId="3830198174" sldId="1347"/>
            <ac:cxnSpMk id="8" creationId="{3C99EB13-EFF2-8B75-5ABE-DAE933905FB0}"/>
          </ac:cxnSpMkLst>
        </pc:cxnChg>
        <pc:cxnChg chg="mod">
          <ac:chgData name="Raphael Dias" userId="bdce4415-abe1-46e8-a445-c461736e10dd" providerId="ADAL" clId="{151752B9-DFC4-4556-B629-773DE91AFA37}" dt="2024-07-03T13:35:12.777" v="56" actId="14100"/>
          <ac:cxnSpMkLst>
            <pc:docMk/>
            <pc:sldMk cId="3830198174" sldId="1347"/>
            <ac:cxnSpMk id="16" creationId="{B2EB9776-D387-4CB8-B7A5-FDD1918C60A3}"/>
          </ac:cxnSpMkLst>
        </pc:cxnChg>
        <pc:cxnChg chg="mod">
          <ac:chgData name="Raphael Dias" userId="bdce4415-abe1-46e8-a445-c461736e10dd" providerId="ADAL" clId="{151752B9-DFC4-4556-B629-773DE91AFA37}" dt="2024-07-03T13:35:16.701" v="57" actId="14100"/>
          <ac:cxnSpMkLst>
            <pc:docMk/>
            <pc:sldMk cId="3830198174" sldId="1347"/>
            <ac:cxnSpMk id="22" creationId="{E1465B21-D27D-4584-AD66-A474D5EF9480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12T11:59:07.584" v="1744"/>
        <pc:sldMkLst>
          <pc:docMk/>
          <pc:sldMk cId="1524291561" sldId="134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3" creationId="{344D8135-A481-ED35-5E51-F27BEA21123A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8T12:22:57.266" v="550" actId="20577"/>
          <ac:spMkLst>
            <pc:docMk/>
            <pc:sldMk cId="1524291561" sldId="1348"/>
            <ac:spMk id="12" creationId="{D9C6AC72-F7D2-85A1-1625-FE72513A8C0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13" creationId="{E82C69D5-18DC-F0AB-CC09-9E25E223E21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24" creationId="{ADC2B7A2-D280-41D7-A2B3-3907002402A0}"/>
          </ac:spMkLst>
        </pc:spChg>
        <pc:cxnChg chg="mod">
          <ac:chgData name="Raphael Dias" userId="bdce4415-abe1-46e8-a445-c461736e10dd" providerId="ADAL" clId="{151752B9-DFC4-4556-B629-773DE91AFA37}" dt="2024-07-03T19:50:20.753" v="200" actId="14100"/>
          <ac:cxnSpMkLst>
            <pc:docMk/>
            <pc:sldMk cId="1524291561" sldId="1348"/>
            <ac:cxnSpMk id="2" creationId="{7F8F571B-0E6A-A28A-EDDD-5BE575E7D675}"/>
          </ac:cxnSpMkLst>
        </pc:cxnChg>
        <pc:cxnChg chg="del">
          <ac:chgData name="Raphael Dias" userId="bdce4415-abe1-46e8-a445-c461736e10dd" providerId="ADAL" clId="{151752B9-DFC4-4556-B629-773DE91AFA37}" dt="2024-07-03T13:35:38.960" v="59" actId="478"/>
          <ac:cxnSpMkLst>
            <pc:docMk/>
            <pc:sldMk cId="1524291561" sldId="1348"/>
            <ac:cxnSpMk id="5" creationId="{50527A4A-2978-C299-908B-15FC1D740CA3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56:04.256" v="1460" actId="20577"/>
        <pc:sldMkLst>
          <pc:docMk/>
          <pc:sldMk cId="815424997" sldId="1351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15424997" sldId="1351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15424997" sldId="1351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8T21:56:04.256" v="1460" actId="20577"/>
          <ac:graphicFrameMkLst>
            <pc:docMk/>
            <pc:sldMk cId="815424997" sldId="1351"/>
            <ac:graphicFrameMk id="2" creationId="{5464E836-C8C8-DAEC-090B-8E37C5745DC0}"/>
          </ac:graphicFrameMkLst>
        </pc:graphicFrameChg>
        <pc:graphicFrameChg chg="mod modGraphic">
          <ac:chgData name="Raphael Dias" userId="bdce4415-abe1-46e8-a445-c461736e10dd" providerId="ADAL" clId="{151752B9-DFC4-4556-B629-773DE91AFA37}" dt="2024-07-08T21:55:42.572" v="1459" actId="207"/>
          <ac:graphicFrameMkLst>
            <pc:docMk/>
            <pc:sldMk cId="815424997" sldId="1351"/>
            <ac:graphicFrameMk id="9" creationId="{3EF6E3E2-4BA1-E4EE-5743-B954F4523801}"/>
          </ac:graphicFrameMkLst>
        </pc:graphicFrameChg>
        <pc:cxnChg chg="del">
          <ac:chgData name="Raphael Dias" userId="bdce4415-abe1-46e8-a445-c461736e10dd" providerId="ADAL" clId="{151752B9-DFC4-4556-B629-773DE91AFA37}" dt="2024-07-08T21:21:43.533" v="1373" actId="478"/>
          <ac:cxnSpMkLst>
            <pc:docMk/>
            <pc:sldMk cId="815424997" sldId="1351"/>
            <ac:cxnSpMk id="3" creationId="{18029897-6175-ECE6-18CA-71A78C37EC2A}"/>
          </ac:cxnSpMkLst>
        </pc:cxnChg>
      </pc:sldChg>
      <pc:sldChg chg="delSp modSp mod">
        <pc:chgData name="Raphael Dias" userId="bdce4415-abe1-46e8-a445-c461736e10dd" providerId="ADAL" clId="{151752B9-DFC4-4556-B629-773DE91AFA37}" dt="2024-07-09T12:41:11.337" v="1489" actId="207"/>
        <pc:sldMkLst>
          <pc:docMk/>
          <pc:sldMk cId="2471617040" sldId="135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471617040" sldId="1353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471617040" sldId="1353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9T12:41:11.337" v="1489" actId="207"/>
          <ac:graphicFrameMkLst>
            <pc:docMk/>
            <pc:sldMk cId="2471617040" sldId="1353"/>
            <ac:graphicFrameMk id="3" creationId="{581100AA-6948-36E8-AD52-56B214FFADB4}"/>
          </ac:graphicFrameMkLst>
        </pc:graphicFrameChg>
        <pc:cxnChg chg="del">
          <ac:chgData name="Raphael Dias" userId="bdce4415-abe1-46e8-a445-c461736e10dd" providerId="ADAL" clId="{151752B9-DFC4-4556-B629-773DE91AFA37}" dt="2024-07-09T12:37:31.401" v="1475" actId="478"/>
          <ac:cxnSpMkLst>
            <pc:docMk/>
            <pc:sldMk cId="2471617040" sldId="1353"/>
            <ac:cxnSpMk id="2" creationId="{128F9DE6-05B1-A561-BF4D-9DD52A27FACB}"/>
          </ac:cxnSpMkLst>
        </pc:cxnChg>
      </pc:sldChg>
      <pc:sldChg chg="delSp modSp mod">
        <pc:chgData name="Raphael Dias" userId="bdce4415-abe1-46e8-a445-c461736e10dd" providerId="ADAL" clId="{151752B9-DFC4-4556-B629-773DE91AFA37}" dt="2024-07-12T11:59:07.584" v="1744"/>
        <pc:sldMkLst>
          <pc:docMk/>
          <pc:sldMk cId="207117315" sldId="135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7117315" sldId="1358"/>
            <ac:spMk id="4" creationId="{601DE984-4BD5-1ED8-232D-A1B8C0539D6F}"/>
          </ac:spMkLst>
        </pc:spChg>
        <pc:graphicFrameChg chg="mod modGraphic">
          <ac:chgData name="Raphael Dias" userId="bdce4415-abe1-46e8-a445-c461736e10dd" providerId="ADAL" clId="{151752B9-DFC4-4556-B629-773DE91AFA37}" dt="2024-07-12T11:59:07.584" v="1744"/>
          <ac:graphicFrameMkLst>
            <pc:docMk/>
            <pc:sldMk cId="207117315" sldId="1358"/>
            <ac:graphicFrameMk id="2" creationId="{C8B49152-24BD-E053-8E86-FB82BAC9B304}"/>
          </ac:graphicFrameMkLst>
        </pc:graphicFrameChg>
        <pc:cxnChg chg="del">
          <ac:chgData name="Raphael Dias" userId="bdce4415-abe1-46e8-a445-c461736e10dd" providerId="ADAL" clId="{151752B9-DFC4-4556-B629-773DE91AFA37}" dt="2024-07-09T14:04:10.152" v="1575" actId="478"/>
          <ac:cxnSpMkLst>
            <pc:docMk/>
            <pc:sldMk cId="207117315" sldId="1358"/>
            <ac:cxnSpMk id="3" creationId="{8A794979-4B31-FC62-00D1-B68AD61C67D9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40:48.695" v="1421"/>
        <pc:sldMkLst>
          <pc:docMk/>
          <pc:sldMk cId="976329205" sldId="137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5" creationId="{CD89FB12-3192-C193-90AD-8AE4677004C6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3T19:42:55.534" v="132" actId="20577"/>
          <ac:spMkLst>
            <pc:docMk/>
            <pc:sldMk cId="976329205" sldId="1375"/>
            <ac:spMk id="19" creationId="{1F3AB82B-27C1-F130-C82F-DB38A509EDE2}"/>
          </ac:spMkLst>
        </pc:spChg>
        <pc:spChg chg="mod">
          <ac:chgData name="Raphael Dias" userId="bdce4415-abe1-46e8-a445-c461736e10dd" providerId="ADAL" clId="{151752B9-DFC4-4556-B629-773DE91AFA37}" dt="2024-07-08T12:24:23.119" v="582" actId="20577"/>
          <ac:spMkLst>
            <pc:docMk/>
            <pc:sldMk cId="976329205" sldId="1375"/>
            <ac:spMk id="20" creationId="{4D369B20-50B5-C020-5CFD-FD62E08FA0AE}"/>
          </ac:spMkLst>
        </pc:spChg>
        <pc:spChg chg="mod">
          <ac:chgData name="Raphael Dias" userId="bdce4415-abe1-46e8-a445-c461736e10dd" providerId="ADAL" clId="{151752B9-DFC4-4556-B629-773DE91AFA37}" dt="2024-07-08T12:26:28.201" v="645" actId="20577"/>
          <ac:spMkLst>
            <pc:docMk/>
            <pc:sldMk cId="976329205" sldId="1375"/>
            <ac:spMk id="23" creationId="{A94CF549-52B8-1E6A-0A73-45BC33A8AED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25" creationId="{1DA0CD75-7EB9-33D5-BBC9-0679EC36FB5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3T19:41:42.384" v="113" actId="20577"/>
          <ac:spMkLst>
            <pc:docMk/>
            <pc:sldMk cId="976329205" sldId="1375"/>
            <ac:spMk id="47" creationId="{D9D436E7-A803-6191-F211-354D3A22B84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48" creationId="{FF55FEB6-FB5A-F4C3-65F9-F3C258959602}"/>
          </ac:spMkLst>
        </pc:spChg>
        <pc:spChg chg="mod">
          <ac:chgData name="Raphael Dias" userId="bdce4415-abe1-46e8-a445-c461736e10dd" providerId="ADAL" clId="{151752B9-DFC4-4556-B629-773DE91AFA37}" dt="2024-07-08T12:25:23.607" v="590" actId="20577"/>
          <ac:spMkLst>
            <pc:docMk/>
            <pc:sldMk cId="976329205" sldId="1375"/>
            <ac:spMk id="60" creationId="{A14817C0-C299-79F7-277E-3D4382F5AE2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61" creationId="{E000D54C-CAD2-CF59-1819-15888B547AAC}"/>
          </ac:spMkLst>
        </pc:spChg>
        <pc:cxnChg chg="del">
          <ac:chgData name="Raphael Dias" userId="bdce4415-abe1-46e8-a445-c461736e10dd" providerId="ADAL" clId="{151752B9-DFC4-4556-B629-773DE91AFA37}" dt="2024-07-03T13:42:48.314" v="80" actId="478"/>
          <ac:cxnSpMkLst>
            <pc:docMk/>
            <pc:sldMk cId="976329205" sldId="1375"/>
            <ac:cxnSpMk id="7" creationId="{09BC2BC5-77B9-081B-17A9-8A8FF707F915}"/>
          </ac:cxnSpMkLst>
        </pc:cxnChg>
        <pc:cxnChg chg="mod">
          <ac:chgData name="Raphael Dias" userId="bdce4415-abe1-46e8-a445-c461736e10dd" providerId="ADAL" clId="{151752B9-DFC4-4556-B629-773DE91AFA37}" dt="2024-07-03T19:39:56.328" v="104" actId="14100"/>
          <ac:cxnSpMkLst>
            <pc:docMk/>
            <pc:sldMk cId="976329205" sldId="1375"/>
            <ac:cxnSpMk id="44" creationId="{7DAD1B06-937C-64D2-FAC1-35120203B192}"/>
          </ac:cxnSpMkLst>
        </pc:cxnChg>
      </pc:sldChg>
      <pc:sldChg chg="addSp delSp modSp mod">
        <pc:chgData name="Raphael Dias" userId="bdce4415-abe1-46e8-a445-c461736e10dd" providerId="ADAL" clId="{151752B9-DFC4-4556-B629-773DE91AFA37}" dt="2024-07-12T14:38:57.086" v="1797" actId="478"/>
        <pc:sldMkLst>
          <pc:docMk/>
          <pc:sldMk cId="3505685378" sldId="137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05685378" sldId="1379"/>
            <ac:spMk id="2" creationId="{552DCE83-0A39-B220-E1D9-9C106C64C21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05685378" sldId="1379"/>
            <ac:spMk id="4" creationId="{F61B6213-2B25-39EC-D895-14B0B8B58E03}"/>
          </ac:spMkLst>
        </pc:spChg>
        <pc:spChg chg="add del mod">
          <ac:chgData name="Raphael Dias" userId="bdce4415-abe1-46e8-a445-c461736e10dd" providerId="ADAL" clId="{151752B9-DFC4-4556-B629-773DE91AFA37}" dt="2024-07-12T14:38:57.086" v="1797" actId="478"/>
          <ac:spMkLst>
            <pc:docMk/>
            <pc:sldMk cId="3505685378" sldId="1379"/>
            <ac:spMk id="5" creationId="{A9DEC64D-0874-BE32-E9BE-7BAA0AF88BAE}"/>
          </ac:spMkLst>
        </pc:spChg>
        <pc:graphicFrameChg chg="mod modGraphic">
          <ac:chgData name="Raphael Dias" userId="bdce4415-abe1-46e8-a445-c461736e10dd" providerId="ADAL" clId="{151752B9-DFC4-4556-B629-773DE91AFA37}" dt="2024-07-12T14:38:52.264" v="1796"/>
          <ac:graphicFrameMkLst>
            <pc:docMk/>
            <pc:sldMk cId="3505685378" sldId="1379"/>
            <ac:graphicFrameMk id="3" creationId="{717496A5-B674-4E1C-4832-9BE7CC642DCD}"/>
          </ac:graphicFrameMkLst>
        </pc:graphicFrame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3102241393" sldId="139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102241393" sldId="1393"/>
            <ac:spMk id="6" creationId="{AFBAE4A3-8644-4E17-95E7-92C65896ED75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102241393" sldId="1393"/>
            <ac:graphicFrameMk id="2" creationId="{2844F45F-BADB-D8BB-7725-B6BAD6FD76A5}"/>
          </ac:graphicFrameMkLst>
        </pc:graphicFrame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3558741470" sldId="139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58741470" sldId="1399"/>
            <ac:spMk id="3" creationId="{5FC8D09F-1F07-2363-E6CE-1A8E4D2B9270}"/>
          </ac:spMkLst>
        </pc:spChg>
      </pc:sldChg>
      <pc:sldChg chg="delSp modSp mod modNotes">
        <pc:chgData name="Raphael Dias" userId="bdce4415-abe1-46e8-a445-c461736e10dd" providerId="ADAL" clId="{151752B9-DFC4-4556-B629-773DE91AFA37}" dt="2024-07-12T19:50:05.909" v="1943"/>
        <pc:sldMkLst>
          <pc:docMk/>
          <pc:sldMk cId="1123186176" sldId="1401"/>
        </pc:sldMkLst>
        <pc:spChg chg="mod">
          <ac:chgData name="Raphael Dias" userId="bdce4415-abe1-46e8-a445-c461736e10dd" providerId="ADAL" clId="{151752B9-DFC4-4556-B629-773DE91AFA37}" dt="2024-07-12T11:59:07.584" v="1744"/>
          <ac:spMkLst>
            <pc:docMk/>
            <pc:sldMk cId="1123186176" sldId="1401"/>
            <ac:spMk id="8" creationId="{58D5D55C-FC38-3B45-CD92-F0B1FD563FCE}"/>
          </ac:spMkLst>
        </pc:spChg>
        <pc:spChg chg="del">
          <ac:chgData name="Raphael Dias" userId="bdce4415-abe1-46e8-a445-c461736e10dd" providerId="ADAL" clId="{151752B9-DFC4-4556-B629-773DE91AFA37}" dt="2024-07-05T18:26:56.158" v="438" actId="478"/>
          <ac:spMkLst>
            <pc:docMk/>
            <pc:sldMk cId="1123186176" sldId="1401"/>
            <ac:spMk id="16" creationId="{45370A09-5B65-B5B8-4189-117BC175BC5D}"/>
          </ac:spMkLst>
        </pc:spChg>
        <pc:spChg chg="del mod">
          <ac:chgData name="Raphael Dias" userId="bdce4415-abe1-46e8-a445-c461736e10dd" providerId="ADAL" clId="{151752B9-DFC4-4556-B629-773DE91AFA37}" dt="2024-07-05T18:16:05.784" v="416"/>
          <ac:spMkLst>
            <pc:docMk/>
            <pc:sldMk cId="1123186176" sldId="1401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12T19:05:32.605" v="1859" actId="20577"/>
          <ac:spMkLst>
            <pc:docMk/>
            <pc:sldMk cId="1123186176" sldId="1401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23186176" sldId="1401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50:05.909" v="1943"/>
          <ac:graphicFrameMkLst>
            <pc:docMk/>
            <pc:sldMk cId="1123186176" sldId="1401"/>
            <ac:graphicFrameMk id="4" creationId="{764A712C-9DA4-90A8-555E-EC13F5273A5C}"/>
          </ac:graphicFrameMkLst>
        </pc:graphicFrameChg>
        <pc:graphicFrameChg chg="del">
          <ac:chgData name="Raphael Dias" userId="bdce4415-abe1-46e8-a445-c461736e10dd" providerId="ADAL" clId="{151752B9-DFC4-4556-B629-773DE91AFA37}" dt="2024-07-05T18:02:59.871" v="362" actId="478"/>
          <ac:graphicFrameMkLst>
            <pc:docMk/>
            <pc:sldMk cId="1123186176" sldId="1401"/>
            <ac:graphicFrameMk id="5" creationId="{44ED9DB3-9A83-4320-1EFD-BBD93FB30A33}"/>
          </ac:graphicFrameMkLst>
        </pc:graphicFrameChg>
        <pc:cxnChg chg="del">
          <ac:chgData name="Raphael Dias" userId="bdce4415-abe1-46e8-a445-c461736e10dd" providerId="ADAL" clId="{151752B9-DFC4-4556-B629-773DE91AFA37}" dt="2024-07-04T13:23:07.218" v="275" actId="478"/>
          <ac:cxnSpMkLst>
            <pc:docMk/>
            <pc:sldMk cId="1123186176" sldId="1401"/>
            <ac:cxnSpMk id="2" creationId="{741C5E78-75F8-4502-4932-22786D0A6C8C}"/>
          </ac:cxnSpMkLst>
        </pc:cxnChg>
      </pc:sldChg>
      <pc:sldChg chg="modSp modNotes">
        <pc:chgData name="Raphael Dias" userId="bdce4415-abe1-46e8-a445-c461736e10dd" providerId="ADAL" clId="{151752B9-DFC4-4556-B629-773DE91AFA37}" dt="2024-07-12T11:59:32.494" v="1745"/>
        <pc:sldMkLst>
          <pc:docMk/>
          <pc:sldMk cId="1048161133" sldId="1403"/>
        </pc:sldMkLst>
        <pc:spChg chg="mod">
          <ac:chgData name="Raphael Dias" userId="bdce4415-abe1-46e8-a445-c461736e10dd" providerId="ADAL" clId="{151752B9-DFC4-4556-B629-773DE91AFA37}" dt="2024-07-12T11:59:32.494" v="1745"/>
          <ac:spMkLst>
            <pc:docMk/>
            <pc:sldMk cId="1048161133" sldId="1403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048161133" sldId="1403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048161133" sldId="1403"/>
            <ac:spMk id="10" creationId="{02BDD887-48F5-B84B-0B1C-C9285CBEF6E4}"/>
          </ac:spMkLst>
        </pc:spChg>
        <pc:graphicFrameChg chg="mod">
          <ac:chgData name="Raphael Dias" userId="bdce4415-abe1-46e8-a445-c461736e10dd" providerId="ADAL" clId="{151752B9-DFC4-4556-B629-773DE91AFA37}" dt="2024-07-12T11:59:32.494" v="1745"/>
          <ac:graphicFrameMkLst>
            <pc:docMk/>
            <pc:sldMk cId="1048161133" sldId="1403"/>
            <ac:graphicFrameMk id="3" creationId="{279BACA3-A305-344A-0D7C-C1A35431A08A}"/>
          </ac:graphicFrameMkLst>
        </pc:graphicFrameChg>
      </pc:sldChg>
      <pc:sldChg chg="delSp modSp mod">
        <pc:chgData name="Raphael Dias" userId="bdce4415-abe1-46e8-a445-c461736e10dd" providerId="ADAL" clId="{151752B9-DFC4-4556-B629-773DE91AFA37}" dt="2024-07-09T14:08:09.012" v="1647"/>
        <pc:sldMkLst>
          <pc:docMk/>
          <pc:sldMk cId="3628957547" sldId="1404"/>
        </pc:sldMkLst>
        <pc:spChg chg="mod">
          <ac:chgData name="Raphael Dias" userId="bdce4415-abe1-46e8-a445-c461736e10dd" providerId="ADAL" clId="{151752B9-DFC4-4556-B629-773DE91AFA37}" dt="2024-07-09T13:21:44.138" v="1496" actId="1076"/>
          <ac:spMkLst>
            <pc:docMk/>
            <pc:sldMk cId="3628957547" sldId="1404"/>
            <ac:spMk id="4" creationId="{E42A2158-357D-9290-D528-EC2FE4375F8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28957547" sldId="1404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28957547" sldId="1404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9T14:08:09.012" v="1647"/>
          <ac:graphicFrameMkLst>
            <pc:docMk/>
            <pc:sldMk cId="3628957547" sldId="1404"/>
            <ac:graphicFrameMk id="2" creationId="{3BCED7AE-830E-F4EE-D401-C0A95F192114}"/>
          </ac:graphicFrameMkLst>
        </pc:graphicFrameChg>
        <pc:graphicFrameChg chg="mod modGraphic">
          <ac:chgData name="Raphael Dias" userId="bdce4415-abe1-46e8-a445-c461736e10dd" providerId="ADAL" clId="{151752B9-DFC4-4556-B629-773DE91AFA37}" dt="2024-07-09T13:38:23.978" v="1544" actId="242"/>
          <ac:graphicFrameMkLst>
            <pc:docMk/>
            <pc:sldMk cId="3628957547" sldId="1404"/>
            <ac:graphicFrameMk id="5" creationId="{9651A868-C868-4A50-4B09-E11D35B15785}"/>
          </ac:graphicFrameMkLst>
        </pc:graphicFrameChg>
        <pc:cxnChg chg="del">
          <ac:chgData name="Raphael Dias" userId="bdce4415-abe1-46e8-a445-c461736e10dd" providerId="ADAL" clId="{151752B9-DFC4-4556-B629-773DE91AFA37}" dt="2024-07-09T12:41:34.437" v="1490" actId="478"/>
          <ac:cxnSpMkLst>
            <pc:docMk/>
            <pc:sldMk cId="3628957547" sldId="1404"/>
            <ac:cxnSpMk id="3" creationId="{E527A5C7-F66A-B1A5-B3F5-DF9D899C0E9B}"/>
          </ac:cxnSpMkLst>
        </pc:cxnChg>
      </pc:sldChg>
      <pc:sldChg chg="delSp modSp mod">
        <pc:chgData name="Raphael Dias" userId="bdce4415-abe1-46e8-a445-c461736e10dd" providerId="ADAL" clId="{151752B9-DFC4-4556-B629-773DE91AFA37}" dt="2024-07-09T14:22:17.641" v="1689"/>
        <pc:sldMkLst>
          <pc:docMk/>
          <pc:sldMk cId="3470423672" sldId="140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470423672" sldId="1405"/>
            <ac:spMk id="15" creationId="{DA2A1515-1356-E5B9-7161-A47B238800AF}"/>
          </ac:spMkLst>
        </pc:spChg>
        <pc:graphicFrameChg chg="mod modGraphic">
          <ac:chgData name="Raphael Dias" userId="bdce4415-abe1-46e8-a445-c461736e10dd" providerId="ADAL" clId="{151752B9-DFC4-4556-B629-773DE91AFA37}" dt="2024-07-09T14:22:17.641" v="1689"/>
          <ac:graphicFrameMkLst>
            <pc:docMk/>
            <pc:sldMk cId="3470423672" sldId="1405"/>
            <ac:graphicFrameMk id="3" creationId="{F825F028-8F41-2A00-3092-12BAA1D7546C}"/>
          </ac:graphicFrameMkLst>
        </pc:graphicFrameChg>
        <pc:cxnChg chg="del">
          <ac:chgData name="Raphael Dias" userId="bdce4415-abe1-46e8-a445-c461736e10dd" providerId="ADAL" clId="{151752B9-DFC4-4556-B629-773DE91AFA37}" dt="2024-07-09T13:38:33.535" v="1545" actId="478"/>
          <ac:cxnSpMkLst>
            <pc:docMk/>
            <pc:sldMk cId="3470423672" sldId="1405"/>
            <ac:cxnSpMk id="2" creationId="{1D66AD1B-29BA-E32F-FFA2-A4DD07EF005A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4200931400" sldId="1407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200931400" sldId="1407"/>
            <ac:spMk id="33" creationId="{F9E22678-768B-43F6-A176-F2D63C106127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7" creationId="{8492BE34-7EC5-44AA-5E5E-2B1A7B404854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8" creationId="{58A5C5CA-E14D-0676-0C6F-579706AE2E2C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11" creationId="{1C19F856-7531-1E03-CD23-1051FC6AEF45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12" creationId="{7295A97E-886A-51AA-6347-1367AB17BDDD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20" creationId="{5973ECBA-90A2-EA7E-3E3A-C3E5AD609051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21" creationId="{9947EABD-7885-9AE3-B69C-3B57D9CADB4B}"/>
          </ac:graphicFrameMkLst>
        </pc:graphicFrameChg>
        <pc:cxnChg chg="del">
          <ac:chgData name="Raphael Dias" userId="bdce4415-abe1-46e8-a445-c461736e10dd" providerId="ADAL" clId="{151752B9-DFC4-4556-B629-773DE91AFA37}" dt="2024-07-05T18:26:30.067" v="435" actId="478"/>
          <ac:cxnSpMkLst>
            <pc:docMk/>
            <pc:sldMk cId="4200931400" sldId="1407"/>
            <ac:cxnSpMk id="2" creationId="{DEFD7D5B-0CF5-B848-9738-F27AFC34989B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3610051943" sldId="140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10051943" sldId="1409"/>
            <ac:spMk id="5" creationId="{DAA5CBE3-F061-DAA8-CDA6-18C7D2BB6999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9" creationId="{262FF2D2-ECA7-B3E0-6774-34AB680FB219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14" creationId="{3F0D32B7-9943-3945-7E0E-C08A1CC04949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18" creationId="{B61D62C1-60F6-0CDF-97E1-16A5434C344F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0" creationId="{2103F161-3DC7-7270-3C85-2302BB466E2F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3" creationId="{797028CC-1901-8AB7-F17C-D7D7E4644EBC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4" creationId="{58C1F2A4-D741-99E7-00B8-7A10E4A22E4D}"/>
          </ac:graphicFrameMkLst>
        </pc:graphicFrameChg>
        <pc:cxnChg chg="del">
          <ac:chgData name="Raphael Dias" userId="bdce4415-abe1-46e8-a445-c461736e10dd" providerId="ADAL" clId="{151752B9-DFC4-4556-B629-773DE91AFA37}" dt="2024-07-05T18:26:32.813" v="436" actId="478"/>
          <ac:cxnSpMkLst>
            <pc:docMk/>
            <pc:sldMk cId="3610051943" sldId="1409"/>
            <ac:cxnSpMk id="4" creationId="{64A9DB9A-7C4E-21DE-6D2B-D20EEE9AC533}"/>
          </ac:cxnSpMkLst>
        </pc:cxnChg>
      </pc:sldChg>
      <pc:sldChg chg="modSp mod modNotes">
        <pc:chgData name="Raphael Dias" userId="bdce4415-abe1-46e8-a445-c461736e10dd" providerId="ADAL" clId="{151752B9-DFC4-4556-B629-773DE91AFA37}" dt="2024-07-08T21:40:52.397" v="1424"/>
        <pc:sldMkLst>
          <pc:docMk/>
          <pc:sldMk cId="2380769314" sldId="1410"/>
        </pc:sldMkLst>
        <pc:spChg chg="mod">
          <ac:chgData name="Raphael Dias" userId="bdce4415-abe1-46e8-a445-c461736e10dd" providerId="ADAL" clId="{151752B9-DFC4-4556-B629-773DE91AFA37}" dt="2024-07-08T21:40:52.397" v="1424"/>
          <ac:spMkLst>
            <pc:docMk/>
            <pc:sldMk cId="2380769314" sldId="1410"/>
            <ac:spMk id="6" creationId="{AFBAE4A3-8644-4E17-95E7-92C65896ED75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2380769314" sldId="1410"/>
            <ac:graphicFrameMk id="7" creationId="{F273C266-C75D-8DEB-7A67-7FC3AF8D136F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07.584" v="1744"/>
        <pc:sldMkLst>
          <pc:docMk/>
          <pc:sldMk cId="4063199535" sldId="1412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5" creationId="{63DA40A9-EFB6-A8BD-CE2C-F7AEE422257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7" creationId="{086E7669-FF8C-8DC1-8165-BC5FEFC8B181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063199535" sldId="1412"/>
            <ac:graphicFrameMk id="2" creationId="{BD023055-CC30-0F92-0B86-6425E60BF0FF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07.584" v="1744"/>
        <pc:sldMkLst>
          <pc:docMk/>
          <pc:sldMk cId="170354332" sldId="1414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7" creationId="{086E7669-FF8C-8DC1-8165-BC5FEFC8B181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10" creationId="{77E7251C-A18E-5383-A3C3-370A320A20D2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170354332" sldId="1414"/>
            <ac:graphicFrameMk id="2" creationId="{8FAD1D63-AEF4-0D9C-6785-B595439895FC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32.494" v="1745"/>
        <pc:sldMkLst>
          <pc:docMk/>
          <pc:sldMk cId="800939827" sldId="141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10" creationId="{02BDD887-48F5-B84B-0B1C-C9285CBEF6E4}"/>
          </ac:spMkLst>
        </pc:spChg>
        <pc:graphicFrameChg chg="mod">
          <ac:chgData name="Raphael Dias" userId="bdce4415-abe1-46e8-a445-c461736e10dd" providerId="ADAL" clId="{151752B9-DFC4-4556-B629-773DE91AFA37}" dt="2024-07-12T11:59:32.494" v="1745"/>
          <ac:graphicFrameMkLst>
            <pc:docMk/>
            <pc:sldMk cId="800939827" sldId="1415"/>
            <ac:graphicFrameMk id="2" creationId="{D2DC43D5-F4E2-D983-F24E-5D08DE68E308}"/>
          </ac:graphicFrameMkLst>
        </pc:graphicFrameChg>
      </pc:sldChg>
      <pc:sldChg chg="addSp delSp modSp add mod ord modNotes">
        <pc:chgData name="Raphael Dias" userId="bdce4415-abe1-46e8-a445-c461736e10dd" providerId="ADAL" clId="{151752B9-DFC4-4556-B629-773DE91AFA37}" dt="2024-07-12T19:44:29.762" v="1878"/>
        <pc:sldMkLst>
          <pc:docMk/>
          <pc:sldMk cId="2562764147" sldId="1416"/>
        </pc:sldMkLst>
        <pc:spChg chg="add del mod">
          <ac:chgData name="Raphael Dias" userId="bdce4415-abe1-46e8-a445-c461736e10dd" providerId="ADAL" clId="{151752B9-DFC4-4556-B629-773DE91AFA37}" dt="2024-07-12T18:19:32.788" v="1831" actId="478"/>
          <ac:spMkLst>
            <pc:docMk/>
            <pc:sldMk cId="2562764147" sldId="1416"/>
            <ac:spMk id="3" creationId="{B3E9EE6C-F189-DC94-D54B-A92FE9373E09}"/>
          </ac:spMkLst>
        </pc:spChg>
        <pc:spChg chg="mod">
          <ac:chgData name="Raphael Dias" userId="bdce4415-abe1-46e8-a445-c461736e10dd" providerId="ADAL" clId="{151752B9-DFC4-4556-B629-773DE91AFA37}" dt="2024-07-12T11:59:07.584" v="1744"/>
          <ac:spMkLst>
            <pc:docMk/>
            <pc:sldMk cId="2562764147" sldId="1416"/>
            <ac:spMk id="8" creationId="{58D5D55C-FC38-3B45-CD92-F0B1FD563FCE}"/>
          </ac:spMkLst>
        </pc:spChg>
        <pc:spChg chg="del mod">
          <ac:chgData name="Raphael Dias" userId="bdce4415-abe1-46e8-a445-c461736e10dd" providerId="ADAL" clId="{151752B9-DFC4-4556-B629-773DE91AFA37}" dt="2024-07-05T18:11:01.662" v="380" actId="478"/>
          <ac:spMkLst>
            <pc:docMk/>
            <pc:sldMk cId="2562764147" sldId="1416"/>
            <ac:spMk id="16" creationId="{45370A09-5B65-B5B8-4189-117BC175BC5D}"/>
          </ac:spMkLst>
        </pc:spChg>
        <pc:spChg chg="del mod">
          <ac:chgData name="Raphael Dias" userId="bdce4415-abe1-46e8-a445-c461736e10dd" providerId="ADAL" clId="{151752B9-DFC4-4556-B629-773DE91AFA37}" dt="2024-07-05T18:11:00.144" v="379"/>
          <ac:spMkLst>
            <pc:docMk/>
            <pc:sldMk cId="2562764147" sldId="1416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562764147" sldId="1416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562764147" sldId="1416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44:29.762" v="1878"/>
          <ac:graphicFrameMkLst>
            <pc:docMk/>
            <pc:sldMk cId="2562764147" sldId="1416"/>
            <ac:graphicFrameMk id="4" creationId="{764A712C-9DA4-90A8-555E-EC13F5273A5C}"/>
          </ac:graphicFrameMkLst>
        </pc:graphicFrameChg>
        <pc:graphicFrameChg chg="del">
          <ac:chgData name="Raphael Dias" userId="bdce4415-abe1-46e8-a445-c461736e10dd" providerId="ADAL" clId="{151752B9-DFC4-4556-B629-773DE91AFA37}" dt="2024-07-05T18:03:03.905" v="363" actId="478"/>
          <ac:graphicFrameMkLst>
            <pc:docMk/>
            <pc:sldMk cId="2562764147" sldId="1416"/>
            <ac:graphicFrameMk id="5" creationId="{44ED9DB3-9A83-4320-1EFD-BBD93FB30A33}"/>
          </ac:graphicFrameMkLst>
        </pc:graphicFrameChg>
      </pc:sldChg>
      <pc:sldChg chg="new del">
        <pc:chgData name="Raphael Dias" userId="bdce4415-abe1-46e8-a445-c461736e10dd" providerId="ADAL" clId="{151752B9-DFC4-4556-B629-773DE91AFA37}" dt="2024-07-12T15:30:00.980" v="1799" actId="680"/>
        <pc:sldMkLst>
          <pc:docMk/>
          <pc:sldMk cId="1154613623" sldId="1417"/>
        </pc:sldMkLst>
      </pc:sldChg>
      <pc:sldChg chg="new del">
        <pc:chgData name="Raphael Dias" userId="bdce4415-abe1-46e8-a445-c461736e10dd" providerId="ADAL" clId="{151752B9-DFC4-4556-B629-773DE91AFA37}" dt="2024-07-12T15:30:57.510" v="1801" actId="680"/>
        <pc:sldMkLst>
          <pc:docMk/>
          <pc:sldMk cId="2398820119" sldId="1417"/>
        </pc:sldMkLst>
      </pc:sldChg>
      <pc:sldChg chg="delSp modSp add mod">
        <pc:chgData name="Raphael Dias" userId="bdce4415-abe1-46e8-a445-c461736e10dd" providerId="ADAL" clId="{151752B9-DFC4-4556-B629-773DE91AFA37}" dt="2024-07-12T19:45:04.582" v="1885" actId="242"/>
        <pc:sldMkLst>
          <pc:docMk/>
          <pc:sldMk cId="2642867741" sldId="1417"/>
        </pc:sldMkLst>
        <pc:spChg chg="del">
          <ac:chgData name="Raphael Dias" userId="bdce4415-abe1-46e8-a445-c461736e10dd" providerId="ADAL" clId="{151752B9-DFC4-4556-B629-773DE91AFA37}" dt="2024-07-12T18:19:26.741" v="1830" actId="478"/>
          <ac:spMkLst>
            <pc:docMk/>
            <pc:sldMk cId="2642867741" sldId="1417"/>
            <ac:spMk id="3" creationId="{B3E9EE6C-F189-DC94-D54B-A92FE9373E09}"/>
          </ac:spMkLst>
        </pc:spChg>
        <pc:spChg chg="mod">
          <ac:chgData name="Raphael Dias" userId="bdce4415-abe1-46e8-a445-c461736e10dd" providerId="ADAL" clId="{151752B9-DFC4-4556-B629-773DE91AFA37}" dt="2024-07-12T17:50:13.125" v="1809" actId="20577"/>
          <ac:spMkLst>
            <pc:docMk/>
            <pc:sldMk cId="2642867741" sldId="1417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12T17:50:32.456" v="1829" actId="20577"/>
          <ac:spMkLst>
            <pc:docMk/>
            <pc:sldMk cId="2642867741" sldId="1417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45:04.582" v="1885" actId="242"/>
          <ac:graphicFrameMkLst>
            <pc:docMk/>
            <pc:sldMk cId="2642867741" sldId="1417"/>
            <ac:graphicFrameMk id="4" creationId="{764A712C-9DA4-90A8-555E-EC13F5273A5C}"/>
          </ac:graphicFrameMkLst>
        </pc:graphicFrameChg>
      </pc:sldChg>
      <pc:sldChg chg="modSp add mod">
        <pc:chgData name="Raphael Dias" userId="bdce4415-abe1-46e8-a445-c461736e10dd" providerId="ADAL" clId="{151752B9-DFC4-4556-B629-773DE91AFA37}" dt="2024-07-12T19:50:31.578" v="1947" actId="242"/>
        <pc:sldMkLst>
          <pc:docMk/>
          <pc:sldMk cId="966263050" sldId="1418"/>
        </pc:sldMkLst>
        <pc:spChg chg="mod">
          <ac:chgData name="Raphael Dias" userId="bdce4415-abe1-46e8-a445-c461736e10dd" providerId="ADAL" clId="{151752B9-DFC4-4556-B629-773DE91AFA37}" dt="2024-07-12T19:05:39.318" v="1862" actId="20577"/>
          <ac:spMkLst>
            <pc:docMk/>
            <pc:sldMk cId="966263050" sldId="1418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12T19:05:04.021" v="1844" actId="20577"/>
          <ac:spMkLst>
            <pc:docMk/>
            <pc:sldMk cId="966263050" sldId="1418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50:31.578" v="1947" actId="242"/>
          <ac:graphicFrameMkLst>
            <pc:docMk/>
            <pc:sldMk cId="966263050" sldId="1418"/>
            <ac:graphicFrameMk id="4" creationId="{764A712C-9DA4-90A8-555E-EC13F5273A5C}"/>
          </ac:graphicFrameMkLst>
        </pc:graphicFrameChg>
      </pc:sldChg>
      <pc:sldChg chg="addSp delSp modSp mod modShow">
        <pc:chgData name="Raphael Dias" userId="bdce4415-abe1-46e8-a445-c461736e10dd" providerId="ADAL" clId="{151752B9-DFC4-4556-B629-773DE91AFA37}" dt="2024-07-26T17:17:54.216" v="2279" actId="729"/>
        <pc:sldMkLst>
          <pc:docMk/>
          <pc:sldMk cId="2263987267" sldId="1419"/>
        </pc:sldMkLst>
        <pc:spChg chg="add del mod">
          <ac:chgData name="Raphael Dias" userId="bdce4415-abe1-46e8-a445-c461736e10dd" providerId="ADAL" clId="{151752B9-DFC4-4556-B629-773DE91AFA37}" dt="2024-07-26T16:28:19.612" v="2277" actId="478"/>
          <ac:spMkLst>
            <pc:docMk/>
            <pc:sldMk cId="2263987267" sldId="1419"/>
            <ac:spMk id="3" creationId="{926B7C86-1A15-F7E0-F13A-ED5A08C3B394}"/>
          </ac:spMkLst>
        </pc:spChg>
        <pc:spChg chg="add mod">
          <ac:chgData name="Raphael Dias" userId="bdce4415-abe1-46e8-a445-c461736e10dd" providerId="ADAL" clId="{151752B9-DFC4-4556-B629-773DE91AFA37}" dt="2024-07-25T18:43:07.495" v="2212"/>
          <ac:spMkLst>
            <pc:docMk/>
            <pc:sldMk cId="2263987267" sldId="1419"/>
            <ac:spMk id="5" creationId="{0BA97ED5-36D4-55A3-E76C-F077C6D9E51A}"/>
          </ac:spMkLst>
        </pc:spChg>
        <pc:spChg chg="mod">
          <ac:chgData name="Raphael Dias" userId="bdce4415-abe1-46e8-a445-c461736e10dd" providerId="ADAL" clId="{151752B9-DFC4-4556-B629-773DE91AFA37}" dt="2024-07-25T18:10:46.957" v="1952" actId="1076"/>
          <ac:spMkLst>
            <pc:docMk/>
            <pc:sldMk cId="2263987267" sldId="1419"/>
            <ac:spMk id="6" creationId="{0C902A3F-6E87-0511-B1E5-5D40BC3FF76D}"/>
          </ac:spMkLst>
        </pc:spChg>
        <pc:spChg chg="add mod">
          <ac:chgData name="Raphael Dias" userId="bdce4415-abe1-46e8-a445-c461736e10dd" providerId="ADAL" clId="{151752B9-DFC4-4556-B629-773DE91AFA37}" dt="2024-07-26T16:27:48.083" v="2268" actId="1038"/>
          <ac:spMkLst>
            <pc:docMk/>
            <pc:sldMk cId="2263987267" sldId="1419"/>
            <ac:spMk id="7" creationId="{DB1B0228-EAA8-E71C-5C09-4A53E6430C1F}"/>
          </ac:spMkLst>
        </pc:spChg>
        <pc:spChg chg="del mod">
          <ac:chgData name="Raphael Dias" userId="bdce4415-abe1-46e8-a445-c461736e10dd" providerId="ADAL" clId="{151752B9-DFC4-4556-B629-773DE91AFA37}" dt="2024-07-26T16:28:08.224" v="2273" actId="478"/>
          <ac:spMkLst>
            <pc:docMk/>
            <pc:sldMk cId="2263987267" sldId="1419"/>
            <ac:spMk id="12" creationId="{D9C6AC72-F7D2-85A1-1625-FE72513A8C03}"/>
          </ac:spMkLst>
        </pc:spChg>
        <pc:spChg chg="del mod">
          <ac:chgData name="Raphael Dias" userId="bdce4415-abe1-46e8-a445-c461736e10dd" providerId="ADAL" clId="{151752B9-DFC4-4556-B629-773DE91AFA37}" dt="2024-07-26T16:28:07.498" v="2272" actId="478"/>
          <ac:spMkLst>
            <pc:docMk/>
            <pc:sldMk cId="2263987267" sldId="1419"/>
            <ac:spMk id="13" creationId="{E82C69D5-18DC-F0AB-CC09-9E25E223E210}"/>
          </ac:spMkLst>
        </pc:spChg>
        <pc:spChg chg="del mod">
          <ac:chgData name="Raphael Dias" userId="bdce4415-abe1-46e8-a445-c461736e10dd" providerId="ADAL" clId="{151752B9-DFC4-4556-B629-773DE91AFA37}" dt="2024-07-26T16:28:05.890" v="2271" actId="478"/>
          <ac:spMkLst>
            <pc:docMk/>
            <pc:sldMk cId="2263987267" sldId="1419"/>
            <ac:spMk id="16" creationId="{F09FF0B5-F9C1-A926-4D7A-B9C967C826BC}"/>
          </ac:spMkLst>
        </pc:spChg>
        <pc:spChg chg="del mod">
          <ac:chgData name="Raphael Dias" userId="bdce4415-abe1-46e8-a445-c461736e10dd" providerId="ADAL" clId="{151752B9-DFC4-4556-B629-773DE91AFA37}" dt="2024-07-26T16:28:02.126" v="2269" actId="478"/>
          <ac:spMkLst>
            <pc:docMk/>
            <pc:sldMk cId="2263987267" sldId="1419"/>
            <ac:spMk id="19" creationId="{476682AB-E93D-0EF8-EF57-D6097A5D7048}"/>
          </ac:spMkLst>
        </pc:spChg>
        <pc:spChg chg="del">
          <ac:chgData name="Raphael Dias" userId="bdce4415-abe1-46e8-a445-c461736e10dd" providerId="ADAL" clId="{151752B9-DFC4-4556-B629-773DE91AFA37}" dt="2024-07-25T18:11:19.544" v="2005" actId="478"/>
          <ac:spMkLst>
            <pc:docMk/>
            <pc:sldMk cId="2263987267" sldId="1419"/>
            <ac:spMk id="21" creationId="{F43341D3-ACA7-CB26-9924-9511E6FDC1D4}"/>
          </ac:spMkLst>
        </pc:spChg>
        <pc:spChg chg="mod">
          <ac:chgData name="Raphael Dias" userId="bdce4415-abe1-46e8-a445-c461736e10dd" providerId="ADAL" clId="{151752B9-DFC4-4556-B629-773DE91AFA37}" dt="2024-07-25T18:41:42.341" v="2187" actId="1076"/>
          <ac:spMkLst>
            <pc:docMk/>
            <pc:sldMk cId="2263987267" sldId="1419"/>
            <ac:spMk id="24" creationId="{ADC2B7A2-D280-41D7-A2B3-3907002402A0}"/>
          </ac:spMkLst>
        </pc:spChg>
        <pc:spChg chg="del">
          <ac:chgData name="Raphael Dias" userId="bdce4415-abe1-46e8-a445-c461736e10dd" providerId="ADAL" clId="{151752B9-DFC4-4556-B629-773DE91AFA37}" dt="2024-07-25T18:11:23.883" v="2006" actId="478"/>
          <ac:spMkLst>
            <pc:docMk/>
            <pc:sldMk cId="2263987267" sldId="1419"/>
            <ac:spMk id="26" creationId="{0C3E1D54-1FC1-5451-0CB6-A2F9EF7C0BD8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27" creationId="{9088503F-9EE9-08F3-39F1-D63BF811DDC2}"/>
          </ac:spMkLst>
        </pc:spChg>
        <pc:spChg chg="del">
          <ac:chgData name="Raphael Dias" userId="bdce4415-abe1-46e8-a445-c461736e10dd" providerId="ADAL" clId="{151752B9-DFC4-4556-B629-773DE91AFA37}" dt="2024-07-25T18:11:31.405" v="2009" actId="478"/>
          <ac:spMkLst>
            <pc:docMk/>
            <pc:sldMk cId="2263987267" sldId="1419"/>
            <ac:spMk id="28" creationId="{7018477D-6A9D-9941-733E-E0A4507872B7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30" creationId="{86D170B6-A0F9-1508-6593-D7E69CFCD820}"/>
          </ac:spMkLst>
        </pc:spChg>
        <pc:spChg chg="del mod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32" creationId="{0EE6A062-39ED-D7C8-7071-AB31919282F4}"/>
          </ac:spMkLst>
        </pc:spChg>
        <pc:spChg chg="mod">
          <ac:chgData name="Raphael Dias" userId="bdce4415-abe1-46e8-a445-c461736e10dd" providerId="ADAL" clId="{151752B9-DFC4-4556-B629-773DE91AFA37}" dt="2024-07-25T18:42:30.455" v="2196" actId="20577"/>
          <ac:spMkLst>
            <pc:docMk/>
            <pc:sldMk cId="2263987267" sldId="1419"/>
            <ac:spMk id="33" creationId="{F9E22678-768B-43F6-A176-F2D63C106127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40" creationId="{72C6C8A6-D193-69C2-7468-09D82882409F}"/>
          </ac:spMkLst>
        </pc:spChg>
        <pc:graphicFrameChg chg="mod">
          <ac:chgData name="Raphael Dias" userId="bdce4415-abe1-46e8-a445-c461736e10dd" providerId="ADAL" clId="{151752B9-DFC4-4556-B629-773DE91AFA37}" dt="2024-07-25T18:41:42.341" v="2187" actId="1076"/>
          <ac:graphicFrameMkLst>
            <pc:docMk/>
            <pc:sldMk cId="2263987267" sldId="1419"/>
            <ac:graphicFrameMk id="2" creationId="{183801A8-E333-1828-A95E-265531FC1824}"/>
          </ac:graphicFrameMkLst>
        </pc:graphicFrameChg>
        <pc:graphicFrameChg chg="mod">
          <ac:chgData name="Raphael Dias" userId="bdce4415-abe1-46e8-a445-c461736e10dd" providerId="ADAL" clId="{151752B9-DFC4-4556-B629-773DE91AFA37}" dt="2024-07-25T18:41:42.341" v="2187" actId="1076"/>
          <ac:graphicFrameMkLst>
            <pc:docMk/>
            <pc:sldMk cId="2263987267" sldId="1419"/>
            <ac:graphicFrameMk id="17" creationId="{1B7DD520-7F70-45F6-86E0-DE8C6FF82944}"/>
          </ac:graphicFrameMkLst>
        </pc:graphicFrame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29" creationId="{88744F52-2985-9838-FF2E-9C07E31341D8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31" creationId="{80E0A49E-4878-B929-5222-A3BFA482817E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34" creationId="{2D443C97-6F7D-D2F6-3666-87809C49FC17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41" creationId="{81D676CD-C095-0465-43D6-168A6592D7BC}"/>
          </ac:picMkLst>
        </pc:picChg>
        <pc:cxnChg chg="del">
          <ac:chgData name="Raphael Dias" userId="bdce4415-abe1-46e8-a445-c461736e10dd" providerId="ADAL" clId="{151752B9-DFC4-4556-B629-773DE91AFA37}" dt="2024-07-25T18:41:25.785" v="2123" actId="478"/>
          <ac:cxnSpMkLst>
            <pc:docMk/>
            <pc:sldMk cId="2263987267" sldId="1419"/>
            <ac:cxnSpMk id="4" creationId="{9AF80943-CD84-9553-DB65-47F052303898}"/>
          </ac:cxnSpMkLst>
        </pc:cxnChg>
        <pc:cxnChg chg="del mod">
          <ac:chgData name="Raphael Dias" userId="bdce4415-abe1-46e8-a445-c461736e10dd" providerId="ADAL" clId="{151752B9-DFC4-4556-B629-773DE91AFA37}" dt="2024-07-26T16:28:11.435" v="2276" actId="478"/>
          <ac:cxnSpMkLst>
            <pc:docMk/>
            <pc:sldMk cId="2263987267" sldId="1419"/>
            <ac:cxnSpMk id="8" creationId="{F1730EF7-5520-25A4-E367-9540347497AE}"/>
          </ac:cxnSpMkLst>
        </pc:cxnChg>
        <pc:cxnChg chg="del mod">
          <ac:chgData name="Raphael Dias" userId="bdce4415-abe1-46e8-a445-c461736e10dd" providerId="ADAL" clId="{151752B9-DFC4-4556-B629-773DE91AFA37}" dt="2024-07-26T16:28:09.203" v="2274" actId="478"/>
          <ac:cxnSpMkLst>
            <pc:docMk/>
            <pc:sldMk cId="2263987267" sldId="1419"/>
            <ac:cxnSpMk id="10" creationId="{A721F0E3-BAB9-4682-90A2-939790C0A82E}"/>
          </ac:cxnSpMkLst>
        </pc:cxnChg>
        <pc:cxnChg chg="del mod">
          <ac:chgData name="Raphael Dias" userId="bdce4415-abe1-46e8-a445-c461736e10dd" providerId="ADAL" clId="{151752B9-DFC4-4556-B629-773DE91AFA37}" dt="2024-07-26T16:28:10.235" v="2275" actId="478"/>
          <ac:cxnSpMkLst>
            <pc:docMk/>
            <pc:sldMk cId="2263987267" sldId="1419"/>
            <ac:cxnSpMk id="11" creationId="{E1992CD5-44DA-31DB-DDD7-FC8490348B77}"/>
          </ac:cxnSpMkLst>
        </pc:cxnChg>
        <pc:cxnChg chg="del mod">
          <ac:chgData name="Raphael Dias" userId="bdce4415-abe1-46e8-a445-c461736e10dd" providerId="ADAL" clId="{151752B9-DFC4-4556-B629-773DE91AFA37}" dt="2024-07-26T16:28:04.702" v="2270" actId="478"/>
          <ac:cxnSpMkLst>
            <pc:docMk/>
            <pc:sldMk cId="2263987267" sldId="1419"/>
            <ac:cxnSpMk id="15" creationId="{321CA5A6-7452-BE6F-74DF-7E49AC47BCD8}"/>
          </ac:cxnSpMkLst>
        </pc:cxnChg>
      </pc:sldChg>
      <pc:sldChg chg="addSp modSp add mod ord">
        <pc:chgData name="Raphael Dias" userId="bdce4415-abe1-46e8-a445-c461736e10dd" providerId="ADAL" clId="{151752B9-DFC4-4556-B629-773DE91AFA37}" dt="2024-07-25T18:42:50.752" v="2211" actId="20577"/>
        <pc:sldMkLst>
          <pc:docMk/>
          <pc:sldMk cId="64934522" sldId="1420"/>
        </pc:sldMkLst>
        <pc:spChg chg="add mod">
          <ac:chgData name="Raphael Dias" userId="bdce4415-abe1-46e8-a445-c461736e10dd" providerId="ADAL" clId="{151752B9-DFC4-4556-B629-773DE91AFA37}" dt="2024-07-25T18:13:26.497" v="2055" actId="20577"/>
          <ac:spMkLst>
            <pc:docMk/>
            <pc:sldMk cId="64934522" sldId="1420"/>
            <ac:spMk id="7" creationId="{51F15290-86B5-D9CB-EA47-7A5DBF75F1DA}"/>
          </ac:spMkLst>
        </pc:spChg>
        <pc:spChg chg="add mod">
          <ac:chgData name="Raphael Dias" userId="bdce4415-abe1-46e8-a445-c461736e10dd" providerId="ADAL" clId="{151752B9-DFC4-4556-B629-773DE91AFA37}" dt="2024-07-25T18:16:19.477" v="2104" actId="20577"/>
          <ac:spMkLst>
            <pc:docMk/>
            <pc:sldMk cId="64934522" sldId="1420"/>
            <ac:spMk id="8" creationId="{563E2561-2FED-CF0C-E05D-A1334B9577B1}"/>
          </ac:spMkLst>
        </pc:spChg>
        <pc:spChg chg="add mod">
          <ac:chgData name="Raphael Dias" userId="bdce4415-abe1-46e8-a445-c461736e10dd" providerId="ADAL" clId="{151752B9-DFC4-4556-B629-773DE91AFA37}" dt="2024-07-25T18:17:10.107" v="2112" actId="1076"/>
          <ac:spMkLst>
            <pc:docMk/>
            <pc:sldMk cId="64934522" sldId="1420"/>
            <ac:spMk id="10" creationId="{7F91E8C9-D4CA-A232-4C8B-ECA2E7FD9C39}"/>
          </ac:spMkLst>
        </pc:spChg>
        <pc:spChg chg="add mod">
          <ac:chgData name="Raphael Dias" userId="bdce4415-abe1-46e8-a445-c461736e10dd" providerId="ADAL" clId="{151752B9-DFC4-4556-B629-773DE91AFA37}" dt="2024-07-25T18:17:23.144" v="2122" actId="1035"/>
          <ac:spMkLst>
            <pc:docMk/>
            <pc:sldMk cId="64934522" sldId="1420"/>
            <ac:spMk id="22" creationId="{04F43CCA-15B8-4E5D-EC48-6DD08FABB4DA}"/>
          </ac:spMkLst>
        </pc:spChg>
        <pc:spChg chg="mod">
          <ac:chgData name="Raphael Dias" userId="bdce4415-abe1-46e8-a445-c461736e10dd" providerId="ADAL" clId="{151752B9-DFC4-4556-B629-773DE91AFA37}" dt="2024-07-25T18:42:50.752" v="2211" actId="20577"/>
          <ac:spMkLst>
            <pc:docMk/>
            <pc:sldMk cId="64934522" sldId="1420"/>
            <ac:spMk id="33" creationId="{F9E22678-768B-43F6-A176-F2D63C106127}"/>
          </ac:spMkLst>
        </pc:spChg>
      </pc:sldChg>
      <pc:sldChg chg="add del">
        <pc:chgData name="Raphael Dias" userId="bdce4415-abe1-46e8-a445-c461736e10dd" providerId="ADAL" clId="{151752B9-DFC4-4556-B629-773DE91AFA37}" dt="2024-07-25T18:12:25.197" v="2011" actId="47"/>
        <pc:sldMkLst>
          <pc:docMk/>
          <pc:sldMk cId="1034614565" sldId="1420"/>
        </pc:sldMkLst>
      </pc:sldChg>
      <pc:sldChg chg="addSp delSp modSp add mod ord">
        <pc:chgData name="Raphael Dias" userId="bdce4415-abe1-46e8-a445-c461736e10dd" providerId="ADAL" clId="{151752B9-DFC4-4556-B629-773DE91AFA37}" dt="2024-07-26T18:43:23.114" v="2321" actId="20577"/>
        <pc:sldMkLst>
          <pc:docMk/>
          <pc:sldMk cId="1502766962" sldId="1425"/>
        </pc:sldMkLst>
        <pc:spChg chg="mod">
          <ac:chgData name="Raphael Dias" userId="bdce4415-abe1-46e8-a445-c461736e10dd" providerId="ADAL" clId="{151752B9-DFC4-4556-B629-773DE91AFA37}" dt="2024-07-26T18:43:23.114" v="2321" actId="20577"/>
          <ac:spMkLst>
            <pc:docMk/>
            <pc:sldMk cId="1502766962" sldId="1425"/>
            <ac:spMk id="5" creationId="{0BA97ED5-36D4-55A3-E76C-F077C6D9E51A}"/>
          </ac:spMkLst>
        </pc:spChg>
        <pc:spChg chg="del">
          <ac:chgData name="Raphael Dias" userId="bdce4415-abe1-46e8-a445-c461736e10dd" providerId="ADAL" clId="{151752B9-DFC4-4556-B629-773DE91AFA37}" dt="2024-07-26T17:31:56.311" v="2307" actId="478"/>
          <ac:spMkLst>
            <pc:docMk/>
            <pc:sldMk cId="1502766962" sldId="1425"/>
            <ac:spMk id="7" creationId="{DB1B0228-EAA8-E71C-5C09-4A53E6430C1F}"/>
          </ac:spMkLst>
        </pc:spChg>
        <pc:graphicFrameChg chg="del mod">
          <ac:chgData name="Raphael Dias" userId="bdce4415-abe1-46e8-a445-c461736e10dd" providerId="ADAL" clId="{151752B9-DFC4-4556-B629-773DE91AFA37}" dt="2024-07-26T17:26:47.131" v="2293" actId="478"/>
          <ac:graphicFrameMkLst>
            <pc:docMk/>
            <pc:sldMk cId="1502766962" sldId="1425"/>
            <ac:graphicFrameMk id="2" creationId="{183801A8-E333-1828-A95E-265531FC1824}"/>
          </ac:graphicFrameMkLst>
        </pc:graphicFrameChg>
        <pc:graphicFrameChg chg="add mod">
          <ac:chgData name="Raphael Dias" userId="bdce4415-abe1-46e8-a445-c461736e10dd" providerId="ADAL" clId="{151752B9-DFC4-4556-B629-773DE91AFA37}" dt="2024-07-26T17:27:07.201" v="2304" actId="1076"/>
          <ac:graphicFrameMkLst>
            <pc:docMk/>
            <pc:sldMk cId="1502766962" sldId="1425"/>
            <ac:graphicFrameMk id="3" creationId="{6FACECAA-1960-DF84-952A-4BF298A98E03}"/>
          </ac:graphicFrameMkLst>
        </pc:graphicFrameChg>
        <pc:graphicFrameChg chg="del">
          <ac:chgData name="Raphael Dias" userId="bdce4415-abe1-46e8-a445-c461736e10dd" providerId="ADAL" clId="{151752B9-DFC4-4556-B629-773DE91AFA37}" dt="2024-07-26T17:18:28.227" v="2283" actId="478"/>
          <ac:graphicFrameMkLst>
            <pc:docMk/>
            <pc:sldMk cId="1502766962" sldId="1425"/>
            <ac:graphicFrameMk id="17" creationId="{1B7DD520-7F70-45F6-86E0-DE8C6FF82944}"/>
          </ac:graphicFrameMkLst>
        </pc:graphicFrameChg>
      </pc:sldChg>
    </pc:docChg>
  </pc:docChgLst>
  <pc:docChgLst>
    <pc:chgData name="Raphael Dias" userId="bdce4415-abe1-46e8-a445-c461736e10dd" providerId="ADAL" clId="{072B45DF-DDD2-424A-A62F-4234CC07B89D}"/>
    <pc:docChg chg="undo custSel delSld modSld modMainMaster">
      <pc:chgData name="Raphael Dias" userId="bdce4415-abe1-46e8-a445-c461736e10dd" providerId="ADAL" clId="{072B45DF-DDD2-424A-A62F-4234CC07B89D}" dt="2024-11-26T20:41:23.784" v="45" actId="1036"/>
      <pc:docMkLst>
        <pc:docMk/>
      </pc:docMkLst>
      <pc:sldChg chg="del">
        <pc:chgData name="Raphael Dias" userId="bdce4415-abe1-46e8-a445-c461736e10dd" providerId="ADAL" clId="{072B45DF-DDD2-424A-A62F-4234CC07B89D}" dt="2024-11-22T12:51:50.625" v="3" actId="47"/>
        <pc:sldMkLst>
          <pc:docMk/>
          <pc:sldMk cId="985504842" sldId="539"/>
        </pc:sldMkLst>
      </pc:sldChg>
      <pc:sldChg chg="del">
        <pc:chgData name="Raphael Dias" userId="bdce4415-abe1-46e8-a445-c461736e10dd" providerId="ADAL" clId="{072B45DF-DDD2-424A-A62F-4234CC07B89D}" dt="2024-11-22T12:51:50.053" v="2" actId="47"/>
        <pc:sldMkLst>
          <pc:docMk/>
          <pc:sldMk cId="2160645773" sldId="541"/>
        </pc:sldMkLst>
      </pc:sldChg>
      <pc:sldMasterChg chg="addSldLayout modSldLayout">
        <pc:chgData name="Raphael Dias" userId="bdce4415-abe1-46e8-a445-c461736e10dd" providerId="ADAL" clId="{072B45DF-DDD2-424A-A62F-4234CC07B89D}" dt="2024-11-26T20:41:23.784" v="45" actId="1036"/>
        <pc:sldMasterMkLst>
          <pc:docMk/>
          <pc:sldMasterMk cId="849972206" sldId="2147483648"/>
        </pc:sldMasterMkLst>
        <pc:sldLayoutChg chg="modSp mod">
          <pc:chgData name="Raphael Dias" userId="bdce4415-abe1-46e8-a445-c461736e10dd" providerId="ADAL" clId="{072B45DF-DDD2-424A-A62F-4234CC07B89D}" dt="2024-11-26T20:41:23.784" v="45" actId="1036"/>
          <pc:sldLayoutMkLst>
            <pc:docMk/>
            <pc:sldMasterMk cId="849972206" sldId="2147483648"/>
            <pc:sldLayoutMk cId="3162757634" sldId="2147483652"/>
          </pc:sldLayoutMkLst>
          <pc:spChg chg="mod">
            <ac:chgData name="Raphael Dias" userId="bdce4415-abe1-46e8-a445-c461736e10dd" providerId="ADAL" clId="{072B45DF-DDD2-424A-A62F-4234CC07B89D}" dt="2024-11-26T20:41:23.784" v="45" actId="1036"/>
            <ac:spMkLst>
              <pc:docMk/>
              <pc:sldMasterMk cId="849972206" sldId="2147483648"/>
              <pc:sldLayoutMk cId="3162757634" sldId="2147483652"/>
              <ac:spMk id="3" creationId="{DB3B32A3-8457-D4DB-3E6B-F014AAA13F79}"/>
            </ac:spMkLst>
          </pc:spChg>
        </pc:sldLayoutChg>
        <pc:sldLayoutChg chg="delSp add mod modTransition">
          <pc:chgData name="Raphael Dias" userId="bdce4415-abe1-46e8-a445-c461736e10dd" providerId="ADAL" clId="{072B45DF-DDD2-424A-A62F-4234CC07B89D}" dt="2024-10-31T13:38:23.232" v="1" actId="478"/>
          <pc:sldLayoutMkLst>
            <pc:docMk/>
            <pc:sldMasterMk cId="849972206" sldId="2147483648"/>
            <pc:sldLayoutMk cId="800447557" sldId="2147483653"/>
          </pc:sldLayoutMkLst>
          <pc:spChg chg="del">
            <ac:chgData name="Raphael Dias" userId="bdce4415-abe1-46e8-a445-c461736e10dd" providerId="ADAL" clId="{072B45DF-DDD2-424A-A62F-4234CC07B89D}" dt="2024-10-31T13:38:23.232" v="1" actId="478"/>
            <ac:spMkLst>
              <pc:docMk/>
              <pc:sldMasterMk cId="849972206" sldId="2147483648"/>
              <pc:sldLayoutMk cId="800447557" sldId="2147483653"/>
              <ac:spMk id="3" creationId="{DB3B32A3-8457-D4DB-3E6B-F014AAA13F79}"/>
            </ac:spMkLst>
          </pc:spChg>
        </pc:sldLayoutChg>
        <pc:sldLayoutChg chg="addSp delSp modSp add mod modTransition">
          <pc:chgData name="Raphael Dias" userId="bdce4415-abe1-46e8-a445-c461736e10dd" providerId="ADAL" clId="{072B45DF-DDD2-424A-A62F-4234CC07B89D}" dt="2024-11-22T12:52:55.142" v="8" actId="167"/>
          <pc:sldLayoutMkLst>
            <pc:docMk/>
            <pc:sldMasterMk cId="849972206" sldId="2147483648"/>
            <pc:sldLayoutMk cId="3300211691" sldId="2147483654"/>
          </pc:sldLayoutMkLst>
          <pc:spChg chg="del">
            <ac:chgData name="Raphael Dias" userId="bdce4415-abe1-46e8-a445-c461736e10dd" providerId="ADAL" clId="{072B45DF-DDD2-424A-A62F-4234CC07B89D}" dt="2024-11-22T12:52:36.577" v="5" actId="478"/>
            <ac:spMkLst>
              <pc:docMk/>
              <pc:sldMasterMk cId="849972206" sldId="2147483648"/>
              <pc:sldLayoutMk cId="3300211691" sldId="2147483654"/>
              <ac:spMk id="2" creationId="{00000000-0000-0000-0000-000000000000}"/>
            </ac:spMkLst>
          </pc:spChg>
          <pc:spChg chg="add mod">
            <ac:chgData name="Raphael Dias" userId="bdce4415-abe1-46e8-a445-c461736e10dd" providerId="ADAL" clId="{072B45DF-DDD2-424A-A62F-4234CC07B89D}" dt="2024-11-22T12:52:37.517" v="6"/>
            <ac:spMkLst>
              <pc:docMk/>
              <pc:sldMasterMk cId="849972206" sldId="2147483648"/>
              <pc:sldLayoutMk cId="3300211691" sldId="2147483654"/>
              <ac:spMk id="3" creationId="{019F276E-BA64-CE75-C4FD-9C55299D98E8}"/>
            </ac:spMkLst>
          </pc:spChg>
          <pc:spChg chg="mod">
            <ac:chgData name="Raphael Dias" userId="bdce4415-abe1-46e8-a445-c461736e10dd" providerId="ADAL" clId="{072B45DF-DDD2-424A-A62F-4234CC07B89D}" dt="2024-11-22T12:52:42.238" v="7"/>
            <ac:spMkLst>
              <pc:docMk/>
              <pc:sldMasterMk cId="849972206" sldId="2147483648"/>
              <pc:sldLayoutMk cId="3300211691" sldId="2147483654"/>
              <ac:spMk id="6" creationId="{F2DD41E2-8DE5-8399-0A7B-FC682BB71B4B}"/>
            </ac:spMkLst>
          </pc:spChg>
          <pc:grpChg chg="add mod ord">
            <ac:chgData name="Raphael Dias" userId="bdce4415-abe1-46e8-a445-c461736e10dd" providerId="ADAL" clId="{072B45DF-DDD2-424A-A62F-4234CC07B89D}" dt="2024-11-22T12:52:55.142" v="8" actId="167"/>
            <ac:grpSpMkLst>
              <pc:docMk/>
              <pc:sldMasterMk cId="849972206" sldId="2147483648"/>
              <pc:sldLayoutMk cId="3300211691" sldId="2147483654"/>
              <ac:grpSpMk id="5" creationId="{05EBB770-5F05-CC43-B292-C944089399F3}"/>
            </ac:grpSpMkLst>
          </pc:grpChg>
          <pc:grpChg chg="mod">
            <ac:chgData name="Raphael Dias" userId="bdce4415-abe1-46e8-a445-c461736e10dd" providerId="ADAL" clId="{072B45DF-DDD2-424A-A62F-4234CC07B89D}" dt="2024-11-22T12:52:42.238" v="7"/>
            <ac:grpSpMkLst>
              <pc:docMk/>
              <pc:sldMasterMk cId="849972206" sldId="2147483648"/>
              <pc:sldLayoutMk cId="3300211691" sldId="2147483654"/>
              <ac:grpSpMk id="8" creationId="{BFFFE672-A4BD-7DB7-0538-B5740FFEE612}"/>
            </ac:grpSpMkLst>
          </pc:grpChg>
          <pc:picChg chg="add mod">
            <ac:chgData name="Raphael Dias" userId="bdce4415-abe1-46e8-a445-c461736e10dd" providerId="ADAL" clId="{072B45DF-DDD2-424A-A62F-4234CC07B89D}" dt="2024-11-22T12:52:37.517" v="6"/>
            <ac:picMkLst>
              <pc:docMk/>
              <pc:sldMasterMk cId="849972206" sldId="2147483648"/>
              <pc:sldLayoutMk cId="3300211691" sldId="2147483654"/>
              <ac:picMk id="4" creationId="{7A67CA84-E240-6409-1CFE-EBF2400FF80B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7" creationId="{69AEB99C-A591-8146-B21B-024B74852A21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9" creationId="{7C83001E-E580-705F-030F-37986A340D36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0" creationId="{2F6EB13A-513B-04B3-2782-2275256AFF3F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1" creationId="{DAB24A4F-5558-9664-169E-DC495AC3B01B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2" creationId="{2A08FAB6-16FB-0E43-9BB9-08A83F394163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3" creationId="{9E61C419-6E7C-EFC8-4DA2-7E8DBD229808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4" creationId="{6174B4AA-723B-597D-F7BF-E155972BCC0C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5" creationId="{485641A0-13D8-7052-E68F-D1B1A465D5CA}"/>
            </ac:picMkLst>
          </pc:picChg>
          <pc:picChg chg="mod">
            <ac:chgData name="Raphael Dias" userId="bdce4415-abe1-46e8-a445-c461736e10dd" providerId="ADAL" clId="{072B45DF-DDD2-424A-A62F-4234CC07B89D}" dt="2024-11-22T12:52:42.238" v="7"/>
            <ac:picMkLst>
              <pc:docMk/>
              <pc:sldMasterMk cId="849972206" sldId="2147483648"/>
              <pc:sldLayoutMk cId="3300211691" sldId="2147483654"/>
              <ac:picMk id="16" creationId="{66A26EF6-55F4-DBA6-AB1E-38EEF87EE219}"/>
            </ac:picMkLst>
          </pc:picChg>
        </pc:sldLayoutChg>
        <pc:sldLayoutChg chg="addSp delSp modSp add mod modTransition">
          <pc:chgData name="Raphael Dias" userId="bdce4415-abe1-46e8-a445-c461736e10dd" providerId="ADAL" clId="{072B45DF-DDD2-424A-A62F-4234CC07B89D}" dt="2024-11-22T12:54:59.830" v="16" actId="167"/>
          <pc:sldLayoutMkLst>
            <pc:docMk/>
            <pc:sldMasterMk cId="849972206" sldId="2147483648"/>
            <pc:sldLayoutMk cId="3490084328" sldId="2147483655"/>
          </pc:sldLayoutMkLst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2" creationId="{76A25C57-BBCB-6ED8-9284-5EB1AF2C2543}"/>
            </ac:spMkLst>
          </pc:spChg>
          <pc:spChg chg="del">
            <ac:chgData name="Raphael Dias" userId="bdce4415-abe1-46e8-a445-c461736e10dd" providerId="ADAL" clId="{072B45DF-DDD2-424A-A62F-4234CC07B89D}" dt="2024-11-22T12:54:40.679" v="13" actId="478"/>
            <ac:spMkLst>
              <pc:docMk/>
              <pc:sldMasterMk cId="849972206" sldId="2147483648"/>
              <pc:sldLayoutMk cId="3490084328" sldId="2147483655"/>
              <ac:spMk id="3" creationId="{019F276E-BA64-CE75-C4FD-9C55299D98E8}"/>
            </ac:spMkLst>
          </pc:spChg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17" creationId="{A1E9923A-E694-DE4C-660B-1D04E5E26705}"/>
            </ac:spMkLst>
          </pc:spChg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18" creationId="{52D1501D-3455-AA18-59C6-DE9879F524DB}"/>
            </ac:spMkLst>
          </pc:spChg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19" creationId="{13BD4F24-263A-A80D-0E95-7FF7BCDB6B9D}"/>
            </ac:spMkLst>
          </pc:spChg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20" creationId="{859AE153-1688-DD61-ADEA-901DCB931C1E}"/>
            </ac:spMkLst>
          </pc:spChg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22" creationId="{B6AE553B-836F-AB11-4360-386A377FB3D7}"/>
            </ac:spMkLst>
          </pc:spChg>
          <pc:spChg chg="add mod">
            <ac:chgData name="Raphael Dias" userId="bdce4415-abe1-46e8-a445-c461736e10dd" providerId="ADAL" clId="{072B45DF-DDD2-424A-A62F-4234CC07B89D}" dt="2024-11-22T12:54:42.158" v="14"/>
            <ac:spMkLst>
              <pc:docMk/>
              <pc:sldMasterMk cId="849972206" sldId="2147483648"/>
              <pc:sldLayoutMk cId="3490084328" sldId="2147483655"/>
              <ac:spMk id="25" creationId="{D5883F88-A5E3-CCFD-BAF9-8842EACC46F9}"/>
            </ac:spMkLst>
          </pc:spChg>
          <pc:spChg chg="add mod ord">
            <ac:chgData name="Raphael Dias" userId="bdce4415-abe1-46e8-a445-c461736e10dd" providerId="ADAL" clId="{072B45DF-DDD2-424A-A62F-4234CC07B89D}" dt="2024-11-22T12:54:59.830" v="16" actId="167"/>
            <ac:spMkLst>
              <pc:docMk/>
              <pc:sldMasterMk cId="849972206" sldId="2147483648"/>
              <pc:sldLayoutMk cId="3490084328" sldId="2147483655"/>
              <ac:spMk id="26" creationId="{CDFD109D-11DE-026A-4525-D6823B848711}"/>
            </ac:spMkLst>
          </pc:spChg>
          <pc:grpChg chg="del">
            <ac:chgData name="Raphael Dias" userId="bdce4415-abe1-46e8-a445-c461736e10dd" providerId="ADAL" clId="{072B45DF-DDD2-424A-A62F-4234CC07B89D}" dt="2024-11-22T12:54:36.584" v="11" actId="478"/>
            <ac:grpSpMkLst>
              <pc:docMk/>
              <pc:sldMasterMk cId="849972206" sldId="2147483648"/>
              <pc:sldLayoutMk cId="3490084328" sldId="2147483655"/>
              <ac:grpSpMk id="5" creationId="{05EBB770-5F05-CC43-B292-C944089399F3}"/>
            </ac:grpSpMkLst>
          </pc:grpChg>
          <pc:picChg chg="del">
            <ac:chgData name="Raphael Dias" userId="bdce4415-abe1-46e8-a445-c461736e10dd" providerId="ADAL" clId="{072B45DF-DDD2-424A-A62F-4234CC07B89D}" dt="2024-11-22T12:54:38.794" v="12" actId="478"/>
            <ac:picMkLst>
              <pc:docMk/>
              <pc:sldMasterMk cId="849972206" sldId="2147483648"/>
              <pc:sldLayoutMk cId="3490084328" sldId="2147483655"/>
              <ac:picMk id="4" creationId="{7A67CA84-E240-6409-1CFE-EBF2400FF80B}"/>
            </ac:picMkLst>
          </pc:picChg>
          <pc:picChg chg="del">
            <ac:chgData name="Raphael Dias" userId="bdce4415-abe1-46e8-a445-c461736e10dd" providerId="ADAL" clId="{072B45DF-DDD2-424A-A62F-4234CC07B89D}" dt="2024-11-22T12:54:32.874" v="10" actId="478"/>
            <ac:picMkLst>
              <pc:docMk/>
              <pc:sldMasterMk cId="849972206" sldId="2147483648"/>
              <pc:sldLayoutMk cId="3490084328" sldId="2147483655"/>
              <ac:picMk id="9" creationId="{7C83001E-E580-705F-030F-37986A340D36}"/>
            </ac:picMkLst>
          </pc:picChg>
          <pc:picChg chg="add mod">
            <ac:chgData name="Raphael Dias" userId="bdce4415-abe1-46e8-a445-c461736e10dd" providerId="ADAL" clId="{072B45DF-DDD2-424A-A62F-4234CC07B89D}" dt="2024-11-22T12:54:42.158" v="14"/>
            <ac:picMkLst>
              <pc:docMk/>
              <pc:sldMasterMk cId="849972206" sldId="2147483648"/>
              <pc:sldLayoutMk cId="3490084328" sldId="2147483655"/>
              <ac:picMk id="21" creationId="{104068F7-80B1-A501-484A-D62EB05ABB52}"/>
            </ac:picMkLst>
          </pc:picChg>
          <pc:picChg chg="add mod">
            <ac:chgData name="Raphael Dias" userId="bdce4415-abe1-46e8-a445-c461736e10dd" providerId="ADAL" clId="{072B45DF-DDD2-424A-A62F-4234CC07B89D}" dt="2024-11-22T12:54:42.158" v="14"/>
            <ac:picMkLst>
              <pc:docMk/>
              <pc:sldMasterMk cId="849972206" sldId="2147483648"/>
              <pc:sldLayoutMk cId="3490084328" sldId="2147483655"/>
              <ac:picMk id="23" creationId="{BCFB2786-4726-F9A4-9F7C-C4A45E79B733}"/>
            </ac:picMkLst>
          </pc:picChg>
          <pc:picChg chg="add mod">
            <ac:chgData name="Raphael Dias" userId="bdce4415-abe1-46e8-a445-c461736e10dd" providerId="ADAL" clId="{072B45DF-DDD2-424A-A62F-4234CC07B89D}" dt="2024-11-22T12:54:42.158" v="14"/>
            <ac:picMkLst>
              <pc:docMk/>
              <pc:sldMasterMk cId="849972206" sldId="2147483648"/>
              <pc:sldLayoutMk cId="3490084328" sldId="2147483655"/>
              <ac:picMk id="24" creationId="{D35D6A94-FC87-F428-DE63-A459720CEA18}"/>
            </ac:picMkLst>
          </pc:picChg>
        </pc:sldLayoutChg>
      </pc:sldMasterChg>
    </pc:docChg>
  </pc:docChgLst>
  <pc:docChgLst>
    <pc:chgData name="Raphael Dias" userId="bdce4415-abe1-46e8-a445-c461736e10dd" providerId="ADAL" clId="{B89FE49D-DF9A-415D-85A1-23A7B4BE0E0A}"/>
    <pc:docChg chg="modMainMaster">
      <pc:chgData name="Raphael Dias" userId="bdce4415-abe1-46e8-a445-c461736e10dd" providerId="ADAL" clId="{B89FE49D-DF9A-415D-85A1-23A7B4BE0E0A}" dt="2024-10-16T16:01:11.328" v="0" actId="14100"/>
      <pc:docMkLst>
        <pc:docMk/>
      </pc:docMkLst>
      <pc:sldMasterChg chg="modSldLayout">
        <pc:chgData name="Raphael Dias" userId="bdce4415-abe1-46e8-a445-c461736e10dd" providerId="ADAL" clId="{B89FE49D-DF9A-415D-85A1-23A7B4BE0E0A}" dt="2024-10-16T16:01:11.328" v="0" actId="14100"/>
        <pc:sldMasterMkLst>
          <pc:docMk/>
          <pc:sldMasterMk cId="849972206" sldId="2147483648"/>
        </pc:sldMasterMkLst>
        <pc:sldLayoutChg chg="modSp mod">
          <pc:chgData name="Raphael Dias" userId="bdce4415-abe1-46e8-a445-c461736e10dd" providerId="ADAL" clId="{B89FE49D-DF9A-415D-85A1-23A7B4BE0E0A}" dt="2024-10-16T16:01:11.328" v="0" actId="14100"/>
          <pc:sldLayoutMkLst>
            <pc:docMk/>
            <pc:sldMasterMk cId="849972206" sldId="2147483648"/>
            <pc:sldLayoutMk cId="3162757634" sldId="2147483652"/>
          </pc:sldLayoutMkLst>
          <pc:spChg chg="mod">
            <ac:chgData name="Raphael Dias" userId="bdce4415-abe1-46e8-a445-c461736e10dd" providerId="ADAL" clId="{B89FE49D-DF9A-415D-85A1-23A7B4BE0E0A}" dt="2024-10-16T16:01:11.328" v="0" actId="14100"/>
            <ac:spMkLst>
              <pc:docMk/>
              <pc:sldMasterMk cId="849972206" sldId="2147483648"/>
              <pc:sldLayoutMk cId="3162757634" sldId="2147483652"/>
              <ac:spMk id="2" creationId="{00000000-0000-0000-0000-000000000000}"/>
            </ac:spMkLst>
          </pc:spChg>
        </pc:sldLayoutChg>
      </pc:sldMasterChg>
    </pc:docChg>
  </pc:docChgLst>
  <pc:docChgLst>
    <pc:chgData name="Raphael Dias" userId="bdce4415-abe1-46e8-a445-c461736e10dd" providerId="ADAL" clId="{FA43EF9A-C248-4608-9784-668A1917BC07}"/>
    <pc:docChg chg="undo custSel addSld delSld modSld sldOrd modMainMaster">
      <pc:chgData name="Raphael Dias" userId="bdce4415-abe1-46e8-a445-c461736e10dd" providerId="ADAL" clId="{FA43EF9A-C248-4608-9784-668A1917BC07}" dt="2024-09-10T20:14:36.612" v="254" actId="6549"/>
      <pc:docMkLst>
        <pc:docMk/>
      </pc:docMkLst>
      <pc:sldChg chg="delSp del mod">
        <pc:chgData name="Raphael Dias" userId="bdce4415-abe1-46e8-a445-c461736e10dd" providerId="ADAL" clId="{FA43EF9A-C248-4608-9784-668A1917BC07}" dt="2024-08-14T18:40:58.034" v="13" actId="47"/>
        <pc:sldMkLst>
          <pc:docMk/>
          <pc:sldMk cId="606557097" sldId="256"/>
        </pc:sldMkLst>
        <pc:picChg chg="del">
          <ac:chgData name="Raphael Dias" userId="bdce4415-abe1-46e8-a445-c461736e10dd" providerId="ADAL" clId="{FA43EF9A-C248-4608-9784-668A1917BC07}" dt="2024-08-14T18:40:50.139" v="11" actId="478"/>
          <ac:picMkLst>
            <pc:docMk/>
            <pc:sldMk cId="606557097" sldId="256"/>
            <ac:picMk id="4" creationId="{BED1845C-8909-2D5D-C927-B842DB85F193}"/>
          </ac:picMkLst>
        </pc:picChg>
      </pc:sldChg>
      <pc:sldChg chg="modSp add del mod ord">
        <pc:chgData name="Raphael Dias" userId="bdce4415-abe1-46e8-a445-c461736e10dd" providerId="ADAL" clId="{FA43EF9A-C248-4608-9784-668A1917BC07}" dt="2024-09-06T17:47:44.600" v="44" actId="47"/>
        <pc:sldMkLst>
          <pc:docMk/>
          <pc:sldMk cId="0" sldId="540"/>
        </pc:sldMkLst>
        <pc:spChg chg="mod">
          <ac:chgData name="Raphael Dias" userId="bdce4415-abe1-46e8-a445-c461736e10dd" providerId="ADAL" clId="{FA43EF9A-C248-4608-9784-668A1917BC07}" dt="2024-08-08T17:51:56.305" v="5" actId="27636"/>
          <ac:spMkLst>
            <pc:docMk/>
            <pc:sldMk cId="0" sldId="540"/>
            <ac:spMk id="2" creationId="{00000000-0000-0000-0000-000000000000}"/>
          </ac:spMkLst>
        </pc:spChg>
      </pc:sldChg>
      <pc:sldChg chg="modSp add mod">
        <pc:chgData name="Raphael Dias" userId="bdce4415-abe1-46e8-a445-c461736e10dd" providerId="ADAL" clId="{FA43EF9A-C248-4608-9784-668A1917BC07}" dt="2024-08-14T18:42:58.289" v="26" actId="20577"/>
        <pc:sldMkLst>
          <pc:docMk/>
          <pc:sldMk cId="2160645773" sldId="541"/>
        </pc:sldMkLst>
        <pc:spChg chg="mod">
          <ac:chgData name="Raphael Dias" userId="bdce4415-abe1-46e8-a445-c461736e10dd" providerId="ADAL" clId="{FA43EF9A-C248-4608-9784-668A1917BC07}" dt="2024-08-14T18:42:58.289" v="26" actId="20577"/>
          <ac:spMkLst>
            <pc:docMk/>
            <pc:sldMk cId="2160645773" sldId="541"/>
            <ac:spMk id="4" creationId="{4966800F-B631-8412-4B22-6A30BA4B69A2}"/>
          </ac:spMkLst>
        </pc:spChg>
      </pc:sldChg>
      <pc:sldMasterChg chg="modSldLayout">
        <pc:chgData name="Raphael Dias" userId="bdce4415-abe1-46e8-a445-c461736e10dd" providerId="ADAL" clId="{FA43EF9A-C248-4608-9784-668A1917BC07}" dt="2024-09-10T20:14:36.612" v="254" actId="6549"/>
        <pc:sldMasterMkLst>
          <pc:docMk/>
          <pc:sldMasterMk cId="849972206" sldId="2147483648"/>
        </pc:sldMasterMkLst>
        <pc:sldLayoutChg chg="addSp delSp modSp mod">
          <pc:chgData name="Raphael Dias" userId="bdce4415-abe1-46e8-a445-c461736e10dd" providerId="ADAL" clId="{FA43EF9A-C248-4608-9784-668A1917BC07}" dt="2024-09-10T20:14:36.612" v="254" actId="6549"/>
          <pc:sldLayoutMkLst>
            <pc:docMk/>
            <pc:sldMasterMk cId="849972206" sldId="2147483648"/>
            <pc:sldLayoutMk cId="887265540" sldId="2147483650"/>
          </pc:sldLayoutMkLst>
          <pc:spChg chg="del">
            <ac:chgData name="Raphael Dias" userId="bdce4415-abe1-46e8-a445-c461736e10dd" providerId="ADAL" clId="{FA43EF9A-C248-4608-9784-668A1917BC07}" dt="2024-09-10T20:14:18.122" v="198" actId="478"/>
            <ac:spMkLst>
              <pc:docMk/>
              <pc:sldMasterMk cId="849972206" sldId="2147483648"/>
              <pc:sldLayoutMk cId="887265540" sldId="2147483650"/>
              <ac:spMk id="3" creationId="{9D18CBA5-193B-0C42-94C8-C63CD08D23E4}"/>
            </ac:spMkLst>
          </pc:spChg>
          <pc:spChg chg="add mod">
            <ac:chgData name="Raphael Dias" userId="bdce4415-abe1-46e8-a445-c461736e10dd" providerId="ADAL" clId="{FA43EF9A-C248-4608-9784-668A1917BC07}" dt="2024-09-10T20:14:36.612" v="254" actId="6549"/>
            <ac:spMkLst>
              <pc:docMk/>
              <pc:sldMasterMk cId="849972206" sldId="2147483648"/>
              <pc:sldLayoutMk cId="887265540" sldId="2147483650"/>
              <ac:spMk id="4" creationId="{513DD454-8ECC-2FD4-E164-09D22404BA3D}"/>
            </ac:spMkLst>
          </pc:spChg>
          <pc:spChg chg="mod">
            <ac:chgData name="Raphael Dias" userId="bdce4415-abe1-46e8-a445-c461736e10dd" providerId="ADAL" clId="{FA43EF9A-C248-4608-9784-668A1917BC07}" dt="2024-09-10T20:14:16.038" v="197" actId="1076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  <pc:spChg chg="mod">
            <ac:chgData name="Raphael Dias" userId="bdce4415-abe1-46e8-a445-c461736e10dd" providerId="ADAL" clId="{FA43EF9A-C248-4608-9784-668A1917BC07}" dt="2024-09-10T20:14:11.785" v="196" actId="6549"/>
            <ac:spMkLst>
              <pc:docMk/>
              <pc:sldMasterMk cId="849972206" sldId="2147483648"/>
              <pc:sldLayoutMk cId="887265540" sldId="2147483650"/>
              <ac:spMk id="6" creationId="{2BE4120A-A977-2C9B-F899-E875548C167D}"/>
            </ac:spMkLst>
          </pc:spChg>
        </pc:sldLayoutChg>
        <pc:sldLayoutChg chg="addSp modSp mod">
          <pc:chgData name="Raphael Dias" userId="bdce4415-abe1-46e8-a445-c461736e10dd" providerId="ADAL" clId="{FA43EF9A-C248-4608-9784-668A1917BC07}" dt="2024-08-15T18:09:57.024" v="34" actId="1076"/>
          <pc:sldLayoutMkLst>
            <pc:docMk/>
            <pc:sldMasterMk cId="849972206" sldId="2147483648"/>
            <pc:sldLayoutMk cId="1874661959" sldId="2147483651"/>
          </pc:sldLayoutMkLst>
          <pc:spChg chg="mod">
            <ac:chgData name="Raphael Dias" userId="bdce4415-abe1-46e8-a445-c461736e10dd" providerId="ADAL" clId="{FA43EF9A-C248-4608-9784-668A1917BC07}" dt="2024-08-15T18:09:57.024" v="34" actId="1076"/>
            <ac:spMkLst>
              <pc:docMk/>
              <pc:sldMasterMk cId="849972206" sldId="2147483648"/>
              <pc:sldLayoutMk cId="1874661959" sldId="2147483651"/>
              <ac:spMk id="7" creationId="{FD353921-4B64-F49D-AD7B-DCE433A5C436}"/>
            </ac:spMkLst>
          </pc:spChg>
          <pc:spChg chg="add mod">
            <ac:chgData name="Raphael Dias" userId="bdce4415-abe1-46e8-a445-c461736e10dd" providerId="ADAL" clId="{FA43EF9A-C248-4608-9784-668A1917BC07}" dt="2024-08-15T18:09:42.688" v="31"/>
            <ac:spMkLst>
              <pc:docMk/>
              <pc:sldMasterMk cId="849972206" sldId="2147483648"/>
              <pc:sldLayoutMk cId="1874661959" sldId="2147483651"/>
              <ac:spMk id="9" creationId="{CD22EE0B-06D8-D75A-0F08-682B6D10EF20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0T14:29:07.963" v="112" actId="20577"/>
          <pc:sldLayoutMkLst>
            <pc:docMk/>
            <pc:sldMasterMk cId="849972206" sldId="2147483648"/>
            <pc:sldLayoutMk cId="3162757634" sldId="2147483652"/>
          </pc:sldLayoutMkLst>
          <pc:spChg chg="add mod">
            <ac:chgData name="Raphael Dias" userId="bdce4415-abe1-46e8-a445-c461736e10dd" providerId="ADAL" clId="{FA43EF9A-C248-4608-9784-668A1917BC07}" dt="2024-09-10T14:29:07.963" v="112" actId="20577"/>
            <ac:spMkLst>
              <pc:docMk/>
              <pc:sldMasterMk cId="849972206" sldId="2147483648"/>
              <pc:sldLayoutMk cId="3162757634" sldId="2147483652"/>
              <ac:spMk id="3" creationId="{DB3B32A3-8457-D4DB-3E6B-F014AAA13F79}"/>
            </ac:spMkLst>
          </pc:spChg>
          <pc:spChg chg="mod">
            <ac:chgData name="Raphael Dias" userId="bdce4415-abe1-46e8-a445-c461736e10dd" providerId="ADAL" clId="{FA43EF9A-C248-4608-9784-668A1917BC07}" dt="2024-09-06T17:48:01.454" v="46" actId="1076"/>
            <ac:spMkLst>
              <pc:docMk/>
              <pc:sldMasterMk cId="849972206" sldId="2147483648"/>
              <pc:sldLayoutMk cId="3162757634" sldId="2147483652"/>
              <ac:spMk id="7" creationId="{FD353921-4B64-F49D-AD7B-DCE433A5C436}"/>
            </ac:spMkLst>
          </pc:spChg>
          <pc:spChg chg="del">
            <ac:chgData name="Raphael Dias" userId="bdce4415-abe1-46e8-a445-c461736e10dd" providerId="ADAL" clId="{FA43EF9A-C248-4608-9784-668A1917BC07}" dt="2024-09-06T17:47:57.622" v="45" actId="478"/>
            <ac:spMkLst>
              <pc:docMk/>
              <pc:sldMasterMk cId="849972206" sldId="2147483648"/>
              <pc:sldLayoutMk cId="3162757634" sldId="2147483652"/>
              <ac:spMk id="10" creationId="{A16F230C-C539-270B-510A-2D62A426DE59}"/>
            </ac:spMkLst>
          </pc:spChg>
        </pc:sldLayoutChg>
      </pc:sldMasterChg>
    </pc:docChg>
  </pc:docChgLst>
  <pc:docChgLst>
    <pc:chgData name="Raphael Dias" userId="bdce4415-abe1-46e8-a445-c461736e10dd" providerId="ADAL" clId="{DABD9208-2710-4667-A70D-A35AF7581708}"/>
    <pc:docChg chg="custSel modMainMaster">
      <pc:chgData name="Raphael Dias" userId="bdce4415-abe1-46e8-a445-c461736e10dd" providerId="ADAL" clId="{DABD9208-2710-4667-A70D-A35AF7581708}" dt="2024-09-11T12:13:11.771" v="12" actId="478"/>
      <pc:docMkLst>
        <pc:docMk/>
      </pc:docMkLst>
      <pc:sldMasterChg chg="addSp delSp modSp mod modSldLayout">
        <pc:chgData name="Raphael Dias" userId="bdce4415-abe1-46e8-a445-c461736e10dd" providerId="ADAL" clId="{DABD9208-2710-4667-A70D-A35AF7581708}" dt="2024-09-11T12:13:11.771" v="12" actId="478"/>
        <pc:sldMasterMkLst>
          <pc:docMk/>
          <pc:sldMasterMk cId="849972206" sldId="2147483648"/>
        </pc:sldMasterMkLst>
        <pc:spChg chg="del">
          <ac:chgData name="Raphael Dias" userId="bdce4415-abe1-46e8-a445-c461736e10dd" providerId="ADAL" clId="{DABD9208-2710-4667-A70D-A35AF7581708}" dt="2024-09-11T12:12:12.003" v="8" actId="478"/>
          <ac:spMkLst>
            <pc:docMk/>
            <pc:sldMasterMk cId="849972206" sldId="2147483648"/>
            <ac:spMk id="2" creationId="{00000000-0000-0000-0000-000000000000}"/>
          </ac:spMkLst>
        </pc:spChg>
        <pc:spChg chg="del">
          <ac:chgData name="Raphael Dias" userId="bdce4415-abe1-46e8-a445-c461736e10dd" providerId="ADAL" clId="{DABD9208-2710-4667-A70D-A35AF7581708}" dt="2024-09-11T12:12:10.980" v="7" actId="478"/>
          <ac:spMkLst>
            <pc:docMk/>
            <pc:sldMasterMk cId="849972206" sldId="2147483648"/>
            <ac:spMk id="3" creationId="{00000000-0000-0000-0000-000000000000}"/>
          </ac:spMkLst>
        </pc:spChg>
        <pc:spChg chg="del">
          <ac:chgData name="Raphael Dias" userId="bdce4415-abe1-46e8-a445-c461736e10dd" providerId="ADAL" clId="{DABD9208-2710-4667-A70D-A35AF7581708}" dt="2024-09-11T12:12:07.684" v="4" actId="478"/>
          <ac:spMkLst>
            <pc:docMk/>
            <pc:sldMasterMk cId="849972206" sldId="2147483648"/>
            <ac:spMk id="4" creationId="{00000000-0000-0000-0000-000000000000}"/>
          </ac:spMkLst>
        </pc:spChg>
        <pc:spChg chg="del">
          <ac:chgData name="Raphael Dias" userId="bdce4415-abe1-46e8-a445-c461736e10dd" providerId="ADAL" clId="{DABD9208-2710-4667-A70D-A35AF7581708}" dt="2024-09-11T12:12:09.859" v="6" actId="478"/>
          <ac:spMkLst>
            <pc:docMk/>
            <pc:sldMasterMk cId="849972206" sldId="2147483648"/>
            <ac:spMk id="5" creationId="{00000000-0000-0000-0000-000000000000}"/>
          </ac:spMkLst>
        </pc:spChg>
        <pc:spChg chg="del">
          <ac:chgData name="Raphael Dias" userId="bdce4415-abe1-46e8-a445-c461736e10dd" providerId="ADAL" clId="{DABD9208-2710-4667-A70D-A35AF7581708}" dt="2024-09-11T12:12:09.134" v="5" actId="478"/>
          <ac:spMkLst>
            <pc:docMk/>
            <pc:sldMasterMk cId="849972206" sldId="2147483648"/>
            <ac:spMk id="6" creationId="{00000000-0000-0000-0000-000000000000}"/>
          </ac:spMkLst>
        </pc:spChg>
        <pc:spChg chg="del">
          <ac:chgData name="Raphael Dias" userId="bdce4415-abe1-46e8-a445-c461736e10dd" providerId="ADAL" clId="{DABD9208-2710-4667-A70D-A35AF7581708}" dt="2024-09-11T12:12:03.619" v="0" actId="478"/>
          <ac:spMkLst>
            <pc:docMk/>
            <pc:sldMasterMk cId="849972206" sldId="2147483648"/>
            <ac:spMk id="8" creationId="{2006191F-FC92-7365-A3D6-004B5A8A284F}"/>
          </ac:spMkLst>
        </pc:spChg>
        <pc:spChg chg="del">
          <ac:chgData name="Raphael Dias" userId="bdce4415-abe1-46e8-a445-c461736e10dd" providerId="ADAL" clId="{DABD9208-2710-4667-A70D-A35AF7581708}" dt="2024-09-11T12:12:04.683" v="1" actId="478"/>
          <ac:spMkLst>
            <pc:docMk/>
            <pc:sldMasterMk cId="849972206" sldId="2147483648"/>
            <ac:spMk id="9" creationId="{AE213188-381B-F8CA-721F-69B9DCBFE80D}"/>
          </ac:spMkLst>
        </pc:spChg>
        <pc:spChg chg="del">
          <ac:chgData name="Raphael Dias" userId="bdce4415-abe1-46e8-a445-c461736e10dd" providerId="ADAL" clId="{DABD9208-2710-4667-A70D-A35AF7581708}" dt="2024-09-11T12:12:06.404" v="3" actId="478"/>
          <ac:spMkLst>
            <pc:docMk/>
            <pc:sldMasterMk cId="849972206" sldId="2147483648"/>
            <ac:spMk id="10" creationId="{675880D0-4181-2C80-8C92-CD887685C9E0}"/>
          </ac:spMkLst>
        </pc:spChg>
        <pc:spChg chg="mod">
          <ac:chgData name="Raphael Dias" userId="bdce4415-abe1-46e8-a445-c461736e10dd" providerId="ADAL" clId="{DABD9208-2710-4667-A70D-A35AF7581708}" dt="2024-09-11T12:12:24.243" v="9"/>
          <ac:spMkLst>
            <pc:docMk/>
            <pc:sldMasterMk cId="849972206" sldId="2147483648"/>
            <ac:spMk id="11" creationId="{72805B10-4BF7-DAEA-21B8-58EFE258F81A}"/>
          </ac:spMkLst>
        </pc:spChg>
        <pc:spChg chg="del">
          <ac:chgData name="Raphael Dias" userId="bdce4415-abe1-46e8-a445-c461736e10dd" providerId="ADAL" clId="{DABD9208-2710-4667-A70D-A35AF7581708}" dt="2024-09-11T12:12:05.475" v="2" actId="478"/>
          <ac:spMkLst>
            <pc:docMk/>
            <pc:sldMasterMk cId="849972206" sldId="2147483648"/>
            <ac:spMk id="12" creationId="{FA703C6B-1AB8-E3C0-AC11-7B6DA8FF8776}"/>
          </ac:spMkLst>
        </pc:spChg>
        <pc:grpChg chg="add mod">
          <ac:chgData name="Raphael Dias" userId="bdce4415-abe1-46e8-a445-c461736e10dd" providerId="ADAL" clId="{DABD9208-2710-4667-A70D-A35AF7581708}" dt="2024-09-11T12:12:24.243" v="9"/>
          <ac:grpSpMkLst>
            <pc:docMk/>
            <pc:sldMasterMk cId="849972206" sldId="2147483648"/>
            <ac:grpSpMk id="7" creationId="{38C05D6A-308B-BC95-F5B0-BAFCA9122DB0}"/>
          </ac:grpSpMkLst>
        </pc:grpChg>
        <pc:grpChg chg="mod">
          <ac:chgData name="Raphael Dias" userId="bdce4415-abe1-46e8-a445-c461736e10dd" providerId="ADAL" clId="{DABD9208-2710-4667-A70D-A35AF7581708}" dt="2024-09-11T12:12:24.243" v="9"/>
          <ac:grpSpMkLst>
            <pc:docMk/>
            <pc:sldMasterMk cId="849972206" sldId="2147483648"/>
            <ac:grpSpMk id="13" creationId="{4707D42C-BAEC-3BD0-CFFC-922C34A723AA}"/>
          </ac:grpSpMkLst>
        </pc:grpChg>
        <pc:grpChg chg="mod">
          <ac:chgData name="Raphael Dias" userId="bdce4415-abe1-46e8-a445-c461736e10dd" providerId="ADAL" clId="{DABD9208-2710-4667-A70D-A35AF7581708}" dt="2024-09-11T12:12:24.243" v="9"/>
          <ac:grpSpMkLst>
            <pc:docMk/>
            <pc:sldMasterMk cId="849972206" sldId="2147483648"/>
            <ac:grpSpMk id="15" creationId="{DBD131A0-C32C-E2E5-05F1-9C8C98D9BACF}"/>
          </ac:grpSpMkLst>
        </pc:grp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14" creationId="{17BB6FA7-DE0E-57D6-A89D-51D7DE4CC337}"/>
          </ac:picMkLst>
        </pc:pic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16" creationId="{072E8C81-F066-0023-0DC9-7B6679E4D097}"/>
          </ac:picMkLst>
        </pc:pic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17" creationId="{4F93B749-5BAB-072D-E5CB-8B9FA01F9146}"/>
          </ac:picMkLst>
        </pc:pic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18" creationId="{36D00486-825F-D890-10F4-2A979451E85A}"/>
          </ac:picMkLst>
        </pc:pic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19" creationId="{E0BE3BCD-4E78-2A21-3F90-840F9511E91F}"/>
          </ac:picMkLst>
        </pc:pic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20" creationId="{04A9F89A-7B17-866F-9A6F-A29FE4CB6718}"/>
          </ac:picMkLst>
        </pc:picChg>
        <pc:picChg chg="mod">
          <ac:chgData name="Raphael Dias" userId="bdce4415-abe1-46e8-a445-c461736e10dd" providerId="ADAL" clId="{DABD9208-2710-4667-A70D-A35AF7581708}" dt="2024-09-11T12:12:24.243" v="9"/>
          <ac:picMkLst>
            <pc:docMk/>
            <pc:sldMasterMk cId="849972206" sldId="2147483648"/>
            <ac:picMk id="21" creationId="{6C7FE296-E1C5-DBD1-0DD3-55F6D69C5BDD}"/>
          </ac:picMkLst>
        </pc:picChg>
        <pc:sldLayoutChg chg="delSp modSp mod">
          <pc:chgData name="Raphael Dias" userId="bdce4415-abe1-46e8-a445-c461736e10dd" providerId="ADAL" clId="{DABD9208-2710-4667-A70D-A35AF7581708}" dt="2024-09-11T12:13:11.771" v="12" actId="478"/>
          <pc:sldLayoutMkLst>
            <pc:docMk/>
            <pc:sldMasterMk cId="849972206" sldId="2147483648"/>
            <pc:sldLayoutMk cId="3162757634" sldId="2147483652"/>
          </pc:sldLayoutMkLst>
          <pc:spChg chg="mod">
            <ac:chgData name="Raphael Dias" userId="bdce4415-abe1-46e8-a445-c461736e10dd" providerId="ADAL" clId="{DABD9208-2710-4667-A70D-A35AF7581708}" dt="2024-09-11T12:13:04.547" v="11" actId="255"/>
            <ac:spMkLst>
              <pc:docMk/>
              <pc:sldMasterMk cId="849972206" sldId="2147483648"/>
              <pc:sldLayoutMk cId="3162757634" sldId="2147483652"/>
              <ac:spMk id="2" creationId="{00000000-0000-0000-0000-000000000000}"/>
            </ac:spMkLst>
          </pc:spChg>
          <pc:spChg chg="del">
            <ac:chgData name="Raphael Dias" userId="bdce4415-abe1-46e8-a445-c461736e10dd" providerId="ADAL" clId="{DABD9208-2710-4667-A70D-A35AF7581708}" dt="2024-09-11T12:13:11.771" v="12" actId="478"/>
            <ac:spMkLst>
              <pc:docMk/>
              <pc:sldMasterMk cId="849972206" sldId="2147483648"/>
              <pc:sldLayoutMk cId="3162757634" sldId="2147483652"/>
              <ac:spMk id="7" creationId="{FD353921-4B64-F49D-AD7B-DCE433A5C43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E20D-ECED-7A46-BE08-98D42AD6B45F}" type="datetimeFigureOut">
              <a:rPr lang="pt-BR" smtClean="0"/>
              <a:pPr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36833-60AA-9842-A12A-0CC9F94286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8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inaco.com.br/en/homepage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dinaco-s.a./?viewAsMember=true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Futura Md BT" panose="020B06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4C3463-C6B7-7B42-8C4B-F93DD2C47085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9B03C1-7660-B248-89D7-4484B363A6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099" y="404913"/>
            <a:ext cx="9417231" cy="71444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072604" y="1876425"/>
            <a:ext cx="5545877" cy="3913909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BE4120A-A977-2C9B-F899-E875548C1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8150" y="1323975"/>
            <a:ext cx="3906838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513DD454-8ECC-2FD4-E164-09D22404B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7891" y="1692275"/>
            <a:ext cx="2787171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pPr lvl="0"/>
            <a:r>
              <a:rPr lang="pt-BR" dirty="0"/>
              <a:t>Clique para editar os estilos de </a:t>
            </a:r>
            <a:r>
              <a:rPr lang="pt-BR"/>
              <a:t>texto Mestres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2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C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099" y="404913"/>
            <a:ext cx="9417231" cy="71444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18592" y="1692275"/>
            <a:ext cx="4831175" cy="384142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18CBA5-193B-0C42-94C8-C63CD08D23E4}"/>
              </a:ext>
            </a:extLst>
          </p:cNvPr>
          <p:cNvSpPr/>
          <p:nvPr userDrawn="1"/>
        </p:nvSpPr>
        <p:spPr>
          <a:xfrm>
            <a:off x="497211" y="1692602"/>
            <a:ext cx="4852556" cy="38414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BE4120A-A977-2C9B-F899-E875548C1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211" y="1324301"/>
            <a:ext cx="3906838" cy="368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2B0388-6F8F-2266-7743-CF20A688C689}"/>
              </a:ext>
            </a:extLst>
          </p:cNvPr>
          <p:cNvSpPr/>
          <p:nvPr userDrawn="1"/>
        </p:nvSpPr>
        <p:spPr>
          <a:xfrm>
            <a:off x="6842233" y="1692602"/>
            <a:ext cx="4852556" cy="38414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FD353921-4B64-F49D-AD7B-DCE433A5C4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7485" y="5749600"/>
            <a:ext cx="7192945" cy="368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63614" y="1692275"/>
            <a:ext cx="4831175" cy="384142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CD22EE0B-06D8-D75A-0F08-682B6D10E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94633" y="1476374"/>
            <a:ext cx="3906838" cy="368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46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Futura Md BT" panose="020B06020202040203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DB3B32A3-8457-D4DB-3E6B-F014AAA13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865962"/>
            <a:ext cx="12192000" cy="426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latin typeface="Futura Lt BT" panose="020B0402020204020303" pitchFamily="34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627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sem_co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1444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Futura Md BT" panose="020B06020202040203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4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dos_apresenta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BB770-5F05-CC43-B292-C944089399F3}"/>
              </a:ext>
            </a:extLst>
          </p:cNvPr>
          <p:cNvGrpSpPr/>
          <p:nvPr userDrawn="1"/>
        </p:nvGrpSpPr>
        <p:grpSpPr>
          <a:xfrm>
            <a:off x="-693887" y="-308677"/>
            <a:ext cx="13246117" cy="9147423"/>
            <a:chOff x="-693887" y="-308677"/>
            <a:chExt cx="13246117" cy="914742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2DD41E2-8DE5-8399-0A7B-FC682BB71B4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3D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9AEB99C-A591-8146-B21B-024B7485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7"/>
            <a:stretch/>
          </p:blipFill>
          <p:spPr>
            <a:xfrm>
              <a:off x="2102425" y="12879"/>
              <a:ext cx="7256727" cy="6006958"/>
            </a:xfrm>
            <a:prstGeom prst="rect">
              <a:avLst/>
            </a:prstGeom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FFFE672-A4BD-7DB7-0538-B5740FFEE612}"/>
                </a:ext>
              </a:extLst>
            </p:cNvPr>
            <p:cNvGrpSpPr/>
            <p:nvPr/>
          </p:nvGrpSpPr>
          <p:grpSpPr>
            <a:xfrm>
              <a:off x="-693887" y="-308677"/>
              <a:ext cx="13246117" cy="9147423"/>
              <a:chOff x="-693887" y="-308677"/>
              <a:chExt cx="13246117" cy="9147423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C83001E-E580-705F-030F-37986A340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479" y="-12879"/>
                <a:ext cx="8989454" cy="6858000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2F6EB13A-513B-04B3-2782-2275256AF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50655" y="13189"/>
                <a:ext cx="4171682" cy="5227749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DAB24A4F-5558-9664-169E-DC495AC3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772">
                <a:off x="-693887" y="2769226"/>
                <a:ext cx="5040784" cy="4171682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2A08FAB6-16FB-0E43-9BB9-08A83F3941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60"/>
              <a:stretch/>
            </p:blipFill>
            <p:spPr>
              <a:xfrm rot="1192386">
                <a:off x="5431775" y="4442890"/>
                <a:ext cx="1738452" cy="2502828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9E61C419-6E7C-EFC8-4DA2-7E8DBD229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1561" y="925164"/>
                <a:ext cx="5377705" cy="5945715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6174B4AA-723B-597D-F7BF-E155972BCC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964"/>
              <a:stretch/>
            </p:blipFill>
            <p:spPr>
              <a:xfrm>
                <a:off x="2700197" y="4439372"/>
                <a:ext cx="1700937" cy="4399374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485641A0-13D8-7052-E68F-D1B1A465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7456" y="12879"/>
                <a:ext cx="2472405" cy="2304405"/>
              </a:xfrm>
              <a:prstGeom prst="rect">
                <a:avLst/>
              </a:prstGeom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6A26EF6-55F4-DBA6-AB1E-38EEF87EE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6987" y="-308677"/>
                <a:ext cx="3175243" cy="2959485"/>
              </a:xfrm>
              <a:prstGeom prst="rect">
                <a:avLst/>
              </a:prstGeom>
            </p:spPr>
          </p:pic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19F276E-BA64-CE75-C4FD-9C55299D98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4753287"/>
            <a:ext cx="12191999" cy="18820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730"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67CA84-E240-6409-1CFE-EBF2400FF8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99" y="1512811"/>
            <a:ext cx="4979312" cy="35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_apresenta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CDFD109D-11DE-026A-4525-D6823B8487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aixaDeTexto 11">
            <a:extLst>
              <a:ext uri="{FF2B5EF4-FFF2-40B4-BE49-F238E27FC236}">
                <a16:creationId xmlns:a16="http://schemas.microsoft.com/office/drawing/2014/main" id="{76A25C57-BBCB-6ED8-9284-5EB1AF2C25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82602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pt-BR" altLang="pt-BR" sz="4000" dirty="0">
                <a:solidFill>
                  <a:srgbClr val="202124"/>
                </a:solidFill>
                <a:latin typeface="Futura Md BT" panose="020B0602020204020303" pitchFamily="34" charset="0"/>
              </a:rPr>
              <a:t>ACOMPANHE A DINACO</a:t>
            </a:r>
            <a:endParaRPr lang="pt-BR" altLang="pt-BR" sz="40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1E9923A-E694-DE4C-660B-1D04E5E26705}"/>
              </a:ext>
            </a:extLst>
          </p:cNvPr>
          <p:cNvSpPr/>
          <p:nvPr userDrawn="1"/>
        </p:nvSpPr>
        <p:spPr>
          <a:xfrm>
            <a:off x="4917927" y="2112334"/>
            <a:ext cx="2545292" cy="3835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aixaDeTexto 18">
            <a:extLst>
              <a:ext uri="{FF2B5EF4-FFF2-40B4-BE49-F238E27FC236}">
                <a16:creationId xmlns:a16="http://schemas.microsoft.com/office/drawing/2014/main" id="{52D1501D-3455-AA18-59C6-DE9879F524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399" y="5111751"/>
            <a:ext cx="30480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en-US" altLang="pt-BR" sz="1467">
                <a:solidFill>
                  <a:prstClr val="black"/>
                </a:solidFill>
                <a:latin typeface="Futura Lt BT Light" panose="020B0402020204020303" pitchFamily="34" charset="0"/>
              </a:rPr>
              <a:t>www.dinaco.com.br</a:t>
            </a: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13BD4F24-263A-A80D-0E95-7FF7BCDB6B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52708" y="4840816"/>
            <a:ext cx="31750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pt-BR" altLang="pt-BR" sz="1467">
                <a:solidFill>
                  <a:prstClr val="black"/>
                </a:solidFill>
                <a:latin typeface="Futura Lt BT" panose="020B0402020204020303" pitchFamily="34" charset="0"/>
              </a:rPr>
              <a:t>Dinaco Importação e Comércio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59AE153-1688-DD61-ADEA-901DCB931C1E}"/>
              </a:ext>
            </a:extLst>
          </p:cNvPr>
          <p:cNvSpPr/>
          <p:nvPr userDrawn="1"/>
        </p:nvSpPr>
        <p:spPr>
          <a:xfrm>
            <a:off x="410833" y="1466850"/>
            <a:ext cx="1881716" cy="30099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Gráfico 6">
            <a:hlinkClick r:id="rId3"/>
            <a:extLst>
              <a:ext uri="{FF2B5EF4-FFF2-40B4-BE49-F238E27FC236}">
                <a16:creationId xmlns:a16="http://schemas.microsoft.com/office/drawing/2014/main" id="{104068F7-80B1-A501-484A-D62EB05ABB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533" y="1600201"/>
            <a:ext cx="3426883" cy="342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6AE553B-836F-AB11-4360-386A377FB3D7}"/>
              </a:ext>
            </a:extLst>
          </p:cNvPr>
          <p:cNvSpPr/>
          <p:nvPr userDrawn="1"/>
        </p:nvSpPr>
        <p:spPr>
          <a:xfrm>
            <a:off x="9833244" y="1716766"/>
            <a:ext cx="1883833" cy="30099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3" name="Gráfico 8">
            <a:hlinkClick r:id="rId6"/>
            <a:extLst>
              <a:ext uri="{FF2B5EF4-FFF2-40B4-BE49-F238E27FC236}">
                <a16:creationId xmlns:a16="http://schemas.microsoft.com/office/drawing/2014/main" id="{BCFB2786-4726-F9A4-9F7C-C4A45E79B73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3593" y="1466851"/>
            <a:ext cx="3155949" cy="31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35D6A94-FC87-F428-DE63-A459720CEA1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501" y="2258483"/>
            <a:ext cx="3530600" cy="3530600"/>
          </a:xfrm>
          <a:prstGeom prst="rect">
            <a:avLst/>
          </a:prstGeom>
        </p:spPr>
      </p:pic>
      <p:sp>
        <p:nvSpPr>
          <p:cNvPr id="25" name="CaixaDeTexto 18">
            <a:extLst>
              <a:ext uri="{FF2B5EF4-FFF2-40B4-BE49-F238E27FC236}">
                <a16:creationId xmlns:a16="http://schemas.microsoft.com/office/drawing/2014/main" id="{D5883F88-A5E3-CCFD-BAF9-8842EACC4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38502" y="6055784"/>
            <a:ext cx="3431117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en-US" altLang="pt-BR" sz="1467">
                <a:solidFill>
                  <a:prstClr val="black"/>
                </a:solidFill>
                <a:latin typeface="Futura Lt BT Light" panose="020B0402020204020303" pitchFamily="34" charset="0"/>
              </a:rPr>
              <a:t>@dinaco.digital</a:t>
            </a:r>
          </a:p>
        </p:txBody>
      </p:sp>
    </p:spTree>
    <p:extLst>
      <p:ext uri="{BB962C8B-B14F-4D97-AF65-F5344CB8AC3E}">
        <p14:creationId xmlns:p14="http://schemas.microsoft.com/office/powerpoint/2010/main" val="34900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8C05D6A-308B-BC95-F5B0-BAFCA9122DB0}"/>
              </a:ext>
            </a:extLst>
          </p:cNvPr>
          <p:cNvGrpSpPr/>
          <p:nvPr userDrawn="1"/>
        </p:nvGrpSpPr>
        <p:grpSpPr>
          <a:xfrm>
            <a:off x="-10369" y="6189843"/>
            <a:ext cx="12225618" cy="878405"/>
            <a:chOff x="-10369" y="6189843"/>
            <a:chExt cx="12225618" cy="87840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2805B10-4BF7-DAEA-21B8-58EFE258F81A}"/>
                </a:ext>
              </a:extLst>
            </p:cNvPr>
            <p:cNvSpPr/>
            <p:nvPr/>
          </p:nvSpPr>
          <p:spPr>
            <a:xfrm>
              <a:off x="-10369" y="6327124"/>
              <a:ext cx="12192000" cy="570486"/>
            </a:xfrm>
            <a:prstGeom prst="rect">
              <a:avLst/>
            </a:prstGeom>
            <a:solidFill>
              <a:srgbClr val="FAE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utura Lt BT" panose="020B0402020204020303" pitchFamily="34" charset="0"/>
              </a:endParaRP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4707D42C-BAEC-3BD0-CFFC-922C34A723AA}"/>
                </a:ext>
              </a:extLst>
            </p:cNvPr>
            <p:cNvGrpSpPr/>
            <p:nvPr/>
          </p:nvGrpSpPr>
          <p:grpSpPr>
            <a:xfrm>
              <a:off x="10369" y="6189843"/>
              <a:ext cx="12204880" cy="878405"/>
              <a:chOff x="141667" y="3742171"/>
              <a:chExt cx="12204880" cy="1035889"/>
            </a:xfrm>
          </p:grpSpPr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17BB6FA7-DE0E-57D6-A89D-51D7DE4CC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3164897" y="3433335"/>
                <a:ext cx="561757" cy="1753017"/>
              </a:xfrm>
              <a:prstGeom prst="rect">
                <a:avLst/>
              </a:prstGeom>
            </p:spPr>
          </p:pic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DBD131A0-C32C-E2E5-05F1-9C8C98D9BACF}"/>
                  </a:ext>
                </a:extLst>
              </p:cNvPr>
              <p:cNvGrpSpPr/>
              <p:nvPr/>
            </p:nvGrpSpPr>
            <p:grpSpPr>
              <a:xfrm>
                <a:off x="141667" y="3742171"/>
                <a:ext cx="12204880" cy="1035889"/>
                <a:chOff x="0" y="6047490"/>
                <a:chExt cx="12204880" cy="1035889"/>
              </a:xfrm>
            </p:grpSpPr>
            <p:pic>
              <p:nvPicPr>
                <p:cNvPr id="16" name="Imagem 15">
                  <a:extLst>
                    <a:ext uri="{FF2B5EF4-FFF2-40B4-BE49-F238E27FC236}">
                      <a16:creationId xmlns:a16="http://schemas.microsoft.com/office/drawing/2014/main" id="{072E8C81-F066-0023-0DC9-7B6679E4D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6200000">
                  <a:off x="8695046" y="3386206"/>
                  <a:ext cx="686656" cy="6333012"/>
                </a:xfrm>
                <a:prstGeom prst="rect">
                  <a:avLst/>
                </a:prstGeom>
              </p:spPr>
            </p:pic>
            <p:pic>
              <p:nvPicPr>
                <p:cNvPr id="17" name="Imagem 16">
                  <a:extLst>
                    <a:ext uri="{FF2B5EF4-FFF2-40B4-BE49-F238E27FC236}">
                      <a16:creationId xmlns:a16="http://schemas.microsoft.com/office/drawing/2014/main" id="{4F93B749-5BAB-072D-E5CB-8B9FA01F9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59925" y="6047490"/>
                  <a:ext cx="1219196" cy="851456"/>
                </a:xfrm>
                <a:prstGeom prst="rect">
                  <a:avLst/>
                </a:prstGeom>
              </p:spPr>
            </p:pic>
            <p:pic>
              <p:nvPicPr>
                <p:cNvPr id="18" name="Imagem 17">
                  <a:extLst>
                    <a:ext uri="{FF2B5EF4-FFF2-40B4-BE49-F238E27FC236}">
                      <a16:creationId xmlns:a16="http://schemas.microsoft.com/office/drawing/2014/main" id="{36D00486-825F-D890-10F4-2A979451E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6200000">
                  <a:off x="5316091" y="5832270"/>
                  <a:ext cx="658591" cy="1412816"/>
                </a:xfrm>
                <a:prstGeom prst="rect">
                  <a:avLst/>
                </a:prstGeom>
              </p:spPr>
            </p:pic>
            <p:pic>
              <p:nvPicPr>
                <p:cNvPr id="19" name="Imagem 18">
                  <a:extLst>
                    <a:ext uri="{FF2B5EF4-FFF2-40B4-BE49-F238E27FC236}">
                      <a16:creationId xmlns:a16="http://schemas.microsoft.com/office/drawing/2014/main" id="{E0BE3BCD-4E78-2A21-3F90-840F9511E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17346778">
                  <a:off x="6172673" y="5888124"/>
                  <a:ext cx="679602" cy="1294294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04A9F89A-7B17-866F-9A6F-A29FE4CB67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6226800"/>
                  <a:ext cx="3119197" cy="856579"/>
                </a:xfrm>
                <a:prstGeom prst="rect">
                  <a:avLst/>
                </a:prstGeom>
              </p:spPr>
            </p:pic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6C7FE296-E1C5-DBD1-0DD3-55F6D69C5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rot="16200000">
                  <a:off x="447919" y="6029033"/>
                  <a:ext cx="421042" cy="131687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4997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Modelo Certo">
      <a:dk1>
        <a:sysClr val="windowText" lastClr="000000"/>
      </a:dk1>
      <a:lt1>
        <a:sysClr val="window" lastClr="FFFFFF"/>
      </a:lt1>
      <a:dk2>
        <a:srgbClr val="233C43"/>
      </a:dk2>
      <a:lt2>
        <a:srgbClr val="E8E8E8"/>
      </a:lt2>
      <a:accent1>
        <a:srgbClr val="60C2D0"/>
      </a:accent1>
      <a:accent2>
        <a:srgbClr val="E97132"/>
      </a:accent2>
      <a:accent3>
        <a:srgbClr val="196B24"/>
      </a:accent3>
      <a:accent4>
        <a:srgbClr val="0F9ED5"/>
      </a:accent4>
      <a:accent5>
        <a:srgbClr val="000000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dc8534-04ba-4a7f-b3de-37bbc6ce5d93">
      <Terms xmlns="http://schemas.microsoft.com/office/infopath/2007/PartnerControls"/>
    </lcf76f155ced4ddcb4097134ff3c332f>
    <TaxCatchAll xmlns="042770bd-4d76-45d9-b431-298979c1b1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7CA3FD659C2345897018CB22641D80" ma:contentTypeVersion="22" ma:contentTypeDescription="Crie um novo documento." ma:contentTypeScope="" ma:versionID="83497ae7a8944b60f705f118ba87f4e2">
  <xsd:schema xmlns:xsd="http://www.w3.org/2001/XMLSchema" xmlns:xs="http://www.w3.org/2001/XMLSchema" xmlns:p="http://schemas.microsoft.com/office/2006/metadata/properties" xmlns:ns2="042770bd-4d76-45d9-b431-298979c1b1e4" xmlns:ns3="58dc8534-04ba-4a7f-b3de-37bbc6ce5d93" targetNamespace="http://schemas.microsoft.com/office/2006/metadata/properties" ma:root="true" ma:fieldsID="e38d2f2d6c8e4d4ef3170abacc94a079" ns2:_="" ns3:_="">
    <xsd:import namespace="042770bd-4d76-45d9-b431-298979c1b1e4"/>
    <xsd:import namespace="58dc8534-04ba-4a7f-b3de-37bbc6ce5d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2:TaxCatchAll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770bd-4d76-45d9-b431-298979c1b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794ab45-56aa-434e-be2c-04c709d7d3e9}" ma:internalName="TaxCatchAll" ma:showField="CatchAllData" ma:web="042770bd-4d76-45d9-b431-298979c1b1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8534-04ba-4a7f-b3de-37bbc6ce5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Marcações de imagem" ma:readOnly="false" ma:fieldId="{5cf76f15-5ced-4ddc-b409-7134ff3c332f}" ma:taxonomyMulti="true" ma:sspId="a9ce3760-14df-4592-bed6-224b5ba77a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0241E-A942-41DA-8F01-92C377548558}">
  <ds:schemaRefs>
    <ds:schemaRef ds:uri="042770bd-4d76-45d9-b431-298979c1b1e4"/>
    <ds:schemaRef ds:uri="58dc8534-04ba-4a7f-b3de-37bbc6ce5d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6F3033-8733-465D-B60E-DACA401F86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10F71-586F-450C-9421-7DB4EBFF40E6}">
  <ds:schemaRefs>
    <ds:schemaRef ds:uri="042770bd-4d76-45d9-b431-298979c1b1e4"/>
    <ds:schemaRef ds:uri="58dc8534-04ba-4a7f-b3de-37bbc6ce5d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6" baseType="lpstr">
      <vt:lpstr>Arial</vt:lpstr>
      <vt:lpstr>Calibri</vt:lpstr>
      <vt:lpstr>Futura Lt BT</vt:lpstr>
      <vt:lpstr>Futura Lt BT Light</vt:lpstr>
      <vt:lpstr>Futura Md BT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Raphael Dias</cp:lastModifiedBy>
  <cp:revision>2</cp:revision>
  <cp:lastPrinted>2017-12-20T01:49:33Z</cp:lastPrinted>
  <dcterms:created xsi:type="dcterms:W3CDTF">2017-12-07T16:05:36Z</dcterms:created>
  <dcterms:modified xsi:type="dcterms:W3CDTF">2024-11-26T20:41:34Z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0x010100E57CA3FD659C2345897018CB22641D80</vt:lpwstr>
  </property>
  <property fmtid="{D5CDD505-2E9C-101B-9397-08002B2CF9AE}" pid="3" name="MediaServiceImageTags">
    <vt:lpwstr/>
  </property>
</Properties>
</file>