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A32"/>
    <a:srgbClr val="3596FF"/>
    <a:srgbClr val="889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83945"/>
  </p:normalViewPr>
  <p:slideViewPr>
    <p:cSldViewPr snapToGrid="0" showGuides="1">
      <p:cViewPr>
        <p:scale>
          <a:sx n="85" d="100"/>
          <a:sy n="85" d="100"/>
        </p:scale>
        <p:origin x="520" y="360"/>
      </p:cViewPr>
      <p:guideLst>
        <p:guide orient="horz" pos="48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D7552-19D2-E14E-A83C-8CA0BE22CD88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B7D6-C23F-C940-81D8-FF1CB39D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story in their style of </a:t>
            </a:r>
            <a:r>
              <a:rPr lang="en-US" dirty="0" err="1"/>
              <a:t>trigenic</a:t>
            </a:r>
            <a:r>
              <a:rPr lang="en-US" dirty="0"/>
              <a:t> fraction, neofunctionalization</a:t>
            </a:r>
          </a:p>
          <a:p>
            <a:endParaRPr lang="en-US" dirty="0"/>
          </a:p>
          <a:p>
            <a:r>
              <a:rPr lang="en-US" dirty="0"/>
              <a:t>swap color palette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story in their style of </a:t>
            </a:r>
            <a:r>
              <a:rPr lang="en-US" dirty="0" err="1"/>
              <a:t>trigenic</a:t>
            </a:r>
            <a:r>
              <a:rPr lang="en-US" dirty="0"/>
              <a:t> fraction, neofunctionalization</a:t>
            </a:r>
          </a:p>
          <a:p>
            <a:endParaRPr lang="en-US" dirty="0"/>
          </a:p>
          <a:p>
            <a:r>
              <a:rPr lang="en-US" dirty="0"/>
              <a:t>swap color palette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7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E79D-9191-DF6F-9E67-046411F4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9E21-E0A6-40E6-02D7-892D97B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3DE4-532D-0181-D5BC-55791832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306E-AF04-331D-F419-1F1FF361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33DF-1040-8326-A800-CE19B3F3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6E3B-0A09-1DC2-5F6F-DDBC0E6C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C3A55-2672-018C-B306-D757B67B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DF87-8401-CDC5-28C9-D3A41427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5C43-D692-D12F-4FA5-50E792ED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7D5C-678D-07BB-F494-4564FB2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DA6F7-47BA-8F85-B0A1-7F61BDE94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7397D-AC46-7A09-84C4-7AA8E3E1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66BE-AB29-C3AF-C885-23D8C1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8C12-797C-6E76-B307-F566B4DD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3DA4-3B9B-8A60-3ABC-FAC5AE27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88B-AD11-B9EF-3009-A4DAE7C0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23E9-BCF7-7EF2-484C-FBF568AD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A28B-5B39-651A-5A8D-2282E0BB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3CAD-1FF1-D6FB-BB4C-ED4E9B90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A7D9-C7E2-911B-6230-9C99E57D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B9E-2F97-1B2E-DAEF-6D85F255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20AF-965A-B0B4-8081-39B2557D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9C4-0B0F-5EB0-78D0-0A7AB75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C2B-2E8D-22C3-E76D-7CE936A0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F7BD-48A7-6EE7-1798-69BD66AB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0D52-73AF-492B-8979-9B8AE6A1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984B-4D47-5265-ECB5-38D97C2C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7F25A-9917-7F79-564E-EDB3F091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73C8-254D-CCA0-31BC-86E6B991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56EF-909A-F62D-4C1E-1D3AE11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BCFC-8B2A-B37A-0B52-9965092D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77FA-29F0-4663-7693-67E53978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AFF3-D0D5-DF15-9B52-0DF47D86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C766-11E2-1EB8-C857-5B8EA39C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3AAE4-3CDC-16CE-DC07-B135AAAD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2F16D-E0E4-7351-F630-98277D27B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8BA93-AD5A-69CB-88A8-34B7A76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D641B-AFA4-DB56-A8A1-6483FACB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07F2-9E4C-86F7-DC8A-ACCF278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C261-A1C5-4F91-9DB4-97A032C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C5AEB-43AC-21B7-827E-9E81FE3B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5DB0C-7655-3D56-0DEF-1EE85CB4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C42A3-C43A-C323-BB08-913AB7DF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0AF74-8E71-86C5-57EF-A9CF08E0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0348-08AA-95C0-F543-7C971A2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082E-AE73-B1B1-D0D2-43B1805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E252-B9D6-C9E7-DD7A-72A8D1E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3FA9-DF01-F209-9DB9-186150AD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2DEB-0953-BBC0-D9CE-91B4447C7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BA75-85B2-ECEF-369C-99170FC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AABA-A4E9-01ED-9D35-A0313BB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D8EC-1C41-747A-0031-8D48F88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15D5-0F20-5031-19C0-EEB3A3CA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C8C2E-B5A4-4538-00BC-F18879E1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E298-95E6-DE13-25BE-57AC1CED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350D-EBBA-72B1-C20D-CDFF8966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A994-A42B-EF0A-F906-49433DB4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3855-DC19-D780-9FBB-8816C357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A3A02-BFBF-184C-2652-0B9A7582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32E4-8BAB-35B2-A422-384AE8D5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2547-78F8-377F-2B1A-F3FADF88E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AB2A-3BCA-E647-97E6-B2491CAF562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4B6B-AEAA-162E-F536-EA11477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0D22-B90C-1BDA-E16C-E63D1F7D6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A1B952-DE09-E915-F06E-8F038BFA4575}"/>
              </a:ext>
            </a:extLst>
          </p:cNvPr>
          <p:cNvSpPr txBox="1"/>
          <p:nvPr/>
        </p:nvSpPr>
        <p:spPr>
          <a:xfrm>
            <a:off x="6098485" y="11473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CA443-0325-C3DF-675C-CD77C8BC0808}"/>
              </a:ext>
            </a:extLst>
          </p:cNvPr>
          <p:cNvSpPr txBox="1"/>
          <p:nvPr/>
        </p:nvSpPr>
        <p:spPr>
          <a:xfrm>
            <a:off x="1818585" y="11473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538184-D570-7977-6B9F-7C1AD88B02B8}"/>
              </a:ext>
            </a:extLst>
          </p:cNvPr>
          <p:cNvSpPr/>
          <p:nvPr/>
        </p:nvSpPr>
        <p:spPr>
          <a:xfrm>
            <a:off x="6304635" y="3460440"/>
            <a:ext cx="2005385" cy="1817910"/>
          </a:xfrm>
          <a:custGeom>
            <a:avLst/>
            <a:gdLst>
              <a:gd name="connsiteX0" fmla="*/ 19509 w 2005385"/>
              <a:gd name="connsiteY0" fmla="*/ 750180 h 1817910"/>
              <a:gd name="connsiteX1" fmla="*/ 96165 w 2005385"/>
              <a:gd name="connsiteY1" fmla="*/ 421653 h 1817910"/>
              <a:gd name="connsiteX2" fmla="*/ 337085 w 2005385"/>
              <a:gd name="connsiteY2" fmla="*/ 82176 h 1817910"/>
              <a:gd name="connsiteX3" fmla="*/ 824400 w 2005385"/>
              <a:gd name="connsiteY3" fmla="*/ 44 h 1817910"/>
              <a:gd name="connsiteX4" fmla="*/ 1656668 w 2005385"/>
              <a:gd name="connsiteY4" fmla="*/ 87651 h 1817910"/>
              <a:gd name="connsiteX5" fmla="*/ 1979719 w 2005385"/>
              <a:gd name="connsiteY5" fmla="*/ 536638 h 1817910"/>
              <a:gd name="connsiteX6" fmla="*/ 1924965 w 2005385"/>
              <a:gd name="connsiteY6" fmla="*/ 1248446 h 1817910"/>
              <a:gd name="connsiteX7" fmla="*/ 1448601 w 2005385"/>
              <a:gd name="connsiteY7" fmla="*/ 1730286 h 1817910"/>
              <a:gd name="connsiteX8" fmla="*/ 786072 w 2005385"/>
              <a:gd name="connsiteY8" fmla="*/ 1795991 h 1817910"/>
              <a:gd name="connsiteX9" fmla="*/ 326134 w 2005385"/>
              <a:gd name="connsiteY9" fmla="*/ 1478415 h 1817910"/>
              <a:gd name="connsiteX10" fmla="*/ 63312 w 2005385"/>
              <a:gd name="connsiteY10" fmla="*/ 1182741 h 1817910"/>
              <a:gd name="connsiteX11" fmla="*/ 3082 w 2005385"/>
              <a:gd name="connsiteY11" fmla="*/ 848738 h 1817910"/>
              <a:gd name="connsiteX12" fmla="*/ 19509 w 2005385"/>
              <a:gd name="connsiteY12" fmla="*/ 750180 h 18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5385" h="1817910">
                <a:moveTo>
                  <a:pt x="19509" y="750180"/>
                </a:moveTo>
                <a:cubicBezTo>
                  <a:pt x="35023" y="678999"/>
                  <a:pt x="43236" y="532987"/>
                  <a:pt x="96165" y="421653"/>
                </a:cubicBezTo>
                <a:cubicBezTo>
                  <a:pt x="149094" y="310319"/>
                  <a:pt x="215713" y="152444"/>
                  <a:pt x="337085" y="82176"/>
                </a:cubicBezTo>
                <a:cubicBezTo>
                  <a:pt x="458457" y="11908"/>
                  <a:pt x="604470" y="-868"/>
                  <a:pt x="824400" y="44"/>
                </a:cubicBezTo>
                <a:cubicBezTo>
                  <a:pt x="1044330" y="956"/>
                  <a:pt x="1464115" y="-1781"/>
                  <a:pt x="1656668" y="87651"/>
                </a:cubicBezTo>
                <a:cubicBezTo>
                  <a:pt x="1849221" y="177083"/>
                  <a:pt x="1935003" y="343172"/>
                  <a:pt x="1979719" y="536638"/>
                </a:cubicBezTo>
                <a:cubicBezTo>
                  <a:pt x="2024435" y="730104"/>
                  <a:pt x="2013485" y="1049505"/>
                  <a:pt x="1924965" y="1248446"/>
                </a:cubicBezTo>
                <a:cubicBezTo>
                  <a:pt x="1836445" y="1447387"/>
                  <a:pt x="1638417" y="1639029"/>
                  <a:pt x="1448601" y="1730286"/>
                </a:cubicBezTo>
                <a:cubicBezTo>
                  <a:pt x="1258786" y="1821544"/>
                  <a:pt x="973150" y="1837970"/>
                  <a:pt x="786072" y="1795991"/>
                </a:cubicBezTo>
                <a:cubicBezTo>
                  <a:pt x="598994" y="1754012"/>
                  <a:pt x="446594" y="1580623"/>
                  <a:pt x="326134" y="1478415"/>
                </a:cubicBezTo>
                <a:cubicBezTo>
                  <a:pt x="205674" y="1376207"/>
                  <a:pt x="117154" y="1287687"/>
                  <a:pt x="63312" y="1182741"/>
                </a:cubicBezTo>
                <a:cubicBezTo>
                  <a:pt x="9470" y="1077795"/>
                  <a:pt x="11295" y="919006"/>
                  <a:pt x="3082" y="848738"/>
                </a:cubicBezTo>
                <a:cubicBezTo>
                  <a:pt x="-5131" y="778470"/>
                  <a:pt x="3995" y="821361"/>
                  <a:pt x="19509" y="750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329076F-5B96-960E-EF0F-DE2D53283C91}"/>
              </a:ext>
            </a:extLst>
          </p:cNvPr>
          <p:cNvSpPr/>
          <p:nvPr/>
        </p:nvSpPr>
        <p:spPr>
          <a:xfrm>
            <a:off x="8302310" y="2966409"/>
            <a:ext cx="1789815" cy="562744"/>
          </a:xfrm>
          <a:custGeom>
            <a:avLst/>
            <a:gdLst>
              <a:gd name="connsiteX0" fmla="*/ 354375 w 1789815"/>
              <a:gd name="connsiteY0" fmla="*/ 554305 h 562744"/>
              <a:gd name="connsiteX1" fmla="*/ 25848 w 1789815"/>
              <a:gd name="connsiteY1" fmla="*/ 351713 h 562744"/>
              <a:gd name="connsiteX2" fmla="*/ 124406 w 1789815"/>
              <a:gd name="connsiteY2" fmla="*/ 50563 h 562744"/>
              <a:gd name="connsiteX3" fmla="*/ 940248 w 1789815"/>
              <a:gd name="connsiteY3" fmla="*/ 1284 h 562744"/>
              <a:gd name="connsiteX4" fmla="*/ 1739664 w 1789815"/>
              <a:gd name="connsiteY4" fmla="*/ 61514 h 562744"/>
              <a:gd name="connsiteX5" fmla="*/ 1558974 w 1789815"/>
              <a:gd name="connsiteY5" fmla="*/ 477648 h 562744"/>
              <a:gd name="connsiteX6" fmla="*/ 354375 w 1789815"/>
              <a:gd name="connsiteY6" fmla="*/ 554305 h 56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9815" h="562744">
                <a:moveTo>
                  <a:pt x="354375" y="554305"/>
                </a:moveTo>
                <a:cubicBezTo>
                  <a:pt x="98854" y="533316"/>
                  <a:pt x="64176" y="435670"/>
                  <a:pt x="25848" y="351713"/>
                </a:cubicBezTo>
                <a:cubicBezTo>
                  <a:pt x="-12480" y="267756"/>
                  <a:pt x="-27994" y="108968"/>
                  <a:pt x="124406" y="50563"/>
                </a:cubicBezTo>
                <a:cubicBezTo>
                  <a:pt x="276806" y="-7842"/>
                  <a:pt x="671038" y="-541"/>
                  <a:pt x="940248" y="1284"/>
                </a:cubicBezTo>
                <a:cubicBezTo>
                  <a:pt x="1209458" y="3109"/>
                  <a:pt x="1636543" y="-17880"/>
                  <a:pt x="1739664" y="61514"/>
                </a:cubicBezTo>
                <a:cubicBezTo>
                  <a:pt x="1842785" y="140908"/>
                  <a:pt x="1788943" y="395516"/>
                  <a:pt x="1558974" y="477648"/>
                </a:cubicBezTo>
                <a:cubicBezTo>
                  <a:pt x="1329005" y="559780"/>
                  <a:pt x="609896" y="575294"/>
                  <a:pt x="354375" y="5543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91CC0DB-D36F-9F7C-7D66-3F2826ECE71B}"/>
              </a:ext>
            </a:extLst>
          </p:cNvPr>
          <p:cNvSpPr/>
          <p:nvPr/>
        </p:nvSpPr>
        <p:spPr>
          <a:xfrm>
            <a:off x="4719516" y="316237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2D5BF5D-7F86-C99E-8AB4-844B21AB9D78}"/>
              </a:ext>
            </a:extLst>
          </p:cNvPr>
          <p:cNvSpPr/>
          <p:nvPr/>
        </p:nvSpPr>
        <p:spPr>
          <a:xfrm>
            <a:off x="4390076" y="215945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59B8C3D-707E-722D-0711-A05F8B60A255}"/>
              </a:ext>
            </a:extLst>
          </p:cNvPr>
          <p:cNvSpPr/>
          <p:nvPr/>
        </p:nvSpPr>
        <p:spPr>
          <a:xfrm>
            <a:off x="3513207" y="1609642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AD21575-A552-081C-D7B1-31EEE609FF49}"/>
              </a:ext>
            </a:extLst>
          </p:cNvPr>
          <p:cNvSpPr/>
          <p:nvPr/>
        </p:nvSpPr>
        <p:spPr>
          <a:xfrm>
            <a:off x="2514060" y="1813144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D621323-C007-1BE7-D1C7-B45220656E59}"/>
              </a:ext>
            </a:extLst>
          </p:cNvPr>
          <p:cNvSpPr/>
          <p:nvPr/>
        </p:nvSpPr>
        <p:spPr>
          <a:xfrm>
            <a:off x="1887244" y="2611594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FAAEF3F-DA04-0B6E-CC7C-B118208CB827}"/>
              </a:ext>
            </a:extLst>
          </p:cNvPr>
          <p:cNvSpPr/>
          <p:nvPr/>
        </p:nvSpPr>
        <p:spPr>
          <a:xfrm>
            <a:off x="1887244" y="3659053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CF45D2C-0F8C-0E5B-B90C-F977BB39CE20}"/>
              </a:ext>
            </a:extLst>
          </p:cNvPr>
          <p:cNvSpPr/>
          <p:nvPr/>
        </p:nvSpPr>
        <p:spPr>
          <a:xfrm>
            <a:off x="2540169" y="4443691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AB0851-D83D-8554-FAC2-9D67037C1D47}"/>
              </a:ext>
            </a:extLst>
          </p:cNvPr>
          <p:cNvSpPr/>
          <p:nvPr/>
        </p:nvSpPr>
        <p:spPr>
          <a:xfrm>
            <a:off x="3499142" y="4647931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C46A31B-FE44-8CB4-D394-2DCA92FA64BB}"/>
              </a:ext>
            </a:extLst>
          </p:cNvPr>
          <p:cNvSpPr/>
          <p:nvPr/>
        </p:nvSpPr>
        <p:spPr>
          <a:xfrm>
            <a:off x="4380056" y="416529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F9369-1044-90C3-CCFC-3D6422D756EB}"/>
              </a:ext>
            </a:extLst>
          </p:cNvPr>
          <p:cNvSpPr txBox="1"/>
          <p:nvPr/>
        </p:nvSpPr>
        <p:spPr>
          <a:xfrm>
            <a:off x="3326003" y="119137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NUP53-ASM4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0490D-D0F7-744A-49D6-6745E59AED5E}"/>
              </a:ext>
            </a:extLst>
          </p:cNvPr>
          <p:cNvSpPr txBox="1"/>
          <p:nvPr/>
        </p:nvSpPr>
        <p:spPr>
          <a:xfrm>
            <a:off x="8741458" y="124031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SKI7-HBS1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ECE1A-1393-4A9E-EC1C-FDE6F266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2" y="1397702"/>
            <a:ext cx="4041648" cy="4041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D1BF03-9B0D-3CD4-BBB6-8F9BB8EC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43" y="1376037"/>
            <a:ext cx="4041648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36C0D-24D2-3B01-4898-1A48873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1" y="1143000"/>
            <a:ext cx="6400800" cy="457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A3E1CCAB-3E35-68FC-89D4-F2B1C59AD66C}"/>
              </a:ext>
            </a:extLst>
          </p:cNvPr>
          <p:cNvSpPr/>
          <p:nvPr/>
        </p:nvSpPr>
        <p:spPr>
          <a:xfrm>
            <a:off x="5988450" y="2888808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E8B1CF2-4DAF-C8C6-4123-C7C89D2FB8C9}"/>
              </a:ext>
            </a:extLst>
          </p:cNvPr>
          <p:cNvSpPr/>
          <p:nvPr/>
        </p:nvSpPr>
        <p:spPr>
          <a:xfrm>
            <a:off x="5442245" y="1735199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8D77F97-EE10-F65F-F851-614E1362670B}"/>
              </a:ext>
            </a:extLst>
          </p:cNvPr>
          <p:cNvSpPr/>
          <p:nvPr/>
        </p:nvSpPr>
        <p:spPr>
          <a:xfrm>
            <a:off x="3978557" y="1127744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7E98FA6-996B-DDAC-8136-92E6CC382E7F}"/>
              </a:ext>
            </a:extLst>
          </p:cNvPr>
          <p:cNvSpPr/>
          <p:nvPr/>
        </p:nvSpPr>
        <p:spPr>
          <a:xfrm>
            <a:off x="2343601" y="1308565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750C9DA-2E15-1C70-A54F-23FF6198F3C5}"/>
              </a:ext>
            </a:extLst>
          </p:cNvPr>
          <p:cNvSpPr/>
          <p:nvPr/>
        </p:nvSpPr>
        <p:spPr>
          <a:xfrm>
            <a:off x="1219309" y="2214090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892CB3E-D5F6-68D9-6D46-C91D7799442F}"/>
              </a:ext>
            </a:extLst>
          </p:cNvPr>
          <p:cNvSpPr/>
          <p:nvPr/>
        </p:nvSpPr>
        <p:spPr>
          <a:xfrm>
            <a:off x="1234263" y="3429000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45F0680-3CC7-1BEA-F010-67F8E11E500F}"/>
              </a:ext>
            </a:extLst>
          </p:cNvPr>
          <p:cNvSpPr/>
          <p:nvPr/>
        </p:nvSpPr>
        <p:spPr>
          <a:xfrm>
            <a:off x="2327835" y="4345398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845A076-B274-A453-F6D5-2CB4819E5624}"/>
              </a:ext>
            </a:extLst>
          </p:cNvPr>
          <p:cNvSpPr/>
          <p:nvPr/>
        </p:nvSpPr>
        <p:spPr>
          <a:xfrm>
            <a:off x="3972309" y="4549813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2B44840-EC51-9791-574E-18094D06C911}"/>
              </a:ext>
            </a:extLst>
          </p:cNvPr>
          <p:cNvSpPr/>
          <p:nvPr/>
        </p:nvSpPr>
        <p:spPr>
          <a:xfrm rot="476583">
            <a:off x="5429877" y="4082999"/>
            <a:ext cx="1617203" cy="95746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5506"/>
              <a:gd name="connsiteY0" fmla="*/ 909050 h 1216135"/>
              <a:gd name="connsiteX1" fmla="*/ 2367 w 1635506"/>
              <a:gd name="connsiteY1" fmla="*/ 605677 h 1216135"/>
              <a:gd name="connsiteX2" fmla="*/ 68499 w 1635506"/>
              <a:gd name="connsiteY2" fmla="*/ 309901 h 1216135"/>
              <a:gd name="connsiteX3" fmla="*/ 349190 w 1635506"/>
              <a:gd name="connsiteY3" fmla="*/ 138376 h 1216135"/>
              <a:gd name="connsiteX4" fmla="*/ 775479 w 1635506"/>
              <a:gd name="connsiteY4" fmla="*/ 12374 h 1216135"/>
              <a:gd name="connsiteX5" fmla="*/ 1307296 w 1635506"/>
              <a:gd name="connsiteY5" fmla="*/ 45372 h 1216135"/>
              <a:gd name="connsiteX6" fmla="*/ 1597752 w 1635506"/>
              <a:gd name="connsiteY6" fmla="*/ 371588 h 1216135"/>
              <a:gd name="connsiteX7" fmla="*/ 1609403 w 1635506"/>
              <a:gd name="connsiteY7" fmla="*/ 746965 h 1216135"/>
              <a:gd name="connsiteX8" fmla="*/ 1390014 w 1635506"/>
              <a:gd name="connsiteY8" fmla="*/ 998936 h 1216135"/>
              <a:gd name="connsiteX9" fmla="*/ 1066769 w 1635506"/>
              <a:gd name="connsiteY9" fmla="*/ 1177602 h 1216135"/>
              <a:gd name="connsiteX10" fmla="*/ 672712 w 1635506"/>
              <a:gd name="connsiteY10" fmla="*/ 1209081 h 1216135"/>
              <a:gd name="connsiteX11" fmla="*/ 332219 w 1635506"/>
              <a:gd name="connsiteY11" fmla="*/ 1095539 h 1216135"/>
              <a:gd name="connsiteX12" fmla="*/ 124702 w 1635506"/>
              <a:gd name="connsiteY12" fmla="*/ 909050 h 1216135"/>
              <a:gd name="connsiteX0" fmla="*/ 124702 w 1658033"/>
              <a:gd name="connsiteY0" fmla="*/ 909050 h 1216135"/>
              <a:gd name="connsiteX1" fmla="*/ 2367 w 1658033"/>
              <a:gd name="connsiteY1" fmla="*/ 605677 h 1216135"/>
              <a:gd name="connsiteX2" fmla="*/ 68499 w 1658033"/>
              <a:gd name="connsiteY2" fmla="*/ 309901 h 1216135"/>
              <a:gd name="connsiteX3" fmla="*/ 349190 w 1658033"/>
              <a:gd name="connsiteY3" fmla="*/ 138376 h 1216135"/>
              <a:gd name="connsiteX4" fmla="*/ 775479 w 1658033"/>
              <a:gd name="connsiteY4" fmla="*/ 12374 h 1216135"/>
              <a:gd name="connsiteX5" fmla="*/ 1307296 w 1658033"/>
              <a:gd name="connsiteY5" fmla="*/ 45372 h 1216135"/>
              <a:gd name="connsiteX6" fmla="*/ 1597752 w 1658033"/>
              <a:gd name="connsiteY6" fmla="*/ 371588 h 1216135"/>
              <a:gd name="connsiteX7" fmla="*/ 1609403 w 1658033"/>
              <a:gd name="connsiteY7" fmla="*/ 746965 h 1216135"/>
              <a:gd name="connsiteX8" fmla="*/ 1066769 w 1658033"/>
              <a:gd name="connsiteY8" fmla="*/ 1177602 h 1216135"/>
              <a:gd name="connsiteX9" fmla="*/ 672712 w 1658033"/>
              <a:gd name="connsiteY9" fmla="*/ 1209081 h 1216135"/>
              <a:gd name="connsiteX10" fmla="*/ 332219 w 1658033"/>
              <a:gd name="connsiteY10" fmla="*/ 1095539 h 1216135"/>
              <a:gd name="connsiteX11" fmla="*/ 124702 w 1658033"/>
              <a:gd name="connsiteY11" fmla="*/ 909050 h 1216135"/>
              <a:gd name="connsiteX0" fmla="*/ 124702 w 1663234"/>
              <a:gd name="connsiteY0" fmla="*/ 909050 h 1210037"/>
              <a:gd name="connsiteX1" fmla="*/ 2367 w 1663234"/>
              <a:gd name="connsiteY1" fmla="*/ 605677 h 1210037"/>
              <a:gd name="connsiteX2" fmla="*/ 68499 w 1663234"/>
              <a:gd name="connsiteY2" fmla="*/ 309901 h 1210037"/>
              <a:gd name="connsiteX3" fmla="*/ 349190 w 1663234"/>
              <a:gd name="connsiteY3" fmla="*/ 138376 h 1210037"/>
              <a:gd name="connsiteX4" fmla="*/ 775479 w 1663234"/>
              <a:gd name="connsiteY4" fmla="*/ 12374 h 1210037"/>
              <a:gd name="connsiteX5" fmla="*/ 1307296 w 1663234"/>
              <a:gd name="connsiteY5" fmla="*/ 45372 h 1210037"/>
              <a:gd name="connsiteX6" fmla="*/ 1597752 w 1663234"/>
              <a:gd name="connsiteY6" fmla="*/ 371588 h 1210037"/>
              <a:gd name="connsiteX7" fmla="*/ 1609403 w 1663234"/>
              <a:gd name="connsiteY7" fmla="*/ 746965 h 1210037"/>
              <a:gd name="connsiteX8" fmla="*/ 994802 w 1663234"/>
              <a:gd name="connsiteY8" fmla="*/ 991335 h 1210037"/>
              <a:gd name="connsiteX9" fmla="*/ 672712 w 1663234"/>
              <a:gd name="connsiteY9" fmla="*/ 1209081 h 1210037"/>
              <a:gd name="connsiteX10" fmla="*/ 332219 w 1663234"/>
              <a:gd name="connsiteY10" fmla="*/ 1095539 h 1210037"/>
              <a:gd name="connsiteX11" fmla="*/ 124702 w 1663234"/>
              <a:gd name="connsiteY11" fmla="*/ 909050 h 1210037"/>
              <a:gd name="connsiteX0" fmla="*/ 124702 w 1663234"/>
              <a:gd name="connsiteY0" fmla="*/ 909050 h 1099877"/>
              <a:gd name="connsiteX1" fmla="*/ 2367 w 1663234"/>
              <a:gd name="connsiteY1" fmla="*/ 605677 h 1099877"/>
              <a:gd name="connsiteX2" fmla="*/ 68499 w 1663234"/>
              <a:gd name="connsiteY2" fmla="*/ 309901 h 1099877"/>
              <a:gd name="connsiteX3" fmla="*/ 349190 w 1663234"/>
              <a:gd name="connsiteY3" fmla="*/ 138376 h 1099877"/>
              <a:gd name="connsiteX4" fmla="*/ 775479 w 1663234"/>
              <a:gd name="connsiteY4" fmla="*/ 12374 h 1099877"/>
              <a:gd name="connsiteX5" fmla="*/ 1307296 w 1663234"/>
              <a:gd name="connsiteY5" fmla="*/ 45372 h 1099877"/>
              <a:gd name="connsiteX6" fmla="*/ 1597752 w 1663234"/>
              <a:gd name="connsiteY6" fmla="*/ 371588 h 1099877"/>
              <a:gd name="connsiteX7" fmla="*/ 1609403 w 1663234"/>
              <a:gd name="connsiteY7" fmla="*/ 746965 h 1099877"/>
              <a:gd name="connsiteX8" fmla="*/ 994802 w 1663234"/>
              <a:gd name="connsiteY8" fmla="*/ 991335 h 1099877"/>
              <a:gd name="connsiteX9" fmla="*/ 668479 w 1663234"/>
              <a:gd name="connsiteY9" fmla="*/ 1052447 h 1099877"/>
              <a:gd name="connsiteX10" fmla="*/ 332219 w 1663234"/>
              <a:gd name="connsiteY10" fmla="*/ 1095539 h 1099877"/>
              <a:gd name="connsiteX11" fmla="*/ 124702 w 1663234"/>
              <a:gd name="connsiteY11" fmla="*/ 909050 h 1099877"/>
              <a:gd name="connsiteX0" fmla="*/ 124702 w 1663234"/>
              <a:gd name="connsiteY0" fmla="*/ 909050 h 1097523"/>
              <a:gd name="connsiteX1" fmla="*/ 2367 w 1663234"/>
              <a:gd name="connsiteY1" fmla="*/ 605677 h 1097523"/>
              <a:gd name="connsiteX2" fmla="*/ 68499 w 1663234"/>
              <a:gd name="connsiteY2" fmla="*/ 309901 h 1097523"/>
              <a:gd name="connsiteX3" fmla="*/ 349190 w 1663234"/>
              <a:gd name="connsiteY3" fmla="*/ 138376 h 1097523"/>
              <a:gd name="connsiteX4" fmla="*/ 775479 w 1663234"/>
              <a:gd name="connsiteY4" fmla="*/ 12374 h 1097523"/>
              <a:gd name="connsiteX5" fmla="*/ 1307296 w 1663234"/>
              <a:gd name="connsiteY5" fmla="*/ 45372 h 1097523"/>
              <a:gd name="connsiteX6" fmla="*/ 1597752 w 1663234"/>
              <a:gd name="connsiteY6" fmla="*/ 371588 h 1097523"/>
              <a:gd name="connsiteX7" fmla="*/ 1609403 w 1663234"/>
              <a:gd name="connsiteY7" fmla="*/ 746965 h 1097523"/>
              <a:gd name="connsiteX8" fmla="*/ 994802 w 1663234"/>
              <a:gd name="connsiteY8" fmla="*/ 991335 h 1097523"/>
              <a:gd name="connsiteX9" fmla="*/ 332219 w 1663234"/>
              <a:gd name="connsiteY9" fmla="*/ 1095539 h 1097523"/>
              <a:gd name="connsiteX10" fmla="*/ 124702 w 1663234"/>
              <a:gd name="connsiteY10" fmla="*/ 909050 h 1097523"/>
              <a:gd name="connsiteX0" fmla="*/ 124702 w 1663234"/>
              <a:gd name="connsiteY0" fmla="*/ 909050 h 1034857"/>
              <a:gd name="connsiteX1" fmla="*/ 2367 w 1663234"/>
              <a:gd name="connsiteY1" fmla="*/ 605677 h 1034857"/>
              <a:gd name="connsiteX2" fmla="*/ 68499 w 1663234"/>
              <a:gd name="connsiteY2" fmla="*/ 309901 h 1034857"/>
              <a:gd name="connsiteX3" fmla="*/ 349190 w 1663234"/>
              <a:gd name="connsiteY3" fmla="*/ 138376 h 1034857"/>
              <a:gd name="connsiteX4" fmla="*/ 775479 w 1663234"/>
              <a:gd name="connsiteY4" fmla="*/ 12374 h 1034857"/>
              <a:gd name="connsiteX5" fmla="*/ 1307296 w 1663234"/>
              <a:gd name="connsiteY5" fmla="*/ 45372 h 1034857"/>
              <a:gd name="connsiteX6" fmla="*/ 1597752 w 1663234"/>
              <a:gd name="connsiteY6" fmla="*/ 371588 h 1034857"/>
              <a:gd name="connsiteX7" fmla="*/ 1609403 w 1663234"/>
              <a:gd name="connsiteY7" fmla="*/ 746965 h 1034857"/>
              <a:gd name="connsiteX8" fmla="*/ 994802 w 1663234"/>
              <a:gd name="connsiteY8" fmla="*/ 991335 h 1034857"/>
              <a:gd name="connsiteX9" fmla="*/ 404186 w 1663234"/>
              <a:gd name="connsiteY9" fmla="*/ 1027806 h 1034857"/>
              <a:gd name="connsiteX10" fmla="*/ 124702 w 1663234"/>
              <a:gd name="connsiteY10" fmla="*/ 909050 h 1034857"/>
              <a:gd name="connsiteX0" fmla="*/ 124702 w 1663037"/>
              <a:gd name="connsiteY0" fmla="*/ 896949 h 1022756"/>
              <a:gd name="connsiteX1" fmla="*/ 2367 w 1663037"/>
              <a:gd name="connsiteY1" fmla="*/ 593576 h 1022756"/>
              <a:gd name="connsiteX2" fmla="*/ 68499 w 1663037"/>
              <a:gd name="connsiteY2" fmla="*/ 297800 h 1022756"/>
              <a:gd name="connsiteX3" fmla="*/ 349190 w 1663037"/>
              <a:gd name="connsiteY3" fmla="*/ 126275 h 1022756"/>
              <a:gd name="connsiteX4" fmla="*/ 775479 w 1663037"/>
              <a:gd name="connsiteY4" fmla="*/ 273 h 1022756"/>
              <a:gd name="connsiteX5" fmla="*/ 1311530 w 1663037"/>
              <a:gd name="connsiteY5" fmla="*/ 101004 h 1022756"/>
              <a:gd name="connsiteX6" fmla="*/ 1597752 w 1663037"/>
              <a:gd name="connsiteY6" fmla="*/ 359487 h 1022756"/>
              <a:gd name="connsiteX7" fmla="*/ 1609403 w 1663037"/>
              <a:gd name="connsiteY7" fmla="*/ 734864 h 1022756"/>
              <a:gd name="connsiteX8" fmla="*/ 994802 w 1663037"/>
              <a:gd name="connsiteY8" fmla="*/ 979234 h 1022756"/>
              <a:gd name="connsiteX9" fmla="*/ 404186 w 1663037"/>
              <a:gd name="connsiteY9" fmla="*/ 1015705 h 1022756"/>
              <a:gd name="connsiteX10" fmla="*/ 124702 w 1663037"/>
              <a:gd name="connsiteY10" fmla="*/ 896949 h 1022756"/>
              <a:gd name="connsiteX0" fmla="*/ 124702 w 1663037"/>
              <a:gd name="connsiteY0" fmla="*/ 847238 h 973045"/>
              <a:gd name="connsiteX1" fmla="*/ 2367 w 1663037"/>
              <a:gd name="connsiteY1" fmla="*/ 543865 h 973045"/>
              <a:gd name="connsiteX2" fmla="*/ 68499 w 1663037"/>
              <a:gd name="connsiteY2" fmla="*/ 248089 h 973045"/>
              <a:gd name="connsiteX3" fmla="*/ 349190 w 1663037"/>
              <a:gd name="connsiteY3" fmla="*/ 76564 h 973045"/>
              <a:gd name="connsiteX4" fmla="*/ 788179 w 1663037"/>
              <a:gd name="connsiteY4" fmla="*/ 1362 h 973045"/>
              <a:gd name="connsiteX5" fmla="*/ 1311530 w 1663037"/>
              <a:gd name="connsiteY5" fmla="*/ 51293 h 973045"/>
              <a:gd name="connsiteX6" fmla="*/ 1597752 w 1663037"/>
              <a:gd name="connsiteY6" fmla="*/ 309776 h 973045"/>
              <a:gd name="connsiteX7" fmla="*/ 1609403 w 1663037"/>
              <a:gd name="connsiteY7" fmla="*/ 685153 h 973045"/>
              <a:gd name="connsiteX8" fmla="*/ 994802 w 1663037"/>
              <a:gd name="connsiteY8" fmla="*/ 929523 h 973045"/>
              <a:gd name="connsiteX9" fmla="*/ 404186 w 1663037"/>
              <a:gd name="connsiteY9" fmla="*/ 965994 h 973045"/>
              <a:gd name="connsiteX10" fmla="*/ 124702 w 1663037"/>
              <a:gd name="connsiteY10" fmla="*/ 847238 h 973045"/>
              <a:gd name="connsiteX0" fmla="*/ 124702 w 1614215"/>
              <a:gd name="connsiteY0" fmla="*/ 847238 h 970528"/>
              <a:gd name="connsiteX1" fmla="*/ 2367 w 1614215"/>
              <a:gd name="connsiteY1" fmla="*/ 543865 h 970528"/>
              <a:gd name="connsiteX2" fmla="*/ 68499 w 1614215"/>
              <a:gd name="connsiteY2" fmla="*/ 248089 h 970528"/>
              <a:gd name="connsiteX3" fmla="*/ 349190 w 1614215"/>
              <a:gd name="connsiteY3" fmla="*/ 76564 h 970528"/>
              <a:gd name="connsiteX4" fmla="*/ 788179 w 1614215"/>
              <a:gd name="connsiteY4" fmla="*/ 1362 h 970528"/>
              <a:gd name="connsiteX5" fmla="*/ 1311530 w 1614215"/>
              <a:gd name="connsiteY5" fmla="*/ 51293 h 970528"/>
              <a:gd name="connsiteX6" fmla="*/ 1597752 w 1614215"/>
              <a:gd name="connsiteY6" fmla="*/ 309776 h 970528"/>
              <a:gd name="connsiteX7" fmla="*/ 1516270 w 1614215"/>
              <a:gd name="connsiteY7" fmla="*/ 778287 h 970528"/>
              <a:gd name="connsiteX8" fmla="*/ 994802 w 1614215"/>
              <a:gd name="connsiteY8" fmla="*/ 929523 h 970528"/>
              <a:gd name="connsiteX9" fmla="*/ 404186 w 1614215"/>
              <a:gd name="connsiteY9" fmla="*/ 965994 h 970528"/>
              <a:gd name="connsiteX10" fmla="*/ 124702 w 1614215"/>
              <a:gd name="connsiteY10" fmla="*/ 847238 h 970528"/>
              <a:gd name="connsiteX0" fmla="*/ 124702 w 1604401"/>
              <a:gd name="connsiteY0" fmla="*/ 847238 h 970365"/>
              <a:gd name="connsiteX1" fmla="*/ 2367 w 1604401"/>
              <a:gd name="connsiteY1" fmla="*/ 543865 h 970365"/>
              <a:gd name="connsiteX2" fmla="*/ 68499 w 1604401"/>
              <a:gd name="connsiteY2" fmla="*/ 248089 h 970365"/>
              <a:gd name="connsiteX3" fmla="*/ 349190 w 1604401"/>
              <a:gd name="connsiteY3" fmla="*/ 76564 h 970365"/>
              <a:gd name="connsiteX4" fmla="*/ 788179 w 1604401"/>
              <a:gd name="connsiteY4" fmla="*/ 1362 h 970365"/>
              <a:gd name="connsiteX5" fmla="*/ 1311530 w 1604401"/>
              <a:gd name="connsiteY5" fmla="*/ 51293 h 970365"/>
              <a:gd name="connsiteX6" fmla="*/ 1597752 w 1604401"/>
              <a:gd name="connsiteY6" fmla="*/ 309776 h 970365"/>
              <a:gd name="connsiteX7" fmla="*/ 1469703 w 1604401"/>
              <a:gd name="connsiteY7" fmla="*/ 786753 h 970365"/>
              <a:gd name="connsiteX8" fmla="*/ 994802 w 1604401"/>
              <a:gd name="connsiteY8" fmla="*/ 929523 h 970365"/>
              <a:gd name="connsiteX9" fmla="*/ 404186 w 1604401"/>
              <a:gd name="connsiteY9" fmla="*/ 965994 h 970365"/>
              <a:gd name="connsiteX10" fmla="*/ 124702 w 1604401"/>
              <a:gd name="connsiteY10" fmla="*/ 847238 h 970365"/>
              <a:gd name="connsiteX0" fmla="*/ 124702 w 1612356"/>
              <a:gd name="connsiteY0" fmla="*/ 847973 h 971100"/>
              <a:gd name="connsiteX1" fmla="*/ 2367 w 1612356"/>
              <a:gd name="connsiteY1" fmla="*/ 544600 h 971100"/>
              <a:gd name="connsiteX2" fmla="*/ 68499 w 1612356"/>
              <a:gd name="connsiteY2" fmla="*/ 248824 h 971100"/>
              <a:gd name="connsiteX3" fmla="*/ 349190 w 1612356"/>
              <a:gd name="connsiteY3" fmla="*/ 77299 h 971100"/>
              <a:gd name="connsiteX4" fmla="*/ 788179 w 1612356"/>
              <a:gd name="connsiteY4" fmla="*/ 2097 h 971100"/>
              <a:gd name="connsiteX5" fmla="*/ 1311530 w 1612356"/>
              <a:gd name="connsiteY5" fmla="*/ 52028 h 971100"/>
              <a:gd name="connsiteX6" fmla="*/ 1606219 w 1612356"/>
              <a:gd name="connsiteY6" fmla="*/ 348611 h 971100"/>
              <a:gd name="connsiteX7" fmla="*/ 1469703 w 1612356"/>
              <a:gd name="connsiteY7" fmla="*/ 787488 h 971100"/>
              <a:gd name="connsiteX8" fmla="*/ 994802 w 1612356"/>
              <a:gd name="connsiteY8" fmla="*/ 930258 h 971100"/>
              <a:gd name="connsiteX9" fmla="*/ 404186 w 1612356"/>
              <a:gd name="connsiteY9" fmla="*/ 966729 h 971100"/>
              <a:gd name="connsiteX10" fmla="*/ 124702 w 1612356"/>
              <a:gd name="connsiteY10" fmla="*/ 847973 h 971100"/>
              <a:gd name="connsiteX0" fmla="*/ 124702 w 1612356"/>
              <a:gd name="connsiteY0" fmla="*/ 847973 h 956841"/>
              <a:gd name="connsiteX1" fmla="*/ 2367 w 1612356"/>
              <a:gd name="connsiteY1" fmla="*/ 544600 h 956841"/>
              <a:gd name="connsiteX2" fmla="*/ 68499 w 1612356"/>
              <a:gd name="connsiteY2" fmla="*/ 248824 h 956841"/>
              <a:gd name="connsiteX3" fmla="*/ 349190 w 1612356"/>
              <a:gd name="connsiteY3" fmla="*/ 77299 h 956841"/>
              <a:gd name="connsiteX4" fmla="*/ 788179 w 1612356"/>
              <a:gd name="connsiteY4" fmla="*/ 2097 h 956841"/>
              <a:gd name="connsiteX5" fmla="*/ 1311530 w 1612356"/>
              <a:gd name="connsiteY5" fmla="*/ 52028 h 956841"/>
              <a:gd name="connsiteX6" fmla="*/ 1606219 w 1612356"/>
              <a:gd name="connsiteY6" fmla="*/ 348611 h 956841"/>
              <a:gd name="connsiteX7" fmla="*/ 1469703 w 1612356"/>
              <a:gd name="connsiteY7" fmla="*/ 787488 h 956841"/>
              <a:gd name="connsiteX8" fmla="*/ 994802 w 1612356"/>
              <a:gd name="connsiteY8" fmla="*/ 930258 h 956841"/>
              <a:gd name="connsiteX9" fmla="*/ 497320 w 1612356"/>
              <a:gd name="connsiteY9" fmla="*/ 949796 h 956841"/>
              <a:gd name="connsiteX10" fmla="*/ 124702 w 1612356"/>
              <a:gd name="connsiteY10" fmla="*/ 847973 h 956841"/>
              <a:gd name="connsiteX0" fmla="*/ 205749 w 1617203"/>
              <a:gd name="connsiteY0" fmla="*/ 839506 h 957468"/>
              <a:gd name="connsiteX1" fmla="*/ 7214 w 1617203"/>
              <a:gd name="connsiteY1" fmla="*/ 544600 h 957468"/>
              <a:gd name="connsiteX2" fmla="*/ 73346 w 1617203"/>
              <a:gd name="connsiteY2" fmla="*/ 248824 h 957468"/>
              <a:gd name="connsiteX3" fmla="*/ 354037 w 1617203"/>
              <a:gd name="connsiteY3" fmla="*/ 77299 h 957468"/>
              <a:gd name="connsiteX4" fmla="*/ 793026 w 1617203"/>
              <a:gd name="connsiteY4" fmla="*/ 2097 h 957468"/>
              <a:gd name="connsiteX5" fmla="*/ 1316377 w 1617203"/>
              <a:gd name="connsiteY5" fmla="*/ 52028 h 957468"/>
              <a:gd name="connsiteX6" fmla="*/ 1611066 w 1617203"/>
              <a:gd name="connsiteY6" fmla="*/ 348611 h 957468"/>
              <a:gd name="connsiteX7" fmla="*/ 1474550 w 1617203"/>
              <a:gd name="connsiteY7" fmla="*/ 787488 h 957468"/>
              <a:gd name="connsiteX8" fmla="*/ 999649 w 1617203"/>
              <a:gd name="connsiteY8" fmla="*/ 930258 h 957468"/>
              <a:gd name="connsiteX9" fmla="*/ 502167 w 1617203"/>
              <a:gd name="connsiteY9" fmla="*/ 949796 h 957468"/>
              <a:gd name="connsiteX10" fmla="*/ 205749 w 1617203"/>
              <a:gd name="connsiteY10" fmla="*/ 839506 h 9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7203" h="957468">
                <a:moveTo>
                  <a:pt x="205749" y="839506"/>
                </a:moveTo>
                <a:cubicBezTo>
                  <a:pt x="123257" y="771973"/>
                  <a:pt x="29281" y="643047"/>
                  <a:pt x="7214" y="544600"/>
                </a:cubicBezTo>
                <a:cubicBezTo>
                  <a:pt x="-14853" y="446153"/>
                  <a:pt x="15542" y="326707"/>
                  <a:pt x="73346" y="248824"/>
                </a:cubicBezTo>
                <a:cubicBezTo>
                  <a:pt x="131150" y="170941"/>
                  <a:pt x="234090" y="118420"/>
                  <a:pt x="354037" y="77299"/>
                </a:cubicBezTo>
                <a:cubicBezTo>
                  <a:pt x="473984" y="36178"/>
                  <a:pt x="632636" y="6309"/>
                  <a:pt x="793026" y="2097"/>
                </a:cubicBezTo>
                <a:cubicBezTo>
                  <a:pt x="953416" y="-2115"/>
                  <a:pt x="1180037" y="-5724"/>
                  <a:pt x="1316377" y="52028"/>
                </a:cubicBezTo>
                <a:cubicBezTo>
                  <a:pt x="1452717" y="109780"/>
                  <a:pt x="1584704" y="226035"/>
                  <a:pt x="1611066" y="348611"/>
                </a:cubicBezTo>
                <a:cubicBezTo>
                  <a:pt x="1637428" y="471187"/>
                  <a:pt x="1576453" y="690547"/>
                  <a:pt x="1474550" y="787488"/>
                </a:cubicBezTo>
                <a:cubicBezTo>
                  <a:pt x="1372647" y="884429"/>
                  <a:pt x="1161713" y="903207"/>
                  <a:pt x="999649" y="930258"/>
                </a:cubicBezTo>
                <a:cubicBezTo>
                  <a:pt x="837585" y="957309"/>
                  <a:pt x="634484" y="964921"/>
                  <a:pt x="502167" y="949796"/>
                </a:cubicBezTo>
                <a:cubicBezTo>
                  <a:pt x="369850" y="934671"/>
                  <a:pt x="288241" y="907039"/>
                  <a:pt x="205749" y="83950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F21FC-0239-BC26-90FB-92EA40235205}"/>
              </a:ext>
            </a:extLst>
          </p:cNvPr>
          <p:cNvSpPr txBox="1"/>
          <p:nvPr/>
        </p:nvSpPr>
        <p:spPr>
          <a:xfrm>
            <a:off x="6889894" y="263727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chromatin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45451-B5E0-8B11-2B71-429638BE64AA}"/>
              </a:ext>
            </a:extLst>
          </p:cNvPr>
          <p:cNvSpPr txBox="1"/>
          <p:nvPr/>
        </p:nvSpPr>
        <p:spPr>
          <a:xfrm>
            <a:off x="5593617" y="1471401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chromosome, centromere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75BB9-C401-5525-BCD2-06629F7543B2}"/>
              </a:ext>
            </a:extLst>
          </p:cNvPr>
          <p:cNvSpPr txBox="1"/>
          <p:nvPr/>
        </p:nvSpPr>
        <p:spPr>
          <a:xfrm>
            <a:off x="4380786" y="84777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proteasome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7213C-807E-43BA-C969-B9F6D8478468}"/>
              </a:ext>
            </a:extLst>
          </p:cNvPr>
          <p:cNvSpPr txBox="1"/>
          <p:nvPr/>
        </p:nvSpPr>
        <p:spPr>
          <a:xfrm>
            <a:off x="2753218" y="104578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58EA9E-4D62-8E21-7917-DD6E387BD03C}"/>
              </a:ext>
            </a:extLst>
          </p:cNvPr>
          <p:cNvSpPr txBox="1"/>
          <p:nvPr/>
        </p:nvSpPr>
        <p:spPr>
          <a:xfrm>
            <a:off x="517200" y="1744127"/>
            <a:ext cx="2026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RNA polymerase II transcription factor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6CFAD-6486-BC82-45E1-D11D8D7587A4}"/>
              </a:ext>
            </a:extLst>
          </p:cNvPr>
          <p:cNvSpPr txBox="1"/>
          <p:nvPr/>
        </p:nvSpPr>
        <p:spPr>
          <a:xfrm>
            <a:off x="375908" y="3309791"/>
            <a:ext cx="138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ubiquitin ligase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9F405E-6482-3114-9C03-CA10F14AFF36}"/>
              </a:ext>
            </a:extLst>
          </p:cNvPr>
          <p:cNvSpPr txBox="1"/>
          <p:nvPr/>
        </p:nvSpPr>
        <p:spPr>
          <a:xfrm>
            <a:off x="2478026" y="5503287"/>
            <a:ext cx="117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nuclear pore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56FE7-0217-AFAB-728B-C40EFF03147F}"/>
              </a:ext>
            </a:extLst>
          </p:cNvPr>
          <p:cNvSpPr txBox="1"/>
          <p:nvPr/>
        </p:nvSpPr>
        <p:spPr>
          <a:xfrm>
            <a:off x="3634414" y="5730256"/>
            <a:ext cx="2520731" cy="31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Helvetica" pitchFamily="2" charset="0"/>
              </a:rPr>
              <a:t>intracellular ribonucleoprotein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3542E3-009B-8193-F84F-6DBB5572499A}"/>
              </a:ext>
            </a:extLst>
          </p:cNvPr>
          <p:cNvSpPr txBox="1"/>
          <p:nvPr/>
        </p:nvSpPr>
        <p:spPr>
          <a:xfrm>
            <a:off x="6029232" y="5008981"/>
            <a:ext cx="56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92819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36C0D-24D2-3B01-4898-1A48873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3" y="1143000"/>
            <a:ext cx="6400800" cy="4572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78AFD8-6468-F82D-8DC4-D585373F5E02}"/>
              </a:ext>
            </a:extLst>
          </p:cNvPr>
          <p:cNvGrpSpPr/>
          <p:nvPr/>
        </p:nvGrpSpPr>
        <p:grpSpPr>
          <a:xfrm>
            <a:off x="646101" y="1127744"/>
            <a:ext cx="6404097" cy="4636979"/>
            <a:chOff x="1219309" y="1127744"/>
            <a:chExt cx="6404097" cy="463697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E1CCAB-3E35-68FC-89D4-F2B1C59AD66C}"/>
                </a:ext>
              </a:extLst>
            </p:cNvPr>
            <p:cNvSpPr/>
            <p:nvPr/>
          </p:nvSpPr>
          <p:spPr>
            <a:xfrm>
              <a:off x="5988450" y="288880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E8B1CF2-4DAF-C8C6-4123-C7C89D2FB8C9}"/>
                </a:ext>
              </a:extLst>
            </p:cNvPr>
            <p:cNvSpPr/>
            <p:nvPr/>
          </p:nvSpPr>
          <p:spPr>
            <a:xfrm>
              <a:off x="5442245" y="1735199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D77F97-EE10-F65F-F851-614E1362670B}"/>
                </a:ext>
              </a:extLst>
            </p:cNvPr>
            <p:cNvSpPr/>
            <p:nvPr/>
          </p:nvSpPr>
          <p:spPr>
            <a:xfrm>
              <a:off x="3978557" y="1127744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E98FA6-996B-DDAC-8136-92E6CC382E7F}"/>
                </a:ext>
              </a:extLst>
            </p:cNvPr>
            <p:cNvSpPr/>
            <p:nvPr/>
          </p:nvSpPr>
          <p:spPr>
            <a:xfrm>
              <a:off x="2343601" y="1308565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750C9DA-2E15-1C70-A54F-23FF6198F3C5}"/>
                </a:ext>
              </a:extLst>
            </p:cNvPr>
            <p:cNvSpPr/>
            <p:nvPr/>
          </p:nvSpPr>
          <p:spPr>
            <a:xfrm>
              <a:off x="1219309" y="2214090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892CB3E-D5F6-68D9-6D46-C91D7799442F}"/>
                </a:ext>
              </a:extLst>
            </p:cNvPr>
            <p:cNvSpPr/>
            <p:nvPr/>
          </p:nvSpPr>
          <p:spPr>
            <a:xfrm>
              <a:off x="1234263" y="3429000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5F0680-3CC7-1BEA-F010-67F8E11E500F}"/>
                </a:ext>
              </a:extLst>
            </p:cNvPr>
            <p:cNvSpPr/>
            <p:nvPr/>
          </p:nvSpPr>
          <p:spPr>
            <a:xfrm>
              <a:off x="2327835" y="434539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45A076-B274-A453-F6D5-2CB4819E5624}"/>
                </a:ext>
              </a:extLst>
            </p:cNvPr>
            <p:cNvSpPr/>
            <p:nvPr/>
          </p:nvSpPr>
          <p:spPr>
            <a:xfrm>
              <a:off x="3972309" y="4549813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2B44840-EC51-9791-574E-18094D06C911}"/>
                </a:ext>
              </a:extLst>
            </p:cNvPr>
            <p:cNvSpPr/>
            <p:nvPr/>
          </p:nvSpPr>
          <p:spPr>
            <a:xfrm rot="476583">
              <a:off x="5429877" y="4082999"/>
              <a:ext cx="1617203" cy="957468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5506"/>
                <a:gd name="connsiteY0" fmla="*/ 909050 h 1216135"/>
                <a:gd name="connsiteX1" fmla="*/ 2367 w 1635506"/>
                <a:gd name="connsiteY1" fmla="*/ 605677 h 1216135"/>
                <a:gd name="connsiteX2" fmla="*/ 68499 w 1635506"/>
                <a:gd name="connsiteY2" fmla="*/ 309901 h 1216135"/>
                <a:gd name="connsiteX3" fmla="*/ 349190 w 1635506"/>
                <a:gd name="connsiteY3" fmla="*/ 138376 h 1216135"/>
                <a:gd name="connsiteX4" fmla="*/ 775479 w 1635506"/>
                <a:gd name="connsiteY4" fmla="*/ 12374 h 1216135"/>
                <a:gd name="connsiteX5" fmla="*/ 1307296 w 1635506"/>
                <a:gd name="connsiteY5" fmla="*/ 45372 h 1216135"/>
                <a:gd name="connsiteX6" fmla="*/ 1597752 w 1635506"/>
                <a:gd name="connsiteY6" fmla="*/ 371588 h 1216135"/>
                <a:gd name="connsiteX7" fmla="*/ 1609403 w 1635506"/>
                <a:gd name="connsiteY7" fmla="*/ 746965 h 1216135"/>
                <a:gd name="connsiteX8" fmla="*/ 1390014 w 1635506"/>
                <a:gd name="connsiteY8" fmla="*/ 998936 h 1216135"/>
                <a:gd name="connsiteX9" fmla="*/ 1066769 w 1635506"/>
                <a:gd name="connsiteY9" fmla="*/ 1177602 h 1216135"/>
                <a:gd name="connsiteX10" fmla="*/ 672712 w 1635506"/>
                <a:gd name="connsiteY10" fmla="*/ 1209081 h 1216135"/>
                <a:gd name="connsiteX11" fmla="*/ 332219 w 1635506"/>
                <a:gd name="connsiteY11" fmla="*/ 1095539 h 1216135"/>
                <a:gd name="connsiteX12" fmla="*/ 124702 w 1635506"/>
                <a:gd name="connsiteY12" fmla="*/ 909050 h 1216135"/>
                <a:gd name="connsiteX0" fmla="*/ 124702 w 1658033"/>
                <a:gd name="connsiteY0" fmla="*/ 909050 h 1216135"/>
                <a:gd name="connsiteX1" fmla="*/ 2367 w 1658033"/>
                <a:gd name="connsiteY1" fmla="*/ 605677 h 1216135"/>
                <a:gd name="connsiteX2" fmla="*/ 68499 w 1658033"/>
                <a:gd name="connsiteY2" fmla="*/ 309901 h 1216135"/>
                <a:gd name="connsiteX3" fmla="*/ 349190 w 1658033"/>
                <a:gd name="connsiteY3" fmla="*/ 138376 h 1216135"/>
                <a:gd name="connsiteX4" fmla="*/ 775479 w 1658033"/>
                <a:gd name="connsiteY4" fmla="*/ 12374 h 1216135"/>
                <a:gd name="connsiteX5" fmla="*/ 1307296 w 1658033"/>
                <a:gd name="connsiteY5" fmla="*/ 45372 h 1216135"/>
                <a:gd name="connsiteX6" fmla="*/ 1597752 w 1658033"/>
                <a:gd name="connsiteY6" fmla="*/ 371588 h 1216135"/>
                <a:gd name="connsiteX7" fmla="*/ 1609403 w 1658033"/>
                <a:gd name="connsiteY7" fmla="*/ 746965 h 1216135"/>
                <a:gd name="connsiteX8" fmla="*/ 1066769 w 1658033"/>
                <a:gd name="connsiteY8" fmla="*/ 1177602 h 1216135"/>
                <a:gd name="connsiteX9" fmla="*/ 672712 w 1658033"/>
                <a:gd name="connsiteY9" fmla="*/ 1209081 h 1216135"/>
                <a:gd name="connsiteX10" fmla="*/ 332219 w 1658033"/>
                <a:gd name="connsiteY10" fmla="*/ 1095539 h 1216135"/>
                <a:gd name="connsiteX11" fmla="*/ 124702 w 1658033"/>
                <a:gd name="connsiteY11" fmla="*/ 909050 h 1216135"/>
                <a:gd name="connsiteX0" fmla="*/ 124702 w 1663234"/>
                <a:gd name="connsiteY0" fmla="*/ 909050 h 1210037"/>
                <a:gd name="connsiteX1" fmla="*/ 2367 w 1663234"/>
                <a:gd name="connsiteY1" fmla="*/ 605677 h 1210037"/>
                <a:gd name="connsiteX2" fmla="*/ 68499 w 1663234"/>
                <a:gd name="connsiteY2" fmla="*/ 309901 h 1210037"/>
                <a:gd name="connsiteX3" fmla="*/ 349190 w 1663234"/>
                <a:gd name="connsiteY3" fmla="*/ 138376 h 1210037"/>
                <a:gd name="connsiteX4" fmla="*/ 775479 w 1663234"/>
                <a:gd name="connsiteY4" fmla="*/ 12374 h 1210037"/>
                <a:gd name="connsiteX5" fmla="*/ 1307296 w 1663234"/>
                <a:gd name="connsiteY5" fmla="*/ 45372 h 1210037"/>
                <a:gd name="connsiteX6" fmla="*/ 1597752 w 1663234"/>
                <a:gd name="connsiteY6" fmla="*/ 371588 h 1210037"/>
                <a:gd name="connsiteX7" fmla="*/ 1609403 w 1663234"/>
                <a:gd name="connsiteY7" fmla="*/ 746965 h 1210037"/>
                <a:gd name="connsiteX8" fmla="*/ 994802 w 1663234"/>
                <a:gd name="connsiteY8" fmla="*/ 991335 h 1210037"/>
                <a:gd name="connsiteX9" fmla="*/ 672712 w 1663234"/>
                <a:gd name="connsiteY9" fmla="*/ 1209081 h 1210037"/>
                <a:gd name="connsiteX10" fmla="*/ 332219 w 1663234"/>
                <a:gd name="connsiteY10" fmla="*/ 1095539 h 1210037"/>
                <a:gd name="connsiteX11" fmla="*/ 124702 w 1663234"/>
                <a:gd name="connsiteY11" fmla="*/ 909050 h 1210037"/>
                <a:gd name="connsiteX0" fmla="*/ 124702 w 1663234"/>
                <a:gd name="connsiteY0" fmla="*/ 909050 h 1099877"/>
                <a:gd name="connsiteX1" fmla="*/ 2367 w 1663234"/>
                <a:gd name="connsiteY1" fmla="*/ 605677 h 1099877"/>
                <a:gd name="connsiteX2" fmla="*/ 68499 w 1663234"/>
                <a:gd name="connsiteY2" fmla="*/ 309901 h 1099877"/>
                <a:gd name="connsiteX3" fmla="*/ 349190 w 1663234"/>
                <a:gd name="connsiteY3" fmla="*/ 138376 h 1099877"/>
                <a:gd name="connsiteX4" fmla="*/ 775479 w 1663234"/>
                <a:gd name="connsiteY4" fmla="*/ 12374 h 1099877"/>
                <a:gd name="connsiteX5" fmla="*/ 1307296 w 1663234"/>
                <a:gd name="connsiteY5" fmla="*/ 45372 h 1099877"/>
                <a:gd name="connsiteX6" fmla="*/ 1597752 w 1663234"/>
                <a:gd name="connsiteY6" fmla="*/ 371588 h 1099877"/>
                <a:gd name="connsiteX7" fmla="*/ 1609403 w 1663234"/>
                <a:gd name="connsiteY7" fmla="*/ 746965 h 1099877"/>
                <a:gd name="connsiteX8" fmla="*/ 994802 w 1663234"/>
                <a:gd name="connsiteY8" fmla="*/ 991335 h 1099877"/>
                <a:gd name="connsiteX9" fmla="*/ 668479 w 1663234"/>
                <a:gd name="connsiteY9" fmla="*/ 1052447 h 1099877"/>
                <a:gd name="connsiteX10" fmla="*/ 332219 w 1663234"/>
                <a:gd name="connsiteY10" fmla="*/ 1095539 h 1099877"/>
                <a:gd name="connsiteX11" fmla="*/ 124702 w 1663234"/>
                <a:gd name="connsiteY11" fmla="*/ 909050 h 1099877"/>
                <a:gd name="connsiteX0" fmla="*/ 124702 w 1663234"/>
                <a:gd name="connsiteY0" fmla="*/ 909050 h 1097523"/>
                <a:gd name="connsiteX1" fmla="*/ 2367 w 1663234"/>
                <a:gd name="connsiteY1" fmla="*/ 605677 h 1097523"/>
                <a:gd name="connsiteX2" fmla="*/ 68499 w 1663234"/>
                <a:gd name="connsiteY2" fmla="*/ 309901 h 1097523"/>
                <a:gd name="connsiteX3" fmla="*/ 349190 w 1663234"/>
                <a:gd name="connsiteY3" fmla="*/ 138376 h 1097523"/>
                <a:gd name="connsiteX4" fmla="*/ 775479 w 1663234"/>
                <a:gd name="connsiteY4" fmla="*/ 12374 h 1097523"/>
                <a:gd name="connsiteX5" fmla="*/ 1307296 w 1663234"/>
                <a:gd name="connsiteY5" fmla="*/ 45372 h 1097523"/>
                <a:gd name="connsiteX6" fmla="*/ 1597752 w 1663234"/>
                <a:gd name="connsiteY6" fmla="*/ 371588 h 1097523"/>
                <a:gd name="connsiteX7" fmla="*/ 1609403 w 1663234"/>
                <a:gd name="connsiteY7" fmla="*/ 746965 h 1097523"/>
                <a:gd name="connsiteX8" fmla="*/ 994802 w 1663234"/>
                <a:gd name="connsiteY8" fmla="*/ 991335 h 1097523"/>
                <a:gd name="connsiteX9" fmla="*/ 332219 w 1663234"/>
                <a:gd name="connsiteY9" fmla="*/ 1095539 h 1097523"/>
                <a:gd name="connsiteX10" fmla="*/ 124702 w 1663234"/>
                <a:gd name="connsiteY10" fmla="*/ 909050 h 1097523"/>
                <a:gd name="connsiteX0" fmla="*/ 124702 w 1663234"/>
                <a:gd name="connsiteY0" fmla="*/ 909050 h 1034857"/>
                <a:gd name="connsiteX1" fmla="*/ 2367 w 1663234"/>
                <a:gd name="connsiteY1" fmla="*/ 605677 h 1034857"/>
                <a:gd name="connsiteX2" fmla="*/ 68499 w 1663234"/>
                <a:gd name="connsiteY2" fmla="*/ 309901 h 1034857"/>
                <a:gd name="connsiteX3" fmla="*/ 349190 w 1663234"/>
                <a:gd name="connsiteY3" fmla="*/ 138376 h 1034857"/>
                <a:gd name="connsiteX4" fmla="*/ 775479 w 1663234"/>
                <a:gd name="connsiteY4" fmla="*/ 12374 h 1034857"/>
                <a:gd name="connsiteX5" fmla="*/ 1307296 w 1663234"/>
                <a:gd name="connsiteY5" fmla="*/ 45372 h 1034857"/>
                <a:gd name="connsiteX6" fmla="*/ 1597752 w 1663234"/>
                <a:gd name="connsiteY6" fmla="*/ 371588 h 1034857"/>
                <a:gd name="connsiteX7" fmla="*/ 1609403 w 1663234"/>
                <a:gd name="connsiteY7" fmla="*/ 746965 h 1034857"/>
                <a:gd name="connsiteX8" fmla="*/ 994802 w 1663234"/>
                <a:gd name="connsiteY8" fmla="*/ 991335 h 1034857"/>
                <a:gd name="connsiteX9" fmla="*/ 404186 w 1663234"/>
                <a:gd name="connsiteY9" fmla="*/ 1027806 h 1034857"/>
                <a:gd name="connsiteX10" fmla="*/ 124702 w 1663234"/>
                <a:gd name="connsiteY10" fmla="*/ 909050 h 1034857"/>
                <a:gd name="connsiteX0" fmla="*/ 124702 w 1663037"/>
                <a:gd name="connsiteY0" fmla="*/ 896949 h 1022756"/>
                <a:gd name="connsiteX1" fmla="*/ 2367 w 1663037"/>
                <a:gd name="connsiteY1" fmla="*/ 593576 h 1022756"/>
                <a:gd name="connsiteX2" fmla="*/ 68499 w 1663037"/>
                <a:gd name="connsiteY2" fmla="*/ 297800 h 1022756"/>
                <a:gd name="connsiteX3" fmla="*/ 349190 w 1663037"/>
                <a:gd name="connsiteY3" fmla="*/ 126275 h 1022756"/>
                <a:gd name="connsiteX4" fmla="*/ 775479 w 1663037"/>
                <a:gd name="connsiteY4" fmla="*/ 273 h 1022756"/>
                <a:gd name="connsiteX5" fmla="*/ 1311530 w 1663037"/>
                <a:gd name="connsiteY5" fmla="*/ 101004 h 1022756"/>
                <a:gd name="connsiteX6" fmla="*/ 1597752 w 1663037"/>
                <a:gd name="connsiteY6" fmla="*/ 359487 h 1022756"/>
                <a:gd name="connsiteX7" fmla="*/ 1609403 w 1663037"/>
                <a:gd name="connsiteY7" fmla="*/ 734864 h 1022756"/>
                <a:gd name="connsiteX8" fmla="*/ 994802 w 1663037"/>
                <a:gd name="connsiteY8" fmla="*/ 979234 h 1022756"/>
                <a:gd name="connsiteX9" fmla="*/ 404186 w 1663037"/>
                <a:gd name="connsiteY9" fmla="*/ 1015705 h 1022756"/>
                <a:gd name="connsiteX10" fmla="*/ 124702 w 1663037"/>
                <a:gd name="connsiteY10" fmla="*/ 896949 h 1022756"/>
                <a:gd name="connsiteX0" fmla="*/ 124702 w 1663037"/>
                <a:gd name="connsiteY0" fmla="*/ 847238 h 973045"/>
                <a:gd name="connsiteX1" fmla="*/ 2367 w 1663037"/>
                <a:gd name="connsiteY1" fmla="*/ 543865 h 973045"/>
                <a:gd name="connsiteX2" fmla="*/ 68499 w 1663037"/>
                <a:gd name="connsiteY2" fmla="*/ 248089 h 973045"/>
                <a:gd name="connsiteX3" fmla="*/ 349190 w 1663037"/>
                <a:gd name="connsiteY3" fmla="*/ 76564 h 973045"/>
                <a:gd name="connsiteX4" fmla="*/ 788179 w 1663037"/>
                <a:gd name="connsiteY4" fmla="*/ 1362 h 973045"/>
                <a:gd name="connsiteX5" fmla="*/ 1311530 w 1663037"/>
                <a:gd name="connsiteY5" fmla="*/ 51293 h 973045"/>
                <a:gd name="connsiteX6" fmla="*/ 1597752 w 1663037"/>
                <a:gd name="connsiteY6" fmla="*/ 309776 h 973045"/>
                <a:gd name="connsiteX7" fmla="*/ 1609403 w 1663037"/>
                <a:gd name="connsiteY7" fmla="*/ 685153 h 973045"/>
                <a:gd name="connsiteX8" fmla="*/ 994802 w 1663037"/>
                <a:gd name="connsiteY8" fmla="*/ 929523 h 973045"/>
                <a:gd name="connsiteX9" fmla="*/ 404186 w 1663037"/>
                <a:gd name="connsiteY9" fmla="*/ 965994 h 973045"/>
                <a:gd name="connsiteX10" fmla="*/ 124702 w 1663037"/>
                <a:gd name="connsiteY10" fmla="*/ 847238 h 973045"/>
                <a:gd name="connsiteX0" fmla="*/ 124702 w 1614215"/>
                <a:gd name="connsiteY0" fmla="*/ 847238 h 970528"/>
                <a:gd name="connsiteX1" fmla="*/ 2367 w 1614215"/>
                <a:gd name="connsiteY1" fmla="*/ 543865 h 970528"/>
                <a:gd name="connsiteX2" fmla="*/ 68499 w 1614215"/>
                <a:gd name="connsiteY2" fmla="*/ 248089 h 970528"/>
                <a:gd name="connsiteX3" fmla="*/ 349190 w 1614215"/>
                <a:gd name="connsiteY3" fmla="*/ 76564 h 970528"/>
                <a:gd name="connsiteX4" fmla="*/ 788179 w 1614215"/>
                <a:gd name="connsiteY4" fmla="*/ 1362 h 970528"/>
                <a:gd name="connsiteX5" fmla="*/ 1311530 w 1614215"/>
                <a:gd name="connsiteY5" fmla="*/ 51293 h 970528"/>
                <a:gd name="connsiteX6" fmla="*/ 1597752 w 1614215"/>
                <a:gd name="connsiteY6" fmla="*/ 309776 h 970528"/>
                <a:gd name="connsiteX7" fmla="*/ 1516270 w 1614215"/>
                <a:gd name="connsiteY7" fmla="*/ 778287 h 970528"/>
                <a:gd name="connsiteX8" fmla="*/ 994802 w 1614215"/>
                <a:gd name="connsiteY8" fmla="*/ 929523 h 970528"/>
                <a:gd name="connsiteX9" fmla="*/ 404186 w 1614215"/>
                <a:gd name="connsiteY9" fmla="*/ 965994 h 970528"/>
                <a:gd name="connsiteX10" fmla="*/ 124702 w 1614215"/>
                <a:gd name="connsiteY10" fmla="*/ 847238 h 970528"/>
                <a:gd name="connsiteX0" fmla="*/ 124702 w 1604401"/>
                <a:gd name="connsiteY0" fmla="*/ 847238 h 970365"/>
                <a:gd name="connsiteX1" fmla="*/ 2367 w 1604401"/>
                <a:gd name="connsiteY1" fmla="*/ 543865 h 970365"/>
                <a:gd name="connsiteX2" fmla="*/ 68499 w 1604401"/>
                <a:gd name="connsiteY2" fmla="*/ 248089 h 970365"/>
                <a:gd name="connsiteX3" fmla="*/ 349190 w 1604401"/>
                <a:gd name="connsiteY3" fmla="*/ 76564 h 970365"/>
                <a:gd name="connsiteX4" fmla="*/ 788179 w 1604401"/>
                <a:gd name="connsiteY4" fmla="*/ 1362 h 970365"/>
                <a:gd name="connsiteX5" fmla="*/ 1311530 w 1604401"/>
                <a:gd name="connsiteY5" fmla="*/ 51293 h 970365"/>
                <a:gd name="connsiteX6" fmla="*/ 1597752 w 1604401"/>
                <a:gd name="connsiteY6" fmla="*/ 309776 h 970365"/>
                <a:gd name="connsiteX7" fmla="*/ 1469703 w 1604401"/>
                <a:gd name="connsiteY7" fmla="*/ 786753 h 970365"/>
                <a:gd name="connsiteX8" fmla="*/ 994802 w 1604401"/>
                <a:gd name="connsiteY8" fmla="*/ 929523 h 970365"/>
                <a:gd name="connsiteX9" fmla="*/ 404186 w 1604401"/>
                <a:gd name="connsiteY9" fmla="*/ 965994 h 970365"/>
                <a:gd name="connsiteX10" fmla="*/ 124702 w 1604401"/>
                <a:gd name="connsiteY10" fmla="*/ 847238 h 970365"/>
                <a:gd name="connsiteX0" fmla="*/ 124702 w 1612356"/>
                <a:gd name="connsiteY0" fmla="*/ 847973 h 971100"/>
                <a:gd name="connsiteX1" fmla="*/ 2367 w 1612356"/>
                <a:gd name="connsiteY1" fmla="*/ 544600 h 971100"/>
                <a:gd name="connsiteX2" fmla="*/ 68499 w 1612356"/>
                <a:gd name="connsiteY2" fmla="*/ 248824 h 971100"/>
                <a:gd name="connsiteX3" fmla="*/ 349190 w 1612356"/>
                <a:gd name="connsiteY3" fmla="*/ 77299 h 971100"/>
                <a:gd name="connsiteX4" fmla="*/ 788179 w 1612356"/>
                <a:gd name="connsiteY4" fmla="*/ 2097 h 971100"/>
                <a:gd name="connsiteX5" fmla="*/ 1311530 w 1612356"/>
                <a:gd name="connsiteY5" fmla="*/ 52028 h 971100"/>
                <a:gd name="connsiteX6" fmla="*/ 1606219 w 1612356"/>
                <a:gd name="connsiteY6" fmla="*/ 348611 h 971100"/>
                <a:gd name="connsiteX7" fmla="*/ 1469703 w 1612356"/>
                <a:gd name="connsiteY7" fmla="*/ 787488 h 971100"/>
                <a:gd name="connsiteX8" fmla="*/ 994802 w 1612356"/>
                <a:gd name="connsiteY8" fmla="*/ 930258 h 971100"/>
                <a:gd name="connsiteX9" fmla="*/ 404186 w 1612356"/>
                <a:gd name="connsiteY9" fmla="*/ 966729 h 971100"/>
                <a:gd name="connsiteX10" fmla="*/ 124702 w 1612356"/>
                <a:gd name="connsiteY10" fmla="*/ 847973 h 971100"/>
                <a:gd name="connsiteX0" fmla="*/ 124702 w 1612356"/>
                <a:gd name="connsiteY0" fmla="*/ 847973 h 956841"/>
                <a:gd name="connsiteX1" fmla="*/ 2367 w 1612356"/>
                <a:gd name="connsiteY1" fmla="*/ 544600 h 956841"/>
                <a:gd name="connsiteX2" fmla="*/ 68499 w 1612356"/>
                <a:gd name="connsiteY2" fmla="*/ 248824 h 956841"/>
                <a:gd name="connsiteX3" fmla="*/ 349190 w 1612356"/>
                <a:gd name="connsiteY3" fmla="*/ 77299 h 956841"/>
                <a:gd name="connsiteX4" fmla="*/ 788179 w 1612356"/>
                <a:gd name="connsiteY4" fmla="*/ 2097 h 956841"/>
                <a:gd name="connsiteX5" fmla="*/ 1311530 w 1612356"/>
                <a:gd name="connsiteY5" fmla="*/ 52028 h 956841"/>
                <a:gd name="connsiteX6" fmla="*/ 1606219 w 1612356"/>
                <a:gd name="connsiteY6" fmla="*/ 348611 h 956841"/>
                <a:gd name="connsiteX7" fmla="*/ 1469703 w 1612356"/>
                <a:gd name="connsiteY7" fmla="*/ 787488 h 956841"/>
                <a:gd name="connsiteX8" fmla="*/ 994802 w 1612356"/>
                <a:gd name="connsiteY8" fmla="*/ 930258 h 956841"/>
                <a:gd name="connsiteX9" fmla="*/ 497320 w 1612356"/>
                <a:gd name="connsiteY9" fmla="*/ 949796 h 956841"/>
                <a:gd name="connsiteX10" fmla="*/ 124702 w 1612356"/>
                <a:gd name="connsiteY10" fmla="*/ 847973 h 956841"/>
                <a:gd name="connsiteX0" fmla="*/ 205749 w 1617203"/>
                <a:gd name="connsiteY0" fmla="*/ 839506 h 957468"/>
                <a:gd name="connsiteX1" fmla="*/ 7214 w 1617203"/>
                <a:gd name="connsiteY1" fmla="*/ 544600 h 957468"/>
                <a:gd name="connsiteX2" fmla="*/ 73346 w 1617203"/>
                <a:gd name="connsiteY2" fmla="*/ 248824 h 957468"/>
                <a:gd name="connsiteX3" fmla="*/ 354037 w 1617203"/>
                <a:gd name="connsiteY3" fmla="*/ 77299 h 957468"/>
                <a:gd name="connsiteX4" fmla="*/ 793026 w 1617203"/>
                <a:gd name="connsiteY4" fmla="*/ 2097 h 957468"/>
                <a:gd name="connsiteX5" fmla="*/ 1316377 w 1617203"/>
                <a:gd name="connsiteY5" fmla="*/ 52028 h 957468"/>
                <a:gd name="connsiteX6" fmla="*/ 1611066 w 1617203"/>
                <a:gd name="connsiteY6" fmla="*/ 348611 h 957468"/>
                <a:gd name="connsiteX7" fmla="*/ 1474550 w 1617203"/>
                <a:gd name="connsiteY7" fmla="*/ 787488 h 957468"/>
                <a:gd name="connsiteX8" fmla="*/ 999649 w 1617203"/>
                <a:gd name="connsiteY8" fmla="*/ 930258 h 957468"/>
                <a:gd name="connsiteX9" fmla="*/ 502167 w 1617203"/>
                <a:gd name="connsiteY9" fmla="*/ 949796 h 957468"/>
                <a:gd name="connsiteX10" fmla="*/ 205749 w 1617203"/>
                <a:gd name="connsiteY10" fmla="*/ 839506 h 95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7203" h="957468">
                  <a:moveTo>
                    <a:pt x="205749" y="839506"/>
                  </a:moveTo>
                  <a:cubicBezTo>
                    <a:pt x="123257" y="771973"/>
                    <a:pt x="29281" y="643047"/>
                    <a:pt x="7214" y="544600"/>
                  </a:cubicBezTo>
                  <a:cubicBezTo>
                    <a:pt x="-14853" y="446153"/>
                    <a:pt x="15542" y="326707"/>
                    <a:pt x="73346" y="248824"/>
                  </a:cubicBezTo>
                  <a:cubicBezTo>
                    <a:pt x="131150" y="170941"/>
                    <a:pt x="234090" y="118420"/>
                    <a:pt x="354037" y="77299"/>
                  </a:cubicBezTo>
                  <a:cubicBezTo>
                    <a:pt x="473984" y="36178"/>
                    <a:pt x="632636" y="6309"/>
                    <a:pt x="793026" y="2097"/>
                  </a:cubicBezTo>
                  <a:cubicBezTo>
                    <a:pt x="953416" y="-2115"/>
                    <a:pt x="1180037" y="-5724"/>
                    <a:pt x="1316377" y="52028"/>
                  </a:cubicBezTo>
                  <a:cubicBezTo>
                    <a:pt x="1452717" y="109780"/>
                    <a:pt x="1584704" y="226035"/>
                    <a:pt x="1611066" y="348611"/>
                  </a:cubicBezTo>
                  <a:cubicBezTo>
                    <a:pt x="1637428" y="471187"/>
                    <a:pt x="1576453" y="690547"/>
                    <a:pt x="1474550" y="787488"/>
                  </a:cubicBezTo>
                  <a:cubicBezTo>
                    <a:pt x="1372647" y="884429"/>
                    <a:pt x="1161713" y="903207"/>
                    <a:pt x="999649" y="930258"/>
                  </a:cubicBezTo>
                  <a:cubicBezTo>
                    <a:pt x="837585" y="957309"/>
                    <a:pt x="634484" y="964921"/>
                    <a:pt x="502167" y="949796"/>
                  </a:cubicBezTo>
                  <a:cubicBezTo>
                    <a:pt x="369850" y="934671"/>
                    <a:pt x="288241" y="907039"/>
                    <a:pt x="205749" y="839506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7A1C0-373E-61EA-F057-92C0BCCBFC26}"/>
              </a:ext>
            </a:extLst>
          </p:cNvPr>
          <p:cNvGrpSpPr/>
          <p:nvPr/>
        </p:nvGrpSpPr>
        <p:grpSpPr>
          <a:xfrm>
            <a:off x="-56008" y="513299"/>
            <a:ext cx="7342831" cy="5531394"/>
            <a:chOff x="517200" y="513299"/>
            <a:chExt cx="7342831" cy="55313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AF21FC-0239-BC26-90FB-92EA40235205}"/>
                </a:ext>
              </a:extLst>
            </p:cNvPr>
            <p:cNvSpPr txBox="1"/>
            <p:nvPr/>
          </p:nvSpPr>
          <p:spPr>
            <a:xfrm>
              <a:off x="6889894" y="2637272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chromatin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245451-B5E0-8B11-2B71-429638BE64AA}"/>
                </a:ext>
              </a:extLst>
            </p:cNvPr>
            <p:cNvSpPr txBox="1"/>
            <p:nvPr/>
          </p:nvSpPr>
          <p:spPr>
            <a:xfrm>
              <a:off x="5593617" y="1471401"/>
              <a:ext cx="222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chromosome, centromere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275BB9-C401-5525-BCD2-06629F7543B2}"/>
                </a:ext>
              </a:extLst>
            </p:cNvPr>
            <p:cNvSpPr txBox="1"/>
            <p:nvPr/>
          </p:nvSpPr>
          <p:spPr>
            <a:xfrm>
              <a:off x="4380786" y="847774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proteasome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7213C-807E-43BA-C969-B9F6D8478468}"/>
                </a:ext>
              </a:extLst>
            </p:cNvPr>
            <p:cNvSpPr txBox="1"/>
            <p:nvPr/>
          </p:nvSpPr>
          <p:spPr>
            <a:xfrm>
              <a:off x="2862402" y="1045781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TRAPP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58EA9E-4D62-8E21-7917-DD6E387BD03C}"/>
                </a:ext>
              </a:extLst>
            </p:cNvPr>
            <p:cNvSpPr txBox="1"/>
            <p:nvPr/>
          </p:nvSpPr>
          <p:spPr>
            <a:xfrm>
              <a:off x="517200" y="1744127"/>
              <a:ext cx="2026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RNA polymerase II transcription factor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B6CFAD-6486-BC82-45E1-D11D8D7587A4}"/>
                </a:ext>
              </a:extLst>
            </p:cNvPr>
            <p:cNvSpPr txBox="1"/>
            <p:nvPr/>
          </p:nvSpPr>
          <p:spPr>
            <a:xfrm>
              <a:off x="527224" y="3429000"/>
              <a:ext cx="8678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ubiquitin ligase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F405E-6482-3114-9C03-CA10F14AFF36}"/>
                </a:ext>
              </a:extLst>
            </p:cNvPr>
            <p:cNvSpPr txBox="1"/>
            <p:nvPr/>
          </p:nvSpPr>
          <p:spPr>
            <a:xfrm>
              <a:off x="2505322" y="5503287"/>
              <a:ext cx="1179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nuclear pore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056FE7-0217-AFAB-728B-C40EFF03147F}"/>
                </a:ext>
              </a:extLst>
            </p:cNvPr>
            <p:cNvSpPr txBox="1"/>
            <p:nvPr/>
          </p:nvSpPr>
          <p:spPr>
            <a:xfrm>
              <a:off x="3634414" y="5730256"/>
              <a:ext cx="2520731" cy="31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intracellular ribonucleoprotein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3542E3-009B-8193-F84F-6DBB5572499A}"/>
                </a:ext>
              </a:extLst>
            </p:cNvPr>
            <p:cNvSpPr txBox="1"/>
            <p:nvPr/>
          </p:nvSpPr>
          <p:spPr>
            <a:xfrm>
              <a:off x="6029232" y="5008981"/>
              <a:ext cx="5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GET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642EBB-D40D-6AC2-D3CB-E770F5D6B56F}"/>
                </a:ext>
              </a:extLst>
            </p:cNvPr>
            <p:cNvSpPr txBox="1"/>
            <p:nvPr/>
          </p:nvSpPr>
          <p:spPr>
            <a:xfrm>
              <a:off x="776265" y="513299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889EAF"/>
                  </a:solidFill>
                  <a:latin typeface="Helvetica" pitchFamily="2" charset="0"/>
                </a:rPr>
                <a:t>NUP53-ASM4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2950D9-DB6F-5BF5-931F-CA448DDCBBBA}"/>
              </a:ext>
            </a:extLst>
          </p:cNvPr>
          <p:cNvSpPr txBox="1"/>
          <p:nvPr/>
        </p:nvSpPr>
        <p:spPr>
          <a:xfrm>
            <a:off x="-56008" y="8483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7BF623-2BB7-FBF7-3D35-405DDE6D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86" y="1580585"/>
            <a:ext cx="4114800" cy="4114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EB04F1-7DBE-535F-75F7-DA8CACF8112D}"/>
              </a:ext>
            </a:extLst>
          </p:cNvPr>
          <p:cNvSpPr txBox="1"/>
          <p:nvPr/>
        </p:nvSpPr>
        <p:spPr>
          <a:xfrm>
            <a:off x="7339556" y="49485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89EAF"/>
                </a:solidFill>
                <a:latin typeface="Helvetica" pitchFamily="2" charset="0"/>
              </a:rPr>
              <a:t>SKI7-HBS1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176A5CF-EF54-51BC-F802-0F73316DE9CC}"/>
              </a:ext>
            </a:extLst>
          </p:cNvPr>
          <p:cNvSpPr/>
          <p:nvPr/>
        </p:nvSpPr>
        <p:spPr>
          <a:xfrm>
            <a:off x="7806520" y="1462689"/>
            <a:ext cx="4354132" cy="2811629"/>
          </a:xfrm>
          <a:custGeom>
            <a:avLst/>
            <a:gdLst>
              <a:gd name="connsiteX0" fmla="*/ 1555844 w 4317111"/>
              <a:gd name="connsiteY0" fmla="*/ 2795412 h 2811629"/>
              <a:gd name="connsiteX1" fmla="*/ 968990 w 4317111"/>
              <a:gd name="connsiteY1" fmla="*/ 2658935 h 2811629"/>
              <a:gd name="connsiteX2" fmla="*/ 245659 w 4317111"/>
              <a:gd name="connsiteY2" fmla="*/ 2113024 h 2811629"/>
              <a:gd name="connsiteX3" fmla="*/ 27295 w 4317111"/>
              <a:gd name="connsiteY3" fmla="*/ 1662648 h 2811629"/>
              <a:gd name="connsiteX4" fmla="*/ 27295 w 4317111"/>
              <a:gd name="connsiteY4" fmla="*/ 1021204 h 2811629"/>
              <a:gd name="connsiteX5" fmla="*/ 245659 w 4317111"/>
              <a:gd name="connsiteY5" fmla="*/ 570827 h 2811629"/>
              <a:gd name="connsiteX6" fmla="*/ 586853 w 4317111"/>
              <a:gd name="connsiteY6" fmla="*/ 352463 h 2811629"/>
              <a:gd name="connsiteX7" fmla="*/ 955342 w 4317111"/>
              <a:gd name="connsiteY7" fmla="*/ 188690 h 2811629"/>
              <a:gd name="connsiteX8" fmla="*/ 1665026 w 4317111"/>
              <a:gd name="connsiteY8" fmla="*/ 24917 h 2811629"/>
              <a:gd name="connsiteX9" fmla="*/ 2620369 w 4317111"/>
              <a:gd name="connsiteY9" fmla="*/ 24917 h 2811629"/>
              <a:gd name="connsiteX10" fmla="*/ 3507474 w 4317111"/>
              <a:gd name="connsiteY10" fmla="*/ 256929 h 2811629"/>
              <a:gd name="connsiteX11" fmla="*/ 4107975 w 4317111"/>
              <a:gd name="connsiteY11" fmla="*/ 639066 h 2811629"/>
              <a:gd name="connsiteX12" fmla="*/ 4271748 w 4317111"/>
              <a:gd name="connsiteY12" fmla="*/ 857430 h 2811629"/>
              <a:gd name="connsiteX13" fmla="*/ 4312692 w 4317111"/>
              <a:gd name="connsiteY13" fmla="*/ 1130386 h 2811629"/>
              <a:gd name="connsiteX14" fmla="*/ 4299044 w 4317111"/>
              <a:gd name="connsiteY14" fmla="*/ 1785478 h 2811629"/>
              <a:gd name="connsiteX15" fmla="*/ 4162566 w 4317111"/>
              <a:gd name="connsiteY15" fmla="*/ 2113024 h 2811629"/>
              <a:gd name="connsiteX16" fmla="*/ 3835020 w 4317111"/>
              <a:gd name="connsiteY16" fmla="*/ 2399627 h 2811629"/>
              <a:gd name="connsiteX17" fmla="*/ 3125337 w 4317111"/>
              <a:gd name="connsiteY17" fmla="*/ 2686230 h 2811629"/>
              <a:gd name="connsiteX18" fmla="*/ 2456596 w 4317111"/>
              <a:gd name="connsiteY18" fmla="*/ 2795412 h 2811629"/>
              <a:gd name="connsiteX19" fmla="*/ 1555844 w 4317111"/>
              <a:gd name="connsiteY19" fmla="*/ 2795412 h 2811629"/>
              <a:gd name="connsiteX0" fmla="*/ 1555844 w 4354132"/>
              <a:gd name="connsiteY0" fmla="*/ 2795412 h 2811629"/>
              <a:gd name="connsiteX1" fmla="*/ 968990 w 4354132"/>
              <a:gd name="connsiteY1" fmla="*/ 2658935 h 2811629"/>
              <a:gd name="connsiteX2" fmla="*/ 245659 w 4354132"/>
              <a:gd name="connsiteY2" fmla="*/ 2113024 h 2811629"/>
              <a:gd name="connsiteX3" fmla="*/ 27295 w 4354132"/>
              <a:gd name="connsiteY3" fmla="*/ 1662648 h 2811629"/>
              <a:gd name="connsiteX4" fmla="*/ 27295 w 4354132"/>
              <a:gd name="connsiteY4" fmla="*/ 1021204 h 2811629"/>
              <a:gd name="connsiteX5" fmla="*/ 245659 w 4354132"/>
              <a:gd name="connsiteY5" fmla="*/ 570827 h 2811629"/>
              <a:gd name="connsiteX6" fmla="*/ 586853 w 4354132"/>
              <a:gd name="connsiteY6" fmla="*/ 352463 h 2811629"/>
              <a:gd name="connsiteX7" fmla="*/ 955342 w 4354132"/>
              <a:gd name="connsiteY7" fmla="*/ 188690 h 2811629"/>
              <a:gd name="connsiteX8" fmla="*/ 1665026 w 4354132"/>
              <a:gd name="connsiteY8" fmla="*/ 24917 h 2811629"/>
              <a:gd name="connsiteX9" fmla="*/ 2620369 w 4354132"/>
              <a:gd name="connsiteY9" fmla="*/ 24917 h 2811629"/>
              <a:gd name="connsiteX10" fmla="*/ 3507474 w 4354132"/>
              <a:gd name="connsiteY10" fmla="*/ 256929 h 2811629"/>
              <a:gd name="connsiteX11" fmla="*/ 4107975 w 4354132"/>
              <a:gd name="connsiteY11" fmla="*/ 639066 h 2811629"/>
              <a:gd name="connsiteX12" fmla="*/ 4271748 w 4354132"/>
              <a:gd name="connsiteY12" fmla="*/ 857430 h 2811629"/>
              <a:gd name="connsiteX13" fmla="*/ 4353635 w 4354132"/>
              <a:gd name="connsiteY13" fmla="*/ 1335102 h 2811629"/>
              <a:gd name="connsiteX14" fmla="*/ 4299044 w 4354132"/>
              <a:gd name="connsiteY14" fmla="*/ 1785478 h 2811629"/>
              <a:gd name="connsiteX15" fmla="*/ 4162566 w 4354132"/>
              <a:gd name="connsiteY15" fmla="*/ 2113024 h 2811629"/>
              <a:gd name="connsiteX16" fmla="*/ 3835020 w 4354132"/>
              <a:gd name="connsiteY16" fmla="*/ 2399627 h 2811629"/>
              <a:gd name="connsiteX17" fmla="*/ 3125337 w 4354132"/>
              <a:gd name="connsiteY17" fmla="*/ 2686230 h 2811629"/>
              <a:gd name="connsiteX18" fmla="*/ 2456596 w 4354132"/>
              <a:gd name="connsiteY18" fmla="*/ 2795412 h 2811629"/>
              <a:gd name="connsiteX19" fmla="*/ 1555844 w 4354132"/>
              <a:gd name="connsiteY19" fmla="*/ 2795412 h 28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54132" h="2811629">
                <a:moveTo>
                  <a:pt x="1555844" y="2795412"/>
                </a:moveTo>
                <a:cubicBezTo>
                  <a:pt x="1307910" y="2772666"/>
                  <a:pt x="1187354" y="2772666"/>
                  <a:pt x="968990" y="2658935"/>
                </a:cubicBezTo>
                <a:cubicBezTo>
                  <a:pt x="750626" y="2545204"/>
                  <a:pt x="402608" y="2279072"/>
                  <a:pt x="245659" y="2113024"/>
                </a:cubicBezTo>
                <a:cubicBezTo>
                  <a:pt x="88710" y="1946976"/>
                  <a:pt x="63689" y="1844618"/>
                  <a:pt x="27295" y="1662648"/>
                </a:cubicBezTo>
                <a:cubicBezTo>
                  <a:pt x="-9099" y="1480678"/>
                  <a:pt x="-9099" y="1203174"/>
                  <a:pt x="27295" y="1021204"/>
                </a:cubicBezTo>
                <a:cubicBezTo>
                  <a:pt x="63689" y="839234"/>
                  <a:pt x="152399" y="682284"/>
                  <a:pt x="245659" y="570827"/>
                </a:cubicBezTo>
                <a:cubicBezTo>
                  <a:pt x="338919" y="459370"/>
                  <a:pt x="468573" y="416152"/>
                  <a:pt x="586853" y="352463"/>
                </a:cubicBezTo>
                <a:cubicBezTo>
                  <a:pt x="705133" y="288774"/>
                  <a:pt x="775646" y="243281"/>
                  <a:pt x="955342" y="188690"/>
                </a:cubicBezTo>
                <a:cubicBezTo>
                  <a:pt x="1135037" y="134099"/>
                  <a:pt x="1387522" y="52212"/>
                  <a:pt x="1665026" y="24917"/>
                </a:cubicBezTo>
                <a:cubicBezTo>
                  <a:pt x="1942530" y="-2378"/>
                  <a:pt x="2313294" y="-13752"/>
                  <a:pt x="2620369" y="24917"/>
                </a:cubicBezTo>
                <a:cubicBezTo>
                  <a:pt x="2927444" y="63586"/>
                  <a:pt x="3259540" y="154571"/>
                  <a:pt x="3507474" y="256929"/>
                </a:cubicBezTo>
                <a:cubicBezTo>
                  <a:pt x="3755408" y="359287"/>
                  <a:pt x="3980596" y="538983"/>
                  <a:pt x="4107975" y="639066"/>
                </a:cubicBezTo>
                <a:cubicBezTo>
                  <a:pt x="4235354" y="739149"/>
                  <a:pt x="4230805" y="741424"/>
                  <a:pt x="4271748" y="857430"/>
                </a:cubicBezTo>
                <a:cubicBezTo>
                  <a:pt x="4312691" y="973436"/>
                  <a:pt x="4349086" y="1180427"/>
                  <a:pt x="4353635" y="1335102"/>
                </a:cubicBezTo>
                <a:cubicBezTo>
                  <a:pt x="4358184" y="1489777"/>
                  <a:pt x="4330889" y="1655824"/>
                  <a:pt x="4299044" y="1785478"/>
                </a:cubicBezTo>
                <a:cubicBezTo>
                  <a:pt x="4267199" y="1915132"/>
                  <a:pt x="4239903" y="2010666"/>
                  <a:pt x="4162566" y="2113024"/>
                </a:cubicBezTo>
                <a:cubicBezTo>
                  <a:pt x="4085229" y="2215382"/>
                  <a:pt x="4007892" y="2304093"/>
                  <a:pt x="3835020" y="2399627"/>
                </a:cubicBezTo>
                <a:cubicBezTo>
                  <a:pt x="3662149" y="2495161"/>
                  <a:pt x="3355074" y="2620266"/>
                  <a:pt x="3125337" y="2686230"/>
                </a:cubicBezTo>
                <a:cubicBezTo>
                  <a:pt x="2895600" y="2752194"/>
                  <a:pt x="2711354" y="2774940"/>
                  <a:pt x="2456596" y="2795412"/>
                </a:cubicBezTo>
                <a:cubicBezTo>
                  <a:pt x="2201838" y="2815884"/>
                  <a:pt x="1803778" y="2818158"/>
                  <a:pt x="1555844" y="2795412"/>
                </a:cubicBezTo>
                <a:close/>
              </a:path>
            </a:pathLst>
          </a:custGeom>
          <a:noFill/>
          <a:ln w="2540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87EC3C1-D594-4C76-CA20-796FC38FA550}"/>
              </a:ext>
            </a:extLst>
          </p:cNvPr>
          <p:cNvSpPr/>
          <p:nvPr/>
        </p:nvSpPr>
        <p:spPr>
          <a:xfrm>
            <a:off x="8771519" y="5106022"/>
            <a:ext cx="2368838" cy="760163"/>
          </a:xfrm>
          <a:custGeom>
            <a:avLst/>
            <a:gdLst>
              <a:gd name="connsiteX0" fmla="*/ 894427 w 2394105"/>
              <a:gd name="connsiteY0" fmla="*/ 7972 h 760877"/>
              <a:gd name="connsiteX1" fmla="*/ 1371506 w 2394105"/>
              <a:gd name="connsiteY1" fmla="*/ 7972 h 760877"/>
              <a:gd name="connsiteX2" fmla="*/ 2153384 w 2394105"/>
              <a:gd name="connsiteY2" fmla="*/ 87485 h 760877"/>
              <a:gd name="connsiteX3" fmla="*/ 2391923 w 2394105"/>
              <a:gd name="connsiteY3" fmla="*/ 432042 h 760877"/>
              <a:gd name="connsiteX4" fmla="*/ 2232897 w 2394105"/>
              <a:gd name="connsiteY4" fmla="*/ 670581 h 760877"/>
              <a:gd name="connsiteX5" fmla="*/ 1636549 w 2394105"/>
              <a:gd name="connsiteY5" fmla="*/ 750094 h 760877"/>
              <a:gd name="connsiteX6" fmla="*/ 748654 w 2394105"/>
              <a:gd name="connsiteY6" fmla="*/ 750094 h 760877"/>
              <a:gd name="connsiteX7" fmla="*/ 178810 w 2394105"/>
              <a:gd name="connsiteY7" fmla="*/ 657328 h 760877"/>
              <a:gd name="connsiteX8" fmla="*/ 6532 w 2394105"/>
              <a:gd name="connsiteY8" fmla="*/ 432042 h 760877"/>
              <a:gd name="connsiteX9" fmla="*/ 86045 w 2394105"/>
              <a:gd name="connsiteY9" fmla="*/ 233259 h 760877"/>
              <a:gd name="connsiteX10" fmla="*/ 536619 w 2394105"/>
              <a:gd name="connsiteY10" fmla="*/ 21224 h 760877"/>
              <a:gd name="connsiteX11" fmla="*/ 894427 w 2394105"/>
              <a:gd name="connsiteY11" fmla="*/ 7972 h 760877"/>
              <a:gd name="connsiteX0" fmla="*/ 894427 w 2394105"/>
              <a:gd name="connsiteY0" fmla="*/ 8622 h 761527"/>
              <a:gd name="connsiteX1" fmla="*/ 1615908 w 2394105"/>
              <a:gd name="connsiteY1" fmla="*/ 21264 h 761527"/>
              <a:gd name="connsiteX2" fmla="*/ 2153384 w 2394105"/>
              <a:gd name="connsiteY2" fmla="*/ 88135 h 761527"/>
              <a:gd name="connsiteX3" fmla="*/ 2391923 w 2394105"/>
              <a:gd name="connsiteY3" fmla="*/ 432692 h 761527"/>
              <a:gd name="connsiteX4" fmla="*/ 2232897 w 2394105"/>
              <a:gd name="connsiteY4" fmla="*/ 671231 h 761527"/>
              <a:gd name="connsiteX5" fmla="*/ 1636549 w 2394105"/>
              <a:gd name="connsiteY5" fmla="*/ 750744 h 761527"/>
              <a:gd name="connsiteX6" fmla="*/ 748654 w 2394105"/>
              <a:gd name="connsiteY6" fmla="*/ 750744 h 761527"/>
              <a:gd name="connsiteX7" fmla="*/ 178810 w 2394105"/>
              <a:gd name="connsiteY7" fmla="*/ 657978 h 761527"/>
              <a:gd name="connsiteX8" fmla="*/ 6532 w 2394105"/>
              <a:gd name="connsiteY8" fmla="*/ 432692 h 761527"/>
              <a:gd name="connsiteX9" fmla="*/ 86045 w 2394105"/>
              <a:gd name="connsiteY9" fmla="*/ 233909 h 761527"/>
              <a:gd name="connsiteX10" fmla="*/ 536619 w 2394105"/>
              <a:gd name="connsiteY10" fmla="*/ 21874 h 761527"/>
              <a:gd name="connsiteX11" fmla="*/ 894427 w 2394105"/>
              <a:gd name="connsiteY11" fmla="*/ 8622 h 761527"/>
              <a:gd name="connsiteX0" fmla="*/ 1058766 w 2394105"/>
              <a:gd name="connsiteY0" fmla="*/ 5600 h 762719"/>
              <a:gd name="connsiteX1" fmla="*/ 1615908 w 2394105"/>
              <a:gd name="connsiteY1" fmla="*/ 22456 h 762719"/>
              <a:gd name="connsiteX2" fmla="*/ 2153384 w 2394105"/>
              <a:gd name="connsiteY2" fmla="*/ 89327 h 762719"/>
              <a:gd name="connsiteX3" fmla="*/ 2391923 w 2394105"/>
              <a:gd name="connsiteY3" fmla="*/ 433884 h 762719"/>
              <a:gd name="connsiteX4" fmla="*/ 2232897 w 2394105"/>
              <a:gd name="connsiteY4" fmla="*/ 672423 h 762719"/>
              <a:gd name="connsiteX5" fmla="*/ 1636549 w 2394105"/>
              <a:gd name="connsiteY5" fmla="*/ 751936 h 762719"/>
              <a:gd name="connsiteX6" fmla="*/ 748654 w 2394105"/>
              <a:gd name="connsiteY6" fmla="*/ 751936 h 762719"/>
              <a:gd name="connsiteX7" fmla="*/ 178810 w 2394105"/>
              <a:gd name="connsiteY7" fmla="*/ 659170 h 762719"/>
              <a:gd name="connsiteX8" fmla="*/ 6532 w 2394105"/>
              <a:gd name="connsiteY8" fmla="*/ 433884 h 762719"/>
              <a:gd name="connsiteX9" fmla="*/ 86045 w 2394105"/>
              <a:gd name="connsiteY9" fmla="*/ 235101 h 762719"/>
              <a:gd name="connsiteX10" fmla="*/ 536619 w 2394105"/>
              <a:gd name="connsiteY10" fmla="*/ 23066 h 762719"/>
              <a:gd name="connsiteX11" fmla="*/ 1058766 w 2394105"/>
              <a:gd name="connsiteY11" fmla="*/ 5600 h 762719"/>
              <a:gd name="connsiteX0" fmla="*/ 1058766 w 2394105"/>
              <a:gd name="connsiteY0" fmla="*/ 3251 h 760370"/>
              <a:gd name="connsiteX1" fmla="*/ 1615908 w 2394105"/>
              <a:gd name="connsiteY1" fmla="*/ 20107 h 760370"/>
              <a:gd name="connsiteX2" fmla="*/ 2153384 w 2394105"/>
              <a:gd name="connsiteY2" fmla="*/ 86978 h 760370"/>
              <a:gd name="connsiteX3" fmla="*/ 2391923 w 2394105"/>
              <a:gd name="connsiteY3" fmla="*/ 431535 h 760370"/>
              <a:gd name="connsiteX4" fmla="*/ 2232897 w 2394105"/>
              <a:gd name="connsiteY4" fmla="*/ 670074 h 760370"/>
              <a:gd name="connsiteX5" fmla="*/ 1636549 w 2394105"/>
              <a:gd name="connsiteY5" fmla="*/ 749587 h 760370"/>
              <a:gd name="connsiteX6" fmla="*/ 748654 w 2394105"/>
              <a:gd name="connsiteY6" fmla="*/ 749587 h 760370"/>
              <a:gd name="connsiteX7" fmla="*/ 178810 w 2394105"/>
              <a:gd name="connsiteY7" fmla="*/ 656821 h 760370"/>
              <a:gd name="connsiteX8" fmla="*/ 6532 w 2394105"/>
              <a:gd name="connsiteY8" fmla="*/ 431535 h 760370"/>
              <a:gd name="connsiteX9" fmla="*/ 86045 w 2394105"/>
              <a:gd name="connsiteY9" fmla="*/ 232752 h 760370"/>
              <a:gd name="connsiteX10" fmla="*/ 481839 w 2394105"/>
              <a:gd name="connsiteY10" fmla="*/ 24931 h 760370"/>
              <a:gd name="connsiteX11" fmla="*/ 1058766 w 2394105"/>
              <a:gd name="connsiteY11" fmla="*/ 3251 h 760370"/>
              <a:gd name="connsiteX0" fmla="*/ 1058766 w 2377831"/>
              <a:gd name="connsiteY0" fmla="*/ 3251 h 760370"/>
              <a:gd name="connsiteX1" fmla="*/ 1615908 w 2377831"/>
              <a:gd name="connsiteY1" fmla="*/ 20107 h 760370"/>
              <a:gd name="connsiteX2" fmla="*/ 2153384 w 2377831"/>
              <a:gd name="connsiteY2" fmla="*/ 86978 h 760370"/>
              <a:gd name="connsiteX3" fmla="*/ 2375068 w 2377831"/>
              <a:gd name="connsiteY3" fmla="*/ 347258 h 760370"/>
              <a:gd name="connsiteX4" fmla="*/ 2232897 w 2377831"/>
              <a:gd name="connsiteY4" fmla="*/ 670074 h 760370"/>
              <a:gd name="connsiteX5" fmla="*/ 1636549 w 2377831"/>
              <a:gd name="connsiteY5" fmla="*/ 749587 h 760370"/>
              <a:gd name="connsiteX6" fmla="*/ 748654 w 2377831"/>
              <a:gd name="connsiteY6" fmla="*/ 749587 h 760370"/>
              <a:gd name="connsiteX7" fmla="*/ 178810 w 2377831"/>
              <a:gd name="connsiteY7" fmla="*/ 656821 h 760370"/>
              <a:gd name="connsiteX8" fmla="*/ 6532 w 2377831"/>
              <a:gd name="connsiteY8" fmla="*/ 431535 h 760370"/>
              <a:gd name="connsiteX9" fmla="*/ 86045 w 2377831"/>
              <a:gd name="connsiteY9" fmla="*/ 232752 h 760370"/>
              <a:gd name="connsiteX10" fmla="*/ 481839 w 2377831"/>
              <a:gd name="connsiteY10" fmla="*/ 24931 h 760370"/>
              <a:gd name="connsiteX11" fmla="*/ 1058766 w 2377831"/>
              <a:gd name="connsiteY11" fmla="*/ 3251 h 760370"/>
              <a:gd name="connsiteX0" fmla="*/ 1058766 w 2375131"/>
              <a:gd name="connsiteY0" fmla="*/ 3251 h 758926"/>
              <a:gd name="connsiteX1" fmla="*/ 1615908 w 2375131"/>
              <a:gd name="connsiteY1" fmla="*/ 20107 h 758926"/>
              <a:gd name="connsiteX2" fmla="*/ 2153384 w 2375131"/>
              <a:gd name="connsiteY2" fmla="*/ 86978 h 758926"/>
              <a:gd name="connsiteX3" fmla="*/ 2375068 w 2375131"/>
              <a:gd name="connsiteY3" fmla="*/ 347258 h 758926"/>
              <a:gd name="connsiteX4" fmla="*/ 2169690 w 2375131"/>
              <a:gd name="connsiteY4" fmla="*/ 695357 h 758926"/>
              <a:gd name="connsiteX5" fmla="*/ 1636549 w 2375131"/>
              <a:gd name="connsiteY5" fmla="*/ 749587 h 758926"/>
              <a:gd name="connsiteX6" fmla="*/ 748654 w 2375131"/>
              <a:gd name="connsiteY6" fmla="*/ 749587 h 758926"/>
              <a:gd name="connsiteX7" fmla="*/ 178810 w 2375131"/>
              <a:gd name="connsiteY7" fmla="*/ 656821 h 758926"/>
              <a:gd name="connsiteX8" fmla="*/ 6532 w 2375131"/>
              <a:gd name="connsiteY8" fmla="*/ 431535 h 758926"/>
              <a:gd name="connsiteX9" fmla="*/ 86045 w 2375131"/>
              <a:gd name="connsiteY9" fmla="*/ 232752 h 758926"/>
              <a:gd name="connsiteX10" fmla="*/ 481839 w 2375131"/>
              <a:gd name="connsiteY10" fmla="*/ 24931 h 758926"/>
              <a:gd name="connsiteX11" fmla="*/ 1058766 w 2375131"/>
              <a:gd name="connsiteY11" fmla="*/ 3251 h 758926"/>
              <a:gd name="connsiteX0" fmla="*/ 1058766 w 2375177"/>
              <a:gd name="connsiteY0" fmla="*/ 3251 h 761150"/>
              <a:gd name="connsiteX1" fmla="*/ 1615908 w 2375177"/>
              <a:gd name="connsiteY1" fmla="*/ 20107 h 761150"/>
              <a:gd name="connsiteX2" fmla="*/ 2153384 w 2375177"/>
              <a:gd name="connsiteY2" fmla="*/ 86978 h 761150"/>
              <a:gd name="connsiteX3" fmla="*/ 2375068 w 2375177"/>
              <a:gd name="connsiteY3" fmla="*/ 347258 h 761150"/>
              <a:gd name="connsiteX4" fmla="*/ 2169690 w 2375177"/>
              <a:gd name="connsiteY4" fmla="*/ 695357 h 761150"/>
              <a:gd name="connsiteX5" fmla="*/ 1409002 w 2375177"/>
              <a:gd name="connsiteY5" fmla="*/ 753801 h 761150"/>
              <a:gd name="connsiteX6" fmla="*/ 748654 w 2375177"/>
              <a:gd name="connsiteY6" fmla="*/ 749587 h 761150"/>
              <a:gd name="connsiteX7" fmla="*/ 178810 w 2375177"/>
              <a:gd name="connsiteY7" fmla="*/ 656821 h 761150"/>
              <a:gd name="connsiteX8" fmla="*/ 6532 w 2375177"/>
              <a:gd name="connsiteY8" fmla="*/ 431535 h 761150"/>
              <a:gd name="connsiteX9" fmla="*/ 86045 w 2375177"/>
              <a:gd name="connsiteY9" fmla="*/ 232752 h 761150"/>
              <a:gd name="connsiteX10" fmla="*/ 481839 w 2375177"/>
              <a:gd name="connsiteY10" fmla="*/ 24931 h 761150"/>
              <a:gd name="connsiteX11" fmla="*/ 1058766 w 2375177"/>
              <a:gd name="connsiteY11" fmla="*/ 3251 h 761150"/>
              <a:gd name="connsiteX0" fmla="*/ 1052435 w 2368846"/>
              <a:gd name="connsiteY0" fmla="*/ 104 h 758003"/>
              <a:gd name="connsiteX1" fmla="*/ 1609577 w 2368846"/>
              <a:gd name="connsiteY1" fmla="*/ 16960 h 758003"/>
              <a:gd name="connsiteX2" fmla="*/ 2147053 w 2368846"/>
              <a:gd name="connsiteY2" fmla="*/ 83831 h 758003"/>
              <a:gd name="connsiteX3" fmla="*/ 2368737 w 2368846"/>
              <a:gd name="connsiteY3" fmla="*/ 344111 h 758003"/>
              <a:gd name="connsiteX4" fmla="*/ 2163359 w 2368846"/>
              <a:gd name="connsiteY4" fmla="*/ 692210 h 758003"/>
              <a:gd name="connsiteX5" fmla="*/ 1402671 w 2368846"/>
              <a:gd name="connsiteY5" fmla="*/ 750654 h 758003"/>
              <a:gd name="connsiteX6" fmla="*/ 742323 w 2368846"/>
              <a:gd name="connsiteY6" fmla="*/ 746440 h 758003"/>
              <a:gd name="connsiteX7" fmla="*/ 172479 w 2368846"/>
              <a:gd name="connsiteY7" fmla="*/ 653674 h 758003"/>
              <a:gd name="connsiteX8" fmla="*/ 201 w 2368846"/>
              <a:gd name="connsiteY8" fmla="*/ 428388 h 758003"/>
              <a:gd name="connsiteX9" fmla="*/ 147136 w 2368846"/>
              <a:gd name="connsiteY9" fmla="*/ 162184 h 758003"/>
              <a:gd name="connsiteX10" fmla="*/ 475508 w 2368846"/>
              <a:gd name="connsiteY10" fmla="*/ 21784 h 758003"/>
              <a:gd name="connsiteX11" fmla="*/ 1052435 w 2368846"/>
              <a:gd name="connsiteY11" fmla="*/ 104 h 758003"/>
              <a:gd name="connsiteX0" fmla="*/ 1052435 w 2368846"/>
              <a:gd name="connsiteY0" fmla="*/ 280 h 758179"/>
              <a:gd name="connsiteX1" fmla="*/ 1609577 w 2368846"/>
              <a:gd name="connsiteY1" fmla="*/ 17136 h 758179"/>
              <a:gd name="connsiteX2" fmla="*/ 2147053 w 2368846"/>
              <a:gd name="connsiteY2" fmla="*/ 84007 h 758179"/>
              <a:gd name="connsiteX3" fmla="*/ 2368737 w 2368846"/>
              <a:gd name="connsiteY3" fmla="*/ 344287 h 758179"/>
              <a:gd name="connsiteX4" fmla="*/ 2163359 w 2368846"/>
              <a:gd name="connsiteY4" fmla="*/ 692386 h 758179"/>
              <a:gd name="connsiteX5" fmla="*/ 1402671 w 2368846"/>
              <a:gd name="connsiteY5" fmla="*/ 750830 h 758179"/>
              <a:gd name="connsiteX6" fmla="*/ 742323 w 2368846"/>
              <a:gd name="connsiteY6" fmla="*/ 746616 h 758179"/>
              <a:gd name="connsiteX7" fmla="*/ 172479 w 2368846"/>
              <a:gd name="connsiteY7" fmla="*/ 653850 h 758179"/>
              <a:gd name="connsiteX8" fmla="*/ 201 w 2368846"/>
              <a:gd name="connsiteY8" fmla="*/ 428564 h 758179"/>
              <a:gd name="connsiteX9" fmla="*/ 147136 w 2368846"/>
              <a:gd name="connsiteY9" fmla="*/ 162360 h 758179"/>
              <a:gd name="connsiteX10" fmla="*/ 542930 w 2368846"/>
              <a:gd name="connsiteY10" fmla="*/ 26174 h 758179"/>
              <a:gd name="connsiteX11" fmla="*/ 1052435 w 2368846"/>
              <a:gd name="connsiteY11" fmla="*/ 280 h 758179"/>
              <a:gd name="connsiteX0" fmla="*/ 1052435 w 2368823"/>
              <a:gd name="connsiteY0" fmla="*/ 280 h 760843"/>
              <a:gd name="connsiteX1" fmla="*/ 1609577 w 2368823"/>
              <a:gd name="connsiteY1" fmla="*/ 17136 h 760843"/>
              <a:gd name="connsiteX2" fmla="*/ 2147053 w 2368823"/>
              <a:gd name="connsiteY2" fmla="*/ 84007 h 760843"/>
              <a:gd name="connsiteX3" fmla="*/ 2368737 w 2368823"/>
              <a:gd name="connsiteY3" fmla="*/ 344287 h 760843"/>
              <a:gd name="connsiteX4" fmla="*/ 2163359 w 2368823"/>
              <a:gd name="connsiteY4" fmla="*/ 692386 h 760843"/>
              <a:gd name="connsiteX5" fmla="*/ 1486948 w 2368823"/>
              <a:gd name="connsiteY5" fmla="*/ 755044 h 760843"/>
              <a:gd name="connsiteX6" fmla="*/ 742323 w 2368823"/>
              <a:gd name="connsiteY6" fmla="*/ 746616 h 760843"/>
              <a:gd name="connsiteX7" fmla="*/ 172479 w 2368823"/>
              <a:gd name="connsiteY7" fmla="*/ 653850 h 760843"/>
              <a:gd name="connsiteX8" fmla="*/ 201 w 2368823"/>
              <a:gd name="connsiteY8" fmla="*/ 428564 h 760843"/>
              <a:gd name="connsiteX9" fmla="*/ 147136 w 2368823"/>
              <a:gd name="connsiteY9" fmla="*/ 162360 h 760843"/>
              <a:gd name="connsiteX10" fmla="*/ 542930 w 2368823"/>
              <a:gd name="connsiteY10" fmla="*/ 26174 h 760843"/>
              <a:gd name="connsiteX11" fmla="*/ 1052435 w 2368823"/>
              <a:gd name="connsiteY11" fmla="*/ 280 h 760843"/>
              <a:gd name="connsiteX0" fmla="*/ 1052435 w 2368838"/>
              <a:gd name="connsiteY0" fmla="*/ 280 h 763904"/>
              <a:gd name="connsiteX1" fmla="*/ 1609577 w 2368838"/>
              <a:gd name="connsiteY1" fmla="*/ 17136 h 763904"/>
              <a:gd name="connsiteX2" fmla="*/ 2147053 w 2368838"/>
              <a:gd name="connsiteY2" fmla="*/ 84007 h 763904"/>
              <a:gd name="connsiteX3" fmla="*/ 2368737 w 2368838"/>
              <a:gd name="connsiteY3" fmla="*/ 344287 h 763904"/>
              <a:gd name="connsiteX4" fmla="*/ 2163359 w 2368838"/>
              <a:gd name="connsiteY4" fmla="*/ 692386 h 763904"/>
              <a:gd name="connsiteX5" fmla="*/ 1427954 w 2368838"/>
              <a:gd name="connsiteY5" fmla="*/ 759258 h 763904"/>
              <a:gd name="connsiteX6" fmla="*/ 742323 w 2368838"/>
              <a:gd name="connsiteY6" fmla="*/ 746616 h 763904"/>
              <a:gd name="connsiteX7" fmla="*/ 172479 w 2368838"/>
              <a:gd name="connsiteY7" fmla="*/ 653850 h 763904"/>
              <a:gd name="connsiteX8" fmla="*/ 201 w 2368838"/>
              <a:gd name="connsiteY8" fmla="*/ 428564 h 763904"/>
              <a:gd name="connsiteX9" fmla="*/ 147136 w 2368838"/>
              <a:gd name="connsiteY9" fmla="*/ 162360 h 763904"/>
              <a:gd name="connsiteX10" fmla="*/ 542930 w 2368838"/>
              <a:gd name="connsiteY10" fmla="*/ 26174 h 763904"/>
              <a:gd name="connsiteX11" fmla="*/ 1052435 w 2368838"/>
              <a:gd name="connsiteY11" fmla="*/ 280 h 763904"/>
              <a:gd name="connsiteX0" fmla="*/ 1052435 w 2368838"/>
              <a:gd name="connsiteY0" fmla="*/ 280 h 760163"/>
              <a:gd name="connsiteX1" fmla="*/ 1609577 w 2368838"/>
              <a:gd name="connsiteY1" fmla="*/ 17136 h 760163"/>
              <a:gd name="connsiteX2" fmla="*/ 2147053 w 2368838"/>
              <a:gd name="connsiteY2" fmla="*/ 84007 h 760163"/>
              <a:gd name="connsiteX3" fmla="*/ 2368737 w 2368838"/>
              <a:gd name="connsiteY3" fmla="*/ 344287 h 760163"/>
              <a:gd name="connsiteX4" fmla="*/ 2163359 w 2368838"/>
              <a:gd name="connsiteY4" fmla="*/ 692386 h 760163"/>
              <a:gd name="connsiteX5" fmla="*/ 1427954 w 2368838"/>
              <a:gd name="connsiteY5" fmla="*/ 759258 h 760163"/>
              <a:gd name="connsiteX6" fmla="*/ 742323 w 2368838"/>
              <a:gd name="connsiteY6" fmla="*/ 746616 h 760163"/>
              <a:gd name="connsiteX7" fmla="*/ 172479 w 2368838"/>
              <a:gd name="connsiteY7" fmla="*/ 653850 h 760163"/>
              <a:gd name="connsiteX8" fmla="*/ 201 w 2368838"/>
              <a:gd name="connsiteY8" fmla="*/ 428564 h 760163"/>
              <a:gd name="connsiteX9" fmla="*/ 147136 w 2368838"/>
              <a:gd name="connsiteY9" fmla="*/ 162360 h 760163"/>
              <a:gd name="connsiteX10" fmla="*/ 542930 w 2368838"/>
              <a:gd name="connsiteY10" fmla="*/ 26174 h 760163"/>
              <a:gd name="connsiteX11" fmla="*/ 1052435 w 2368838"/>
              <a:gd name="connsiteY11" fmla="*/ 280 h 76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838" h="760163">
                <a:moveTo>
                  <a:pt x="1052435" y="280"/>
                </a:moveTo>
                <a:cubicBezTo>
                  <a:pt x="1230209" y="-1226"/>
                  <a:pt x="1427141" y="3182"/>
                  <a:pt x="1609577" y="17136"/>
                </a:cubicBezTo>
                <a:cubicBezTo>
                  <a:pt x="1792013" y="31091"/>
                  <a:pt x="2020526" y="29482"/>
                  <a:pt x="2147053" y="84007"/>
                </a:cubicBezTo>
                <a:cubicBezTo>
                  <a:pt x="2273580" y="138532"/>
                  <a:pt x="2366019" y="242891"/>
                  <a:pt x="2368737" y="344287"/>
                </a:cubicBezTo>
                <a:cubicBezTo>
                  <a:pt x="2371455" y="445683"/>
                  <a:pt x="2320156" y="623224"/>
                  <a:pt x="2163359" y="692386"/>
                </a:cubicBezTo>
                <a:cubicBezTo>
                  <a:pt x="2006562" y="761548"/>
                  <a:pt x="1694290" y="758648"/>
                  <a:pt x="1427954" y="759258"/>
                </a:cubicBezTo>
                <a:cubicBezTo>
                  <a:pt x="1161618" y="759868"/>
                  <a:pt x="951569" y="764184"/>
                  <a:pt x="742323" y="746616"/>
                </a:cubicBezTo>
                <a:cubicBezTo>
                  <a:pt x="533077" y="729048"/>
                  <a:pt x="296166" y="706859"/>
                  <a:pt x="172479" y="653850"/>
                </a:cubicBezTo>
                <a:cubicBezTo>
                  <a:pt x="48792" y="600841"/>
                  <a:pt x="4425" y="510479"/>
                  <a:pt x="201" y="428564"/>
                </a:cubicBezTo>
                <a:cubicBezTo>
                  <a:pt x="-4023" y="346649"/>
                  <a:pt x="58788" y="230830"/>
                  <a:pt x="147136" y="162360"/>
                </a:cubicBezTo>
                <a:cubicBezTo>
                  <a:pt x="235484" y="93890"/>
                  <a:pt x="392047" y="53187"/>
                  <a:pt x="542930" y="26174"/>
                </a:cubicBezTo>
                <a:cubicBezTo>
                  <a:pt x="693813" y="-839"/>
                  <a:pt x="874661" y="1786"/>
                  <a:pt x="1052435" y="280"/>
                </a:cubicBezTo>
                <a:close/>
              </a:path>
            </a:pathLst>
          </a:custGeom>
          <a:noFill/>
          <a:ln w="2540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AB22AB-4D51-3767-8DA1-10E2F669C6B2}"/>
              </a:ext>
            </a:extLst>
          </p:cNvPr>
          <p:cNvSpPr txBox="1"/>
          <p:nvPr/>
        </p:nvSpPr>
        <p:spPr>
          <a:xfrm>
            <a:off x="8686433" y="1176629"/>
            <a:ext cx="2520731" cy="31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rgbClr val="889EAF"/>
                </a:solidFill>
                <a:effectLst/>
                <a:latin typeface="Helvetica" pitchFamily="2" charset="0"/>
              </a:rPr>
              <a:t>intracellular ribonucleoprotein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F5B64-DD05-7054-F127-98115506E54D}"/>
              </a:ext>
            </a:extLst>
          </p:cNvPr>
          <p:cNvSpPr txBox="1"/>
          <p:nvPr/>
        </p:nvSpPr>
        <p:spPr>
          <a:xfrm>
            <a:off x="9573633" y="4839012"/>
            <a:ext cx="85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rgbClr val="889EAF"/>
                </a:solidFill>
                <a:effectLst/>
                <a:latin typeface="Helvetica" pitchFamily="2" charset="0"/>
              </a:rPr>
              <a:t>SPOTS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9E675B-0200-574E-40B4-4E6DB75FBC66}"/>
              </a:ext>
            </a:extLst>
          </p:cNvPr>
          <p:cNvSpPr txBox="1"/>
          <p:nvPr/>
        </p:nvSpPr>
        <p:spPr>
          <a:xfrm>
            <a:off x="7075066" y="8182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41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79CFE1-225D-1EBC-906C-FA118B29CCE7}"/>
              </a:ext>
            </a:extLst>
          </p:cNvPr>
          <p:cNvGrpSpPr/>
          <p:nvPr/>
        </p:nvGrpSpPr>
        <p:grpSpPr>
          <a:xfrm>
            <a:off x="-56008" y="81828"/>
            <a:ext cx="12306028" cy="5962865"/>
            <a:chOff x="-56008" y="81828"/>
            <a:chExt cx="12306028" cy="59628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6A6C68-B8D2-53B1-3E26-FB806290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9381" y="1142648"/>
              <a:ext cx="4360639" cy="43606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589E0F-9E85-3D0F-3B6B-D2E2832E1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070" y="976135"/>
              <a:ext cx="6915486" cy="4939633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E1CCAB-3E35-68FC-89D4-F2B1C59AD66C}"/>
                </a:ext>
              </a:extLst>
            </p:cNvPr>
            <p:cNvSpPr/>
            <p:nvPr/>
          </p:nvSpPr>
          <p:spPr>
            <a:xfrm>
              <a:off x="5415242" y="288880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E8B1CF2-4DAF-C8C6-4123-C7C89D2FB8C9}"/>
                </a:ext>
              </a:extLst>
            </p:cNvPr>
            <p:cNvSpPr/>
            <p:nvPr/>
          </p:nvSpPr>
          <p:spPr>
            <a:xfrm>
              <a:off x="4870974" y="1725369"/>
              <a:ext cx="1633020" cy="1259374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86764 w 1633113"/>
                <a:gd name="connsiteY0" fmla="*/ 993271 h 1214910"/>
                <a:gd name="connsiteX1" fmla="*/ 524 w 1633113"/>
                <a:gd name="connsiteY1" fmla="*/ 605677 h 1214910"/>
                <a:gd name="connsiteX2" fmla="*/ 66656 w 1633113"/>
                <a:gd name="connsiteY2" fmla="*/ 309901 h 1214910"/>
                <a:gd name="connsiteX3" fmla="*/ 347347 w 1633113"/>
                <a:gd name="connsiteY3" fmla="*/ 138376 h 1214910"/>
                <a:gd name="connsiteX4" fmla="*/ 773636 w 1633113"/>
                <a:gd name="connsiteY4" fmla="*/ 12374 h 1214910"/>
                <a:gd name="connsiteX5" fmla="*/ 1305453 w 1633113"/>
                <a:gd name="connsiteY5" fmla="*/ 45372 h 1214910"/>
                <a:gd name="connsiteX6" fmla="*/ 1595909 w 1633113"/>
                <a:gd name="connsiteY6" fmla="*/ 371588 h 1214910"/>
                <a:gd name="connsiteX7" fmla="*/ 1607560 w 1633113"/>
                <a:gd name="connsiteY7" fmla="*/ 746965 h 1214910"/>
                <a:gd name="connsiteX8" fmla="*/ 1396638 w 1633113"/>
                <a:gd name="connsiteY8" fmla="*/ 1045502 h 1214910"/>
                <a:gd name="connsiteX9" fmla="*/ 1064926 w 1633113"/>
                <a:gd name="connsiteY9" fmla="*/ 1177602 h 1214910"/>
                <a:gd name="connsiteX10" fmla="*/ 670869 w 1633113"/>
                <a:gd name="connsiteY10" fmla="*/ 1209081 h 1214910"/>
                <a:gd name="connsiteX11" fmla="*/ 330376 w 1633113"/>
                <a:gd name="connsiteY11" fmla="*/ 1095539 h 1214910"/>
                <a:gd name="connsiteX12" fmla="*/ 86764 w 1633113"/>
                <a:gd name="connsiteY12" fmla="*/ 993271 h 1214910"/>
                <a:gd name="connsiteX0" fmla="*/ 86764 w 1633113"/>
                <a:gd name="connsiteY0" fmla="*/ 993271 h 1214910"/>
                <a:gd name="connsiteX1" fmla="*/ 524 w 1633113"/>
                <a:gd name="connsiteY1" fmla="*/ 605677 h 1214910"/>
                <a:gd name="connsiteX2" fmla="*/ 66656 w 1633113"/>
                <a:gd name="connsiteY2" fmla="*/ 309901 h 1214910"/>
                <a:gd name="connsiteX3" fmla="*/ 347347 w 1633113"/>
                <a:gd name="connsiteY3" fmla="*/ 138376 h 1214910"/>
                <a:gd name="connsiteX4" fmla="*/ 773636 w 1633113"/>
                <a:gd name="connsiteY4" fmla="*/ 12374 h 1214910"/>
                <a:gd name="connsiteX5" fmla="*/ 1305453 w 1633113"/>
                <a:gd name="connsiteY5" fmla="*/ 45372 h 1214910"/>
                <a:gd name="connsiteX6" fmla="*/ 1595909 w 1633113"/>
                <a:gd name="connsiteY6" fmla="*/ 371588 h 1214910"/>
                <a:gd name="connsiteX7" fmla="*/ 1607560 w 1633113"/>
                <a:gd name="connsiteY7" fmla="*/ 746965 h 1214910"/>
                <a:gd name="connsiteX8" fmla="*/ 1396638 w 1633113"/>
                <a:gd name="connsiteY8" fmla="*/ 1045502 h 1214910"/>
                <a:gd name="connsiteX9" fmla="*/ 1064926 w 1633113"/>
                <a:gd name="connsiteY9" fmla="*/ 1177602 h 1214910"/>
                <a:gd name="connsiteX10" fmla="*/ 670869 w 1633113"/>
                <a:gd name="connsiteY10" fmla="*/ 1209081 h 1214910"/>
                <a:gd name="connsiteX11" fmla="*/ 330376 w 1633113"/>
                <a:gd name="connsiteY11" fmla="*/ 1155697 h 1214910"/>
                <a:gd name="connsiteX12" fmla="*/ 86764 w 1633113"/>
                <a:gd name="connsiteY12" fmla="*/ 993271 h 1214910"/>
                <a:gd name="connsiteX0" fmla="*/ 86764 w 1633113"/>
                <a:gd name="connsiteY0" fmla="*/ 1006641 h 1228280"/>
                <a:gd name="connsiteX1" fmla="*/ 524 w 1633113"/>
                <a:gd name="connsiteY1" fmla="*/ 619047 h 1228280"/>
                <a:gd name="connsiteX2" fmla="*/ 66656 w 1633113"/>
                <a:gd name="connsiteY2" fmla="*/ 323271 h 1228280"/>
                <a:gd name="connsiteX3" fmla="*/ 347347 w 1633113"/>
                <a:gd name="connsiteY3" fmla="*/ 151746 h 1228280"/>
                <a:gd name="connsiteX4" fmla="*/ 773636 w 1633113"/>
                <a:gd name="connsiteY4" fmla="*/ 7697 h 1228280"/>
                <a:gd name="connsiteX5" fmla="*/ 1305453 w 1633113"/>
                <a:gd name="connsiteY5" fmla="*/ 58742 h 1228280"/>
                <a:gd name="connsiteX6" fmla="*/ 1595909 w 1633113"/>
                <a:gd name="connsiteY6" fmla="*/ 384958 h 1228280"/>
                <a:gd name="connsiteX7" fmla="*/ 1607560 w 1633113"/>
                <a:gd name="connsiteY7" fmla="*/ 760335 h 1228280"/>
                <a:gd name="connsiteX8" fmla="*/ 1396638 w 1633113"/>
                <a:gd name="connsiteY8" fmla="*/ 1058872 h 1228280"/>
                <a:gd name="connsiteX9" fmla="*/ 1064926 w 1633113"/>
                <a:gd name="connsiteY9" fmla="*/ 1190972 h 1228280"/>
                <a:gd name="connsiteX10" fmla="*/ 670869 w 1633113"/>
                <a:gd name="connsiteY10" fmla="*/ 1222451 h 1228280"/>
                <a:gd name="connsiteX11" fmla="*/ 330376 w 1633113"/>
                <a:gd name="connsiteY11" fmla="*/ 1169067 h 1228280"/>
                <a:gd name="connsiteX12" fmla="*/ 86764 w 1633113"/>
                <a:gd name="connsiteY12" fmla="*/ 1006641 h 1228280"/>
                <a:gd name="connsiteX0" fmla="*/ 86671 w 1633020"/>
                <a:gd name="connsiteY0" fmla="*/ 1003102 h 1224741"/>
                <a:gd name="connsiteX1" fmla="*/ 431 w 1633020"/>
                <a:gd name="connsiteY1" fmla="*/ 615508 h 1224741"/>
                <a:gd name="connsiteX2" fmla="*/ 66563 w 1633020"/>
                <a:gd name="connsiteY2" fmla="*/ 319732 h 1224741"/>
                <a:gd name="connsiteX3" fmla="*/ 323191 w 1633020"/>
                <a:gd name="connsiteY3" fmla="*/ 100080 h 1224741"/>
                <a:gd name="connsiteX4" fmla="*/ 773543 w 1633020"/>
                <a:gd name="connsiteY4" fmla="*/ 4158 h 1224741"/>
                <a:gd name="connsiteX5" fmla="*/ 1305360 w 1633020"/>
                <a:gd name="connsiteY5" fmla="*/ 55203 h 1224741"/>
                <a:gd name="connsiteX6" fmla="*/ 1595816 w 1633020"/>
                <a:gd name="connsiteY6" fmla="*/ 381419 h 1224741"/>
                <a:gd name="connsiteX7" fmla="*/ 1607467 w 1633020"/>
                <a:gd name="connsiteY7" fmla="*/ 756796 h 1224741"/>
                <a:gd name="connsiteX8" fmla="*/ 1396545 w 1633020"/>
                <a:gd name="connsiteY8" fmla="*/ 1055333 h 1224741"/>
                <a:gd name="connsiteX9" fmla="*/ 1064833 w 1633020"/>
                <a:gd name="connsiteY9" fmla="*/ 1187433 h 1224741"/>
                <a:gd name="connsiteX10" fmla="*/ 670776 w 1633020"/>
                <a:gd name="connsiteY10" fmla="*/ 1218912 h 1224741"/>
                <a:gd name="connsiteX11" fmla="*/ 330283 w 1633020"/>
                <a:gd name="connsiteY11" fmla="*/ 1165528 h 1224741"/>
                <a:gd name="connsiteX12" fmla="*/ 86671 w 1633020"/>
                <a:gd name="connsiteY12" fmla="*/ 1003102 h 1224741"/>
                <a:gd name="connsiteX0" fmla="*/ 86671 w 1633020"/>
                <a:gd name="connsiteY0" fmla="*/ 1003102 h 1229118"/>
                <a:gd name="connsiteX1" fmla="*/ 431 w 1633020"/>
                <a:gd name="connsiteY1" fmla="*/ 615508 h 1229118"/>
                <a:gd name="connsiteX2" fmla="*/ 66563 w 1633020"/>
                <a:gd name="connsiteY2" fmla="*/ 319732 h 1229118"/>
                <a:gd name="connsiteX3" fmla="*/ 323191 w 1633020"/>
                <a:gd name="connsiteY3" fmla="*/ 100080 h 1229118"/>
                <a:gd name="connsiteX4" fmla="*/ 773543 w 1633020"/>
                <a:gd name="connsiteY4" fmla="*/ 4158 h 1229118"/>
                <a:gd name="connsiteX5" fmla="*/ 1305360 w 1633020"/>
                <a:gd name="connsiteY5" fmla="*/ 55203 h 1229118"/>
                <a:gd name="connsiteX6" fmla="*/ 1595816 w 1633020"/>
                <a:gd name="connsiteY6" fmla="*/ 381419 h 1229118"/>
                <a:gd name="connsiteX7" fmla="*/ 1607467 w 1633020"/>
                <a:gd name="connsiteY7" fmla="*/ 756796 h 1229118"/>
                <a:gd name="connsiteX8" fmla="*/ 1396545 w 1633020"/>
                <a:gd name="connsiteY8" fmla="*/ 1055333 h 1229118"/>
                <a:gd name="connsiteX9" fmla="*/ 1076865 w 1633020"/>
                <a:gd name="connsiteY9" fmla="*/ 1205480 h 1229118"/>
                <a:gd name="connsiteX10" fmla="*/ 670776 w 1633020"/>
                <a:gd name="connsiteY10" fmla="*/ 1218912 h 1229118"/>
                <a:gd name="connsiteX11" fmla="*/ 330283 w 1633020"/>
                <a:gd name="connsiteY11" fmla="*/ 1165528 h 1229118"/>
                <a:gd name="connsiteX12" fmla="*/ 86671 w 1633020"/>
                <a:gd name="connsiteY12" fmla="*/ 1003102 h 1229118"/>
                <a:gd name="connsiteX0" fmla="*/ 86671 w 1633020"/>
                <a:gd name="connsiteY0" fmla="*/ 1003102 h 1259374"/>
                <a:gd name="connsiteX1" fmla="*/ 431 w 1633020"/>
                <a:gd name="connsiteY1" fmla="*/ 615508 h 1259374"/>
                <a:gd name="connsiteX2" fmla="*/ 66563 w 1633020"/>
                <a:gd name="connsiteY2" fmla="*/ 319732 h 1259374"/>
                <a:gd name="connsiteX3" fmla="*/ 323191 w 1633020"/>
                <a:gd name="connsiteY3" fmla="*/ 100080 h 1259374"/>
                <a:gd name="connsiteX4" fmla="*/ 773543 w 1633020"/>
                <a:gd name="connsiteY4" fmla="*/ 4158 h 1259374"/>
                <a:gd name="connsiteX5" fmla="*/ 1305360 w 1633020"/>
                <a:gd name="connsiteY5" fmla="*/ 55203 h 1259374"/>
                <a:gd name="connsiteX6" fmla="*/ 1595816 w 1633020"/>
                <a:gd name="connsiteY6" fmla="*/ 381419 h 1259374"/>
                <a:gd name="connsiteX7" fmla="*/ 1607467 w 1633020"/>
                <a:gd name="connsiteY7" fmla="*/ 756796 h 1259374"/>
                <a:gd name="connsiteX8" fmla="*/ 1396545 w 1633020"/>
                <a:gd name="connsiteY8" fmla="*/ 1055333 h 1259374"/>
                <a:gd name="connsiteX9" fmla="*/ 1076865 w 1633020"/>
                <a:gd name="connsiteY9" fmla="*/ 1205480 h 1259374"/>
                <a:gd name="connsiteX10" fmla="*/ 688823 w 1633020"/>
                <a:gd name="connsiteY10" fmla="*/ 1255007 h 1259374"/>
                <a:gd name="connsiteX11" fmla="*/ 330283 w 1633020"/>
                <a:gd name="connsiteY11" fmla="*/ 1165528 h 1259374"/>
                <a:gd name="connsiteX12" fmla="*/ 86671 w 1633020"/>
                <a:gd name="connsiteY12" fmla="*/ 1003102 h 125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20" h="1259374">
                  <a:moveTo>
                    <a:pt x="86671" y="1003102"/>
                  </a:moveTo>
                  <a:cubicBezTo>
                    <a:pt x="31696" y="911432"/>
                    <a:pt x="3782" y="729403"/>
                    <a:pt x="431" y="615508"/>
                  </a:cubicBezTo>
                  <a:cubicBezTo>
                    <a:pt x="-2920" y="501613"/>
                    <a:pt x="12770" y="405637"/>
                    <a:pt x="66563" y="319732"/>
                  </a:cubicBezTo>
                  <a:cubicBezTo>
                    <a:pt x="120356" y="233827"/>
                    <a:pt x="205361" y="152676"/>
                    <a:pt x="323191" y="100080"/>
                  </a:cubicBezTo>
                  <a:cubicBezTo>
                    <a:pt x="441021" y="47484"/>
                    <a:pt x="609848" y="11637"/>
                    <a:pt x="773543" y="4158"/>
                  </a:cubicBezTo>
                  <a:cubicBezTo>
                    <a:pt x="937238" y="-3321"/>
                    <a:pt x="1168315" y="-7674"/>
                    <a:pt x="1305360" y="55203"/>
                  </a:cubicBezTo>
                  <a:cubicBezTo>
                    <a:pt x="1442406" y="118080"/>
                    <a:pt x="1545465" y="264487"/>
                    <a:pt x="1595816" y="381419"/>
                  </a:cubicBezTo>
                  <a:cubicBezTo>
                    <a:pt x="1646167" y="498351"/>
                    <a:pt x="1640679" y="644477"/>
                    <a:pt x="1607467" y="756796"/>
                  </a:cubicBezTo>
                  <a:cubicBezTo>
                    <a:pt x="1574255" y="869115"/>
                    <a:pt x="1484979" y="980552"/>
                    <a:pt x="1396545" y="1055333"/>
                  </a:cubicBezTo>
                  <a:cubicBezTo>
                    <a:pt x="1308111" y="1130114"/>
                    <a:pt x="1194819" y="1172201"/>
                    <a:pt x="1076865" y="1205480"/>
                  </a:cubicBezTo>
                  <a:cubicBezTo>
                    <a:pt x="958911" y="1238759"/>
                    <a:pt x="811726" y="1271394"/>
                    <a:pt x="688823" y="1255007"/>
                  </a:cubicBezTo>
                  <a:cubicBezTo>
                    <a:pt x="565920" y="1238620"/>
                    <a:pt x="430642" y="1207512"/>
                    <a:pt x="330283" y="1165528"/>
                  </a:cubicBezTo>
                  <a:cubicBezTo>
                    <a:pt x="229924" y="1123544"/>
                    <a:pt x="141646" y="1094772"/>
                    <a:pt x="86671" y="100310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D77F97-EE10-F65F-F851-614E1362670B}"/>
                </a:ext>
              </a:extLst>
            </p:cNvPr>
            <p:cNvSpPr/>
            <p:nvPr/>
          </p:nvSpPr>
          <p:spPr>
            <a:xfrm>
              <a:off x="3424568" y="1101229"/>
              <a:ext cx="1615019" cy="1312237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79724"/>
                <a:gd name="connsiteX1" fmla="*/ 2367 w 1634956"/>
                <a:gd name="connsiteY1" fmla="*/ 605677 h 1279724"/>
                <a:gd name="connsiteX2" fmla="*/ 68499 w 1634956"/>
                <a:gd name="connsiteY2" fmla="*/ 309901 h 1279724"/>
                <a:gd name="connsiteX3" fmla="*/ 349190 w 1634956"/>
                <a:gd name="connsiteY3" fmla="*/ 138376 h 1279724"/>
                <a:gd name="connsiteX4" fmla="*/ 775479 w 1634956"/>
                <a:gd name="connsiteY4" fmla="*/ 12374 h 1279724"/>
                <a:gd name="connsiteX5" fmla="*/ 1307296 w 1634956"/>
                <a:gd name="connsiteY5" fmla="*/ 45372 h 1279724"/>
                <a:gd name="connsiteX6" fmla="*/ 1597752 w 1634956"/>
                <a:gd name="connsiteY6" fmla="*/ 371588 h 1279724"/>
                <a:gd name="connsiteX7" fmla="*/ 1609403 w 1634956"/>
                <a:gd name="connsiteY7" fmla="*/ 746965 h 1279724"/>
                <a:gd name="connsiteX8" fmla="*/ 1398481 w 1634956"/>
                <a:gd name="connsiteY8" fmla="*/ 1045502 h 1279724"/>
                <a:gd name="connsiteX9" fmla="*/ 1072785 w 1634956"/>
                <a:gd name="connsiteY9" fmla="*/ 1273855 h 1279724"/>
                <a:gd name="connsiteX10" fmla="*/ 672712 w 1634956"/>
                <a:gd name="connsiteY10" fmla="*/ 1209081 h 1279724"/>
                <a:gd name="connsiteX11" fmla="*/ 332219 w 1634956"/>
                <a:gd name="connsiteY11" fmla="*/ 1095539 h 1279724"/>
                <a:gd name="connsiteX12" fmla="*/ 124702 w 1634956"/>
                <a:gd name="connsiteY12" fmla="*/ 909050 h 1279724"/>
                <a:gd name="connsiteX0" fmla="*/ 124702 w 1634956"/>
                <a:gd name="connsiteY0" fmla="*/ 909050 h 1285723"/>
                <a:gd name="connsiteX1" fmla="*/ 2367 w 1634956"/>
                <a:gd name="connsiteY1" fmla="*/ 605677 h 1285723"/>
                <a:gd name="connsiteX2" fmla="*/ 68499 w 1634956"/>
                <a:gd name="connsiteY2" fmla="*/ 309901 h 1285723"/>
                <a:gd name="connsiteX3" fmla="*/ 349190 w 1634956"/>
                <a:gd name="connsiteY3" fmla="*/ 138376 h 1285723"/>
                <a:gd name="connsiteX4" fmla="*/ 775479 w 1634956"/>
                <a:gd name="connsiteY4" fmla="*/ 12374 h 1285723"/>
                <a:gd name="connsiteX5" fmla="*/ 1307296 w 1634956"/>
                <a:gd name="connsiteY5" fmla="*/ 45372 h 1285723"/>
                <a:gd name="connsiteX6" fmla="*/ 1597752 w 1634956"/>
                <a:gd name="connsiteY6" fmla="*/ 371588 h 1285723"/>
                <a:gd name="connsiteX7" fmla="*/ 1609403 w 1634956"/>
                <a:gd name="connsiteY7" fmla="*/ 746965 h 1285723"/>
                <a:gd name="connsiteX8" fmla="*/ 1398481 w 1634956"/>
                <a:gd name="connsiteY8" fmla="*/ 1045502 h 1285723"/>
                <a:gd name="connsiteX9" fmla="*/ 1072785 w 1634956"/>
                <a:gd name="connsiteY9" fmla="*/ 1273855 h 1285723"/>
                <a:gd name="connsiteX10" fmla="*/ 654665 w 1634956"/>
                <a:gd name="connsiteY10" fmla="*/ 1245175 h 1285723"/>
                <a:gd name="connsiteX11" fmla="*/ 332219 w 1634956"/>
                <a:gd name="connsiteY11" fmla="*/ 1095539 h 1285723"/>
                <a:gd name="connsiteX12" fmla="*/ 124702 w 1634956"/>
                <a:gd name="connsiteY12" fmla="*/ 909050 h 1285723"/>
                <a:gd name="connsiteX0" fmla="*/ 124702 w 1634956"/>
                <a:gd name="connsiteY0" fmla="*/ 909050 h 1285723"/>
                <a:gd name="connsiteX1" fmla="*/ 2367 w 1634956"/>
                <a:gd name="connsiteY1" fmla="*/ 605677 h 1285723"/>
                <a:gd name="connsiteX2" fmla="*/ 68499 w 1634956"/>
                <a:gd name="connsiteY2" fmla="*/ 309901 h 1285723"/>
                <a:gd name="connsiteX3" fmla="*/ 349190 w 1634956"/>
                <a:gd name="connsiteY3" fmla="*/ 138376 h 1285723"/>
                <a:gd name="connsiteX4" fmla="*/ 775479 w 1634956"/>
                <a:gd name="connsiteY4" fmla="*/ 12374 h 1285723"/>
                <a:gd name="connsiteX5" fmla="*/ 1307296 w 1634956"/>
                <a:gd name="connsiteY5" fmla="*/ 45372 h 1285723"/>
                <a:gd name="connsiteX6" fmla="*/ 1597752 w 1634956"/>
                <a:gd name="connsiteY6" fmla="*/ 371588 h 1285723"/>
                <a:gd name="connsiteX7" fmla="*/ 1609403 w 1634956"/>
                <a:gd name="connsiteY7" fmla="*/ 746965 h 1285723"/>
                <a:gd name="connsiteX8" fmla="*/ 1398481 w 1634956"/>
                <a:gd name="connsiteY8" fmla="*/ 1045502 h 1285723"/>
                <a:gd name="connsiteX9" fmla="*/ 1072785 w 1634956"/>
                <a:gd name="connsiteY9" fmla="*/ 1273855 h 1285723"/>
                <a:gd name="connsiteX10" fmla="*/ 654665 w 1634956"/>
                <a:gd name="connsiteY10" fmla="*/ 1245175 h 1285723"/>
                <a:gd name="connsiteX11" fmla="*/ 296125 w 1634956"/>
                <a:gd name="connsiteY11" fmla="*/ 1149681 h 1285723"/>
                <a:gd name="connsiteX12" fmla="*/ 124702 w 1634956"/>
                <a:gd name="connsiteY12" fmla="*/ 909050 h 1285723"/>
                <a:gd name="connsiteX0" fmla="*/ 80522 w 1632886"/>
                <a:gd name="connsiteY0" fmla="*/ 927098 h 1285723"/>
                <a:gd name="connsiteX1" fmla="*/ 297 w 1632886"/>
                <a:gd name="connsiteY1" fmla="*/ 605677 h 1285723"/>
                <a:gd name="connsiteX2" fmla="*/ 66429 w 1632886"/>
                <a:gd name="connsiteY2" fmla="*/ 309901 h 1285723"/>
                <a:gd name="connsiteX3" fmla="*/ 347120 w 1632886"/>
                <a:gd name="connsiteY3" fmla="*/ 138376 h 1285723"/>
                <a:gd name="connsiteX4" fmla="*/ 773409 w 1632886"/>
                <a:gd name="connsiteY4" fmla="*/ 12374 h 1285723"/>
                <a:gd name="connsiteX5" fmla="*/ 1305226 w 1632886"/>
                <a:gd name="connsiteY5" fmla="*/ 45372 h 1285723"/>
                <a:gd name="connsiteX6" fmla="*/ 1595682 w 1632886"/>
                <a:gd name="connsiteY6" fmla="*/ 371588 h 1285723"/>
                <a:gd name="connsiteX7" fmla="*/ 1607333 w 1632886"/>
                <a:gd name="connsiteY7" fmla="*/ 746965 h 1285723"/>
                <a:gd name="connsiteX8" fmla="*/ 1396411 w 1632886"/>
                <a:gd name="connsiteY8" fmla="*/ 1045502 h 1285723"/>
                <a:gd name="connsiteX9" fmla="*/ 1070715 w 1632886"/>
                <a:gd name="connsiteY9" fmla="*/ 1273855 h 1285723"/>
                <a:gd name="connsiteX10" fmla="*/ 652595 w 1632886"/>
                <a:gd name="connsiteY10" fmla="*/ 1245175 h 1285723"/>
                <a:gd name="connsiteX11" fmla="*/ 294055 w 1632886"/>
                <a:gd name="connsiteY11" fmla="*/ 1149681 h 1285723"/>
                <a:gd name="connsiteX12" fmla="*/ 80522 w 1632886"/>
                <a:gd name="connsiteY12" fmla="*/ 927098 h 1285723"/>
                <a:gd name="connsiteX0" fmla="*/ 37599 w 1589963"/>
                <a:gd name="connsiteY0" fmla="*/ 927098 h 1285723"/>
                <a:gd name="connsiteX1" fmla="*/ 17532 w 1589963"/>
                <a:gd name="connsiteY1" fmla="*/ 581614 h 1285723"/>
                <a:gd name="connsiteX2" fmla="*/ 23506 w 1589963"/>
                <a:gd name="connsiteY2" fmla="*/ 309901 h 1285723"/>
                <a:gd name="connsiteX3" fmla="*/ 304197 w 1589963"/>
                <a:gd name="connsiteY3" fmla="*/ 138376 h 1285723"/>
                <a:gd name="connsiteX4" fmla="*/ 730486 w 1589963"/>
                <a:gd name="connsiteY4" fmla="*/ 12374 h 1285723"/>
                <a:gd name="connsiteX5" fmla="*/ 1262303 w 1589963"/>
                <a:gd name="connsiteY5" fmla="*/ 45372 h 1285723"/>
                <a:gd name="connsiteX6" fmla="*/ 1552759 w 1589963"/>
                <a:gd name="connsiteY6" fmla="*/ 371588 h 1285723"/>
                <a:gd name="connsiteX7" fmla="*/ 1564410 w 1589963"/>
                <a:gd name="connsiteY7" fmla="*/ 746965 h 1285723"/>
                <a:gd name="connsiteX8" fmla="*/ 1353488 w 1589963"/>
                <a:gd name="connsiteY8" fmla="*/ 1045502 h 1285723"/>
                <a:gd name="connsiteX9" fmla="*/ 1027792 w 1589963"/>
                <a:gd name="connsiteY9" fmla="*/ 1273855 h 1285723"/>
                <a:gd name="connsiteX10" fmla="*/ 609672 w 1589963"/>
                <a:gd name="connsiteY10" fmla="*/ 1245175 h 1285723"/>
                <a:gd name="connsiteX11" fmla="*/ 251132 w 1589963"/>
                <a:gd name="connsiteY11" fmla="*/ 1149681 h 1285723"/>
                <a:gd name="connsiteX12" fmla="*/ 37599 w 1589963"/>
                <a:gd name="connsiteY12" fmla="*/ 927098 h 1285723"/>
                <a:gd name="connsiteX0" fmla="*/ 63373 w 1615737"/>
                <a:gd name="connsiteY0" fmla="*/ 927098 h 1285723"/>
                <a:gd name="connsiteX1" fmla="*/ 1196 w 1615737"/>
                <a:gd name="connsiteY1" fmla="*/ 587630 h 1285723"/>
                <a:gd name="connsiteX2" fmla="*/ 49280 w 1615737"/>
                <a:gd name="connsiteY2" fmla="*/ 309901 h 1285723"/>
                <a:gd name="connsiteX3" fmla="*/ 329971 w 1615737"/>
                <a:gd name="connsiteY3" fmla="*/ 138376 h 1285723"/>
                <a:gd name="connsiteX4" fmla="*/ 756260 w 1615737"/>
                <a:gd name="connsiteY4" fmla="*/ 12374 h 1285723"/>
                <a:gd name="connsiteX5" fmla="*/ 1288077 w 1615737"/>
                <a:gd name="connsiteY5" fmla="*/ 45372 h 1285723"/>
                <a:gd name="connsiteX6" fmla="*/ 1578533 w 1615737"/>
                <a:gd name="connsiteY6" fmla="*/ 371588 h 1285723"/>
                <a:gd name="connsiteX7" fmla="*/ 1590184 w 1615737"/>
                <a:gd name="connsiteY7" fmla="*/ 746965 h 1285723"/>
                <a:gd name="connsiteX8" fmla="*/ 1379262 w 1615737"/>
                <a:gd name="connsiteY8" fmla="*/ 1045502 h 1285723"/>
                <a:gd name="connsiteX9" fmla="*/ 1053566 w 1615737"/>
                <a:gd name="connsiteY9" fmla="*/ 1273855 h 1285723"/>
                <a:gd name="connsiteX10" fmla="*/ 635446 w 1615737"/>
                <a:gd name="connsiteY10" fmla="*/ 1245175 h 1285723"/>
                <a:gd name="connsiteX11" fmla="*/ 276906 w 1615737"/>
                <a:gd name="connsiteY11" fmla="*/ 1149681 h 1285723"/>
                <a:gd name="connsiteX12" fmla="*/ 63373 w 1615737"/>
                <a:gd name="connsiteY12" fmla="*/ 927098 h 1285723"/>
                <a:gd name="connsiteX0" fmla="*/ 63373 w 1615737"/>
                <a:gd name="connsiteY0" fmla="*/ 914724 h 1273349"/>
                <a:gd name="connsiteX1" fmla="*/ 1196 w 1615737"/>
                <a:gd name="connsiteY1" fmla="*/ 575256 h 1273349"/>
                <a:gd name="connsiteX2" fmla="*/ 49280 w 1615737"/>
                <a:gd name="connsiteY2" fmla="*/ 297527 h 1273349"/>
                <a:gd name="connsiteX3" fmla="*/ 329971 w 1615737"/>
                <a:gd name="connsiteY3" fmla="*/ 95923 h 1273349"/>
                <a:gd name="connsiteX4" fmla="*/ 756260 w 1615737"/>
                <a:gd name="connsiteY4" fmla="*/ 0 h 1273349"/>
                <a:gd name="connsiteX5" fmla="*/ 1288077 w 1615737"/>
                <a:gd name="connsiteY5" fmla="*/ 32998 h 1273349"/>
                <a:gd name="connsiteX6" fmla="*/ 1578533 w 1615737"/>
                <a:gd name="connsiteY6" fmla="*/ 359214 h 1273349"/>
                <a:gd name="connsiteX7" fmla="*/ 1590184 w 1615737"/>
                <a:gd name="connsiteY7" fmla="*/ 734591 h 1273349"/>
                <a:gd name="connsiteX8" fmla="*/ 1379262 w 1615737"/>
                <a:gd name="connsiteY8" fmla="*/ 1033128 h 1273349"/>
                <a:gd name="connsiteX9" fmla="*/ 1053566 w 1615737"/>
                <a:gd name="connsiteY9" fmla="*/ 1261481 h 1273349"/>
                <a:gd name="connsiteX10" fmla="*/ 635446 w 1615737"/>
                <a:gd name="connsiteY10" fmla="*/ 1232801 h 1273349"/>
                <a:gd name="connsiteX11" fmla="*/ 276906 w 1615737"/>
                <a:gd name="connsiteY11" fmla="*/ 1137307 h 1273349"/>
                <a:gd name="connsiteX12" fmla="*/ 63373 w 1615737"/>
                <a:gd name="connsiteY12" fmla="*/ 914724 h 1273349"/>
                <a:gd name="connsiteX0" fmla="*/ 63373 w 1615019"/>
                <a:gd name="connsiteY0" fmla="*/ 918855 h 1277480"/>
                <a:gd name="connsiteX1" fmla="*/ 1196 w 1615019"/>
                <a:gd name="connsiteY1" fmla="*/ 579387 h 1277480"/>
                <a:gd name="connsiteX2" fmla="*/ 49280 w 1615019"/>
                <a:gd name="connsiteY2" fmla="*/ 301658 h 1277480"/>
                <a:gd name="connsiteX3" fmla="*/ 329971 w 1615019"/>
                <a:gd name="connsiteY3" fmla="*/ 100054 h 1277480"/>
                <a:gd name="connsiteX4" fmla="*/ 756260 w 1615019"/>
                <a:gd name="connsiteY4" fmla="*/ 4131 h 1277480"/>
                <a:gd name="connsiteX5" fmla="*/ 1300109 w 1615019"/>
                <a:gd name="connsiteY5" fmla="*/ 19081 h 1277480"/>
                <a:gd name="connsiteX6" fmla="*/ 1578533 w 1615019"/>
                <a:gd name="connsiteY6" fmla="*/ 363345 h 1277480"/>
                <a:gd name="connsiteX7" fmla="*/ 1590184 w 1615019"/>
                <a:gd name="connsiteY7" fmla="*/ 738722 h 1277480"/>
                <a:gd name="connsiteX8" fmla="*/ 1379262 w 1615019"/>
                <a:gd name="connsiteY8" fmla="*/ 1037259 h 1277480"/>
                <a:gd name="connsiteX9" fmla="*/ 1053566 w 1615019"/>
                <a:gd name="connsiteY9" fmla="*/ 1265612 h 1277480"/>
                <a:gd name="connsiteX10" fmla="*/ 635446 w 1615019"/>
                <a:gd name="connsiteY10" fmla="*/ 1236932 h 1277480"/>
                <a:gd name="connsiteX11" fmla="*/ 276906 w 1615019"/>
                <a:gd name="connsiteY11" fmla="*/ 1141438 h 1277480"/>
                <a:gd name="connsiteX12" fmla="*/ 63373 w 1615019"/>
                <a:gd name="connsiteY12" fmla="*/ 918855 h 1277480"/>
                <a:gd name="connsiteX0" fmla="*/ 63373 w 1615019"/>
                <a:gd name="connsiteY0" fmla="*/ 953612 h 1312237"/>
                <a:gd name="connsiteX1" fmla="*/ 1196 w 1615019"/>
                <a:gd name="connsiteY1" fmla="*/ 614144 h 1312237"/>
                <a:gd name="connsiteX2" fmla="*/ 49280 w 1615019"/>
                <a:gd name="connsiteY2" fmla="*/ 336415 h 1312237"/>
                <a:gd name="connsiteX3" fmla="*/ 329971 w 1615019"/>
                <a:gd name="connsiteY3" fmla="*/ 134811 h 1312237"/>
                <a:gd name="connsiteX4" fmla="*/ 756260 w 1615019"/>
                <a:gd name="connsiteY4" fmla="*/ 8809 h 1312237"/>
                <a:gd name="connsiteX5" fmla="*/ 1300109 w 1615019"/>
                <a:gd name="connsiteY5" fmla="*/ 53838 h 1312237"/>
                <a:gd name="connsiteX6" fmla="*/ 1578533 w 1615019"/>
                <a:gd name="connsiteY6" fmla="*/ 398102 h 1312237"/>
                <a:gd name="connsiteX7" fmla="*/ 1590184 w 1615019"/>
                <a:gd name="connsiteY7" fmla="*/ 773479 h 1312237"/>
                <a:gd name="connsiteX8" fmla="*/ 1379262 w 1615019"/>
                <a:gd name="connsiteY8" fmla="*/ 1072016 h 1312237"/>
                <a:gd name="connsiteX9" fmla="*/ 1053566 w 1615019"/>
                <a:gd name="connsiteY9" fmla="*/ 1300369 h 1312237"/>
                <a:gd name="connsiteX10" fmla="*/ 635446 w 1615019"/>
                <a:gd name="connsiteY10" fmla="*/ 1271689 h 1312237"/>
                <a:gd name="connsiteX11" fmla="*/ 276906 w 1615019"/>
                <a:gd name="connsiteY11" fmla="*/ 1176195 h 1312237"/>
                <a:gd name="connsiteX12" fmla="*/ 63373 w 1615019"/>
                <a:gd name="connsiteY12" fmla="*/ 953612 h 131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5019" h="1312237">
                  <a:moveTo>
                    <a:pt x="63373" y="953612"/>
                  </a:moveTo>
                  <a:cubicBezTo>
                    <a:pt x="17421" y="859937"/>
                    <a:pt x="3545" y="717010"/>
                    <a:pt x="1196" y="614144"/>
                  </a:cubicBezTo>
                  <a:cubicBezTo>
                    <a:pt x="-1153" y="511278"/>
                    <a:pt x="-5516" y="416304"/>
                    <a:pt x="49280" y="336415"/>
                  </a:cubicBezTo>
                  <a:cubicBezTo>
                    <a:pt x="104076" y="256526"/>
                    <a:pt x="212141" y="189412"/>
                    <a:pt x="329971" y="134811"/>
                  </a:cubicBezTo>
                  <a:cubicBezTo>
                    <a:pt x="447801" y="80210"/>
                    <a:pt x="594570" y="22304"/>
                    <a:pt x="756260" y="8809"/>
                  </a:cubicBezTo>
                  <a:cubicBezTo>
                    <a:pt x="917950" y="-4686"/>
                    <a:pt x="1163063" y="-11044"/>
                    <a:pt x="1300109" y="53838"/>
                  </a:cubicBezTo>
                  <a:cubicBezTo>
                    <a:pt x="1437155" y="118720"/>
                    <a:pt x="1530187" y="278162"/>
                    <a:pt x="1578533" y="398102"/>
                  </a:cubicBezTo>
                  <a:cubicBezTo>
                    <a:pt x="1626879" y="518042"/>
                    <a:pt x="1623396" y="661160"/>
                    <a:pt x="1590184" y="773479"/>
                  </a:cubicBezTo>
                  <a:cubicBezTo>
                    <a:pt x="1556972" y="885798"/>
                    <a:pt x="1468698" y="984201"/>
                    <a:pt x="1379262" y="1072016"/>
                  </a:cubicBezTo>
                  <a:cubicBezTo>
                    <a:pt x="1289826" y="1159831"/>
                    <a:pt x="1177535" y="1267090"/>
                    <a:pt x="1053566" y="1300369"/>
                  </a:cubicBezTo>
                  <a:cubicBezTo>
                    <a:pt x="929597" y="1333648"/>
                    <a:pt x="758349" y="1288076"/>
                    <a:pt x="635446" y="1271689"/>
                  </a:cubicBezTo>
                  <a:cubicBezTo>
                    <a:pt x="512543" y="1255302"/>
                    <a:pt x="372252" y="1229208"/>
                    <a:pt x="276906" y="1176195"/>
                  </a:cubicBezTo>
                  <a:cubicBezTo>
                    <a:pt x="181561" y="1123182"/>
                    <a:pt x="109325" y="1047287"/>
                    <a:pt x="63373" y="95361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E98FA6-996B-DDAC-8136-92E6CC382E7F}"/>
                </a:ext>
              </a:extLst>
            </p:cNvPr>
            <p:cNvSpPr/>
            <p:nvPr/>
          </p:nvSpPr>
          <p:spPr>
            <a:xfrm>
              <a:off x="1770393" y="1308565"/>
              <a:ext cx="1631910" cy="1343256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348806"/>
                <a:gd name="connsiteX1" fmla="*/ 2367 w 1634956"/>
                <a:gd name="connsiteY1" fmla="*/ 605677 h 1348806"/>
                <a:gd name="connsiteX2" fmla="*/ 68499 w 1634956"/>
                <a:gd name="connsiteY2" fmla="*/ 309901 h 1348806"/>
                <a:gd name="connsiteX3" fmla="*/ 349190 w 1634956"/>
                <a:gd name="connsiteY3" fmla="*/ 138376 h 1348806"/>
                <a:gd name="connsiteX4" fmla="*/ 775479 w 1634956"/>
                <a:gd name="connsiteY4" fmla="*/ 12374 h 1348806"/>
                <a:gd name="connsiteX5" fmla="*/ 1307296 w 1634956"/>
                <a:gd name="connsiteY5" fmla="*/ 45372 h 1348806"/>
                <a:gd name="connsiteX6" fmla="*/ 1597752 w 1634956"/>
                <a:gd name="connsiteY6" fmla="*/ 371588 h 1348806"/>
                <a:gd name="connsiteX7" fmla="*/ 1609403 w 1634956"/>
                <a:gd name="connsiteY7" fmla="*/ 746965 h 1348806"/>
                <a:gd name="connsiteX8" fmla="*/ 1398481 w 1634956"/>
                <a:gd name="connsiteY8" fmla="*/ 1045502 h 1348806"/>
                <a:gd name="connsiteX9" fmla="*/ 1066769 w 1634956"/>
                <a:gd name="connsiteY9" fmla="*/ 1177602 h 1348806"/>
                <a:gd name="connsiteX10" fmla="*/ 750917 w 1634956"/>
                <a:gd name="connsiteY10" fmla="*/ 1347444 h 1348806"/>
                <a:gd name="connsiteX11" fmla="*/ 332219 w 1634956"/>
                <a:gd name="connsiteY11" fmla="*/ 1095539 h 1348806"/>
                <a:gd name="connsiteX12" fmla="*/ 124702 w 1634956"/>
                <a:gd name="connsiteY12" fmla="*/ 909050 h 1348806"/>
                <a:gd name="connsiteX0" fmla="*/ 124702 w 1634956"/>
                <a:gd name="connsiteY0" fmla="*/ 909050 h 1350536"/>
                <a:gd name="connsiteX1" fmla="*/ 2367 w 1634956"/>
                <a:gd name="connsiteY1" fmla="*/ 605677 h 1350536"/>
                <a:gd name="connsiteX2" fmla="*/ 68499 w 1634956"/>
                <a:gd name="connsiteY2" fmla="*/ 309901 h 1350536"/>
                <a:gd name="connsiteX3" fmla="*/ 349190 w 1634956"/>
                <a:gd name="connsiteY3" fmla="*/ 138376 h 1350536"/>
                <a:gd name="connsiteX4" fmla="*/ 775479 w 1634956"/>
                <a:gd name="connsiteY4" fmla="*/ 12374 h 1350536"/>
                <a:gd name="connsiteX5" fmla="*/ 1307296 w 1634956"/>
                <a:gd name="connsiteY5" fmla="*/ 45372 h 1350536"/>
                <a:gd name="connsiteX6" fmla="*/ 1597752 w 1634956"/>
                <a:gd name="connsiteY6" fmla="*/ 371588 h 1350536"/>
                <a:gd name="connsiteX7" fmla="*/ 1609403 w 1634956"/>
                <a:gd name="connsiteY7" fmla="*/ 746965 h 1350536"/>
                <a:gd name="connsiteX8" fmla="*/ 1398481 w 1634956"/>
                <a:gd name="connsiteY8" fmla="*/ 1045502 h 1350536"/>
                <a:gd name="connsiteX9" fmla="*/ 1205132 w 1634956"/>
                <a:gd name="connsiteY9" fmla="*/ 1261823 h 1350536"/>
                <a:gd name="connsiteX10" fmla="*/ 750917 w 1634956"/>
                <a:gd name="connsiteY10" fmla="*/ 1347444 h 1350536"/>
                <a:gd name="connsiteX11" fmla="*/ 332219 w 1634956"/>
                <a:gd name="connsiteY11" fmla="*/ 1095539 h 1350536"/>
                <a:gd name="connsiteX12" fmla="*/ 124702 w 1634956"/>
                <a:gd name="connsiteY12" fmla="*/ 909050 h 1350536"/>
                <a:gd name="connsiteX0" fmla="*/ 124702 w 1629731"/>
                <a:gd name="connsiteY0" fmla="*/ 909050 h 1350977"/>
                <a:gd name="connsiteX1" fmla="*/ 2367 w 1629731"/>
                <a:gd name="connsiteY1" fmla="*/ 605677 h 1350977"/>
                <a:gd name="connsiteX2" fmla="*/ 68499 w 1629731"/>
                <a:gd name="connsiteY2" fmla="*/ 309901 h 1350977"/>
                <a:gd name="connsiteX3" fmla="*/ 349190 w 1629731"/>
                <a:gd name="connsiteY3" fmla="*/ 138376 h 1350977"/>
                <a:gd name="connsiteX4" fmla="*/ 775479 w 1629731"/>
                <a:gd name="connsiteY4" fmla="*/ 12374 h 1350977"/>
                <a:gd name="connsiteX5" fmla="*/ 1307296 w 1629731"/>
                <a:gd name="connsiteY5" fmla="*/ 45372 h 1350977"/>
                <a:gd name="connsiteX6" fmla="*/ 1597752 w 1629731"/>
                <a:gd name="connsiteY6" fmla="*/ 371588 h 1350977"/>
                <a:gd name="connsiteX7" fmla="*/ 1609403 w 1629731"/>
                <a:gd name="connsiteY7" fmla="*/ 746965 h 1350977"/>
                <a:gd name="connsiteX8" fmla="*/ 1482702 w 1629731"/>
                <a:gd name="connsiteY8" fmla="*/ 991360 h 1350977"/>
                <a:gd name="connsiteX9" fmla="*/ 1205132 w 1629731"/>
                <a:gd name="connsiteY9" fmla="*/ 1261823 h 1350977"/>
                <a:gd name="connsiteX10" fmla="*/ 750917 w 1629731"/>
                <a:gd name="connsiteY10" fmla="*/ 1347444 h 1350977"/>
                <a:gd name="connsiteX11" fmla="*/ 332219 w 1629731"/>
                <a:gd name="connsiteY11" fmla="*/ 1095539 h 1350977"/>
                <a:gd name="connsiteX12" fmla="*/ 124702 w 1629731"/>
                <a:gd name="connsiteY12" fmla="*/ 909050 h 1350977"/>
                <a:gd name="connsiteX0" fmla="*/ 124702 w 1629731"/>
                <a:gd name="connsiteY0" fmla="*/ 909050 h 1348777"/>
                <a:gd name="connsiteX1" fmla="*/ 2367 w 1629731"/>
                <a:gd name="connsiteY1" fmla="*/ 605677 h 1348777"/>
                <a:gd name="connsiteX2" fmla="*/ 68499 w 1629731"/>
                <a:gd name="connsiteY2" fmla="*/ 309901 h 1348777"/>
                <a:gd name="connsiteX3" fmla="*/ 349190 w 1629731"/>
                <a:gd name="connsiteY3" fmla="*/ 138376 h 1348777"/>
                <a:gd name="connsiteX4" fmla="*/ 775479 w 1629731"/>
                <a:gd name="connsiteY4" fmla="*/ 12374 h 1348777"/>
                <a:gd name="connsiteX5" fmla="*/ 1307296 w 1629731"/>
                <a:gd name="connsiteY5" fmla="*/ 45372 h 1348777"/>
                <a:gd name="connsiteX6" fmla="*/ 1597752 w 1629731"/>
                <a:gd name="connsiteY6" fmla="*/ 371588 h 1348777"/>
                <a:gd name="connsiteX7" fmla="*/ 1609403 w 1629731"/>
                <a:gd name="connsiteY7" fmla="*/ 746965 h 1348777"/>
                <a:gd name="connsiteX8" fmla="*/ 1482702 w 1629731"/>
                <a:gd name="connsiteY8" fmla="*/ 991360 h 1348777"/>
                <a:gd name="connsiteX9" fmla="*/ 1193100 w 1629731"/>
                <a:gd name="connsiteY9" fmla="*/ 1165570 h 1348777"/>
                <a:gd name="connsiteX10" fmla="*/ 750917 w 1629731"/>
                <a:gd name="connsiteY10" fmla="*/ 1347444 h 1348777"/>
                <a:gd name="connsiteX11" fmla="*/ 332219 w 1629731"/>
                <a:gd name="connsiteY11" fmla="*/ 1095539 h 1348777"/>
                <a:gd name="connsiteX12" fmla="*/ 124702 w 1629731"/>
                <a:gd name="connsiteY12" fmla="*/ 909050 h 1348777"/>
                <a:gd name="connsiteX0" fmla="*/ 124702 w 1629731"/>
                <a:gd name="connsiteY0" fmla="*/ 909050 h 1349285"/>
                <a:gd name="connsiteX1" fmla="*/ 2367 w 1629731"/>
                <a:gd name="connsiteY1" fmla="*/ 605677 h 1349285"/>
                <a:gd name="connsiteX2" fmla="*/ 68499 w 1629731"/>
                <a:gd name="connsiteY2" fmla="*/ 309901 h 1349285"/>
                <a:gd name="connsiteX3" fmla="*/ 349190 w 1629731"/>
                <a:gd name="connsiteY3" fmla="*/ 138376 h 1349285"/>
                <a:gd name="connsiteX4" fmla="*/ 775479 w 1629731"/>
                <a:gd name="connsiteY4" fmla="*/ 12374 h 1349285"/>
                <a:gd name="connsiteX5" fmla="*/ 1307296 w 1629731"/>
                <a:gd name="connsiteY5" fmla="*/ 45372 h 1349285"/>
                <a:gd name="connsiteX6" fmla="*/ 1597752 w 1629731"/>
                <a:gd name="connsiteY6" fmla="*/ 371588 h 1349285"/>
                <a:gd name="connsiteX7" fmla="*/ 1609403 w 1629731"/>
                <a:gd name="connsiteY7" fmla="*/ 746965 h 1349285"/>
                <a:gd name="connsiteX8" fmla="*/ 1482702 w 1629731"/>
                <a:gd name="connsiteY8" fmla="*/ 991360 h 1349285"/>
                <a:gd name="connsiteX9" fmla="*/ 1211147 w 1629731"/>
                <a:gd name="connsiteY9" fmla="*/ 1207681 h 1349285"/>
                <a:gd name="connsiteX10" fmla="*/ 750917 w 1629731"/>
                <a:gd name="connsiteY10" fmla="*/ 1347444 h 1349285"/>
                <a:gd name="connsiteX11" fmla="*/ 332219 w 1629731"/>
                <a:gd name="connsiteY11" fmla="*/ 1095539 h 1349285"/>
                <a:gd name="connsiteX12" fmla="*/ 124702 w 1629731"/>
                <a:gd name="connsiteY12" fmla="*/ 909050 h 1349285"/>
                <a:gd name="connsiteX0" fmla="*/ 124702 w 1629731"/>
                <a:gd name="connsiteY0" fmla="*/ 909050 h 1343357"/>
                <a:gd name="connsiteX1" fmla="*/ 2367 w 1629731"/>
                <a:gd name="connsiteY1" fmla="*/ 605677 h 1343357"/>
                <a:gd name="connsiteX2" fmla="*/ 68499 w 1629731"/>
                <a:gd name="connsiteY2" fmla="*/ 309901 h 1343357"/>
                <a:gd name="connsiteX3" fmla="*/ 349190 w 1629731"/>
                <a:gd name="connsiteY3" fmla="*/ 138376 h 1343357"/>
                <a:gd name="connsiteX4" fmla="*/ 775479 w 1629731"/>
                <a:gd name="connsiteY4" fmla="*/ 12374 h 1343357"/>
                <a:gd name="connsiteX5" fmla="*/ 1307296 w 1629731"/>
                <a:gd name="connsiteY5" fmla="*/ 45372 h 1343357"/>
                <a:gd name="connsiteX6" fmla="*/ 1597752 w 1629731"/>
                <a:gd name="connsiteY6" fmla="*/ 371588 h 1343357"/>
                <a:gd name="connsiteX7" fmla="*/ 1609403 w 1629731"/>
                <a:gd name="connsiteY7" fmla="*/ 746965 h 1343357"/>
                <a:gd name="connsiteX8" fmla="*/ 1482702 w 1629731"/>
                <a:gd name="connsiteY8" fmla="*/ 991360 h 1343357"/>
                <a:gd name="connsiteX9" fmla="*/ 1211147 w 1629731"/>
                <a:gd name="connsiteY9" fmla="*/ 1207681 h 1343357"/>
                <a:gd name="connsiteX10" fmla="*/ 811074 w 1629731"/>
                <a:gd name="connsiteY10" fmla="*/ 1341429 h 1343357"/>
                <a:gd name="connsiteX11" fmla="*/ 332219 w 1629731"/>
                <a:gd name="connsiteY11" fmla="*/ 1095539 h 1343357"/>
                <a:gd name="connsiteX12" fmla="*/ 124702 w 1629731"/>
                <a:gd name="connsiteY12" fmla="*/ 909050 h 1343357"/>
                <a:gd name="connsiteX0" fmla="*/ 124702 w 1631910"/>
                <a:gd name="connsiteY0" fmla="*/ 909050 h 1343256"/>
                <a:gd name="connsiteX1" fmla="*/ 2367 w 1631910"/>
                <a:gd name="connsiteY1" fmla="*/ 605677 h 1343256"/>
                <a:gd name="connsiteX2" fmla="*/ 68499 w 1631910"/>
                <a:gd name="connsiteY2" fmla="*/ 309901 h 1343256"/>
                <a:gd name="connsiteX3" fmla="*/ 349190 w 1631910"/>
                <a:gd name="connsiteY3" fmla="*/ 138376 h 1343256"/>
                <a:gd name="connsiteX4" fmla="*/ 775479 w 1631910"/>
                <a:gd name="connsiteY4" fmla="*/ 12374 h 1343256"/>
                <a:gd name="connsiteX5" fmla="*/ 1307296 w 1631910"/>
                <a:gd name="connsiteY5" fmla="*/ 45372 h 1343256"/>
                <a:gd name="connsiteX6" fmla="*/ 1597752 w 1631910"/>
                <a:gd name="connsiteY6" fmla="*/ 371588 h 1343256"/>
                <a:gd name="connsiteX7" fmla="*/ 1609403 w 1631910"/>
                <a:gd name="connsiteY7" fmla="*/ 746965 h 1343256"/>
                <a:gd name="connsiteX8" fmla="*/ 1446607 w 1631910"/>
                <a:gd name="connsiteY8" fmla="*/ 1027454 h 1343256"/>
                <a:gd name="connsiteX9" fmla="*/ 1211147 w 1631910"/>
                <a:gd name="connsiteY9" fmla="*/ 1207681 h 1343256"/>
                <a:gd name="connsiteX10" fmla="*/ 811074 w 1631910"/>
                <a:gd name="connsiteY10" fmla="*/ 1341429 h 1343256"/>
                <a:gd name="connsiteX11" fmla="*/ 332219 w 1631910"/>
                <a:gd name="connsiteY11" fmla="*/ 1095539 h 1343256"/>
                <a:gd name="connsiteX12" fmla="*/ 124702 w 1631910"/>
                <a:gd name="connsiteY12" fmla="*/ 909050 h 1343256"/>
                <a:gd name="connsiteX0" fmla="*/ 124702 w 1631910"/>
                <a:gd name="connsiteY0" fmla="*/ 909050 h 1343256"/>
                <a:gd name="connsiteX1" fmla="*/ 2367 w 1631910"/>
                <a:gd name="connsiteY1" fmla="*/ 605677 h 1343256"/>
                <a:gd name="connsiteX2" fmla="*/ 68499 w 1631910"/>
                <a:gd name="connsiteY2" fmla="*/ 309901 h 1343256"/>
                <a:gd name="connsiteX3" fmla="*/ 349190 w 1631910"/>
                <a:gd name="connsiteY3" fmla="*/ 138376 h 1343256"/>
                <a:gd name="connsiteX4" fmla="*/ 775479 w 1631910"/>
                <a:gd name="connsiteY4" fmla="*/ 12374 h 1343256"/>
                <a:gd name="connsiteX5" fmla="*/ 1307296 w 1631910"/>
                <a:gd name="connsiteY5" fmla="*/ 45372 h 1343256"/>
                <a:gd name="connsiteX6" fmla="*/ 1597752 w 1631910"/>
                <a:gd name="connsiteY6" fmla="*/ 371588 h 1343256"/>
                <a:gd name="connsiteX7" fmla="*/ 1609403 w 1631910"/>
                <a:gd name="connsiteY7" fmla="*/ 746965 h 1343256"/>
                <a:gd name="connsiteX8" fmla="*/ 1446607 w 1631910"/>
                <a:gd name="connsiteY8" fmla="*/ 1027454 h 1343256"/>
                <a:gd name="connsiteX9" fmla="*/ 1211147 w 1631910"/>
                <a:gd name="connsiteY9" fmla="*/ 1207681 h 1343256"/>
                <a:gd name="connsiteX10" fmla="*/ 811074 w 1631910"/>
                <a:gd name="connsiteY10" fmla="*/ 1341429 h 1343256"/>
                <a:gd name="connsiteX11" fmla="*/ 434487 w 1631910"/>
                <a:gd name="connsiteY11" fmla="*/ 1149681 h 1343256"/>
                <a:gd name="connsiteX12" fmla="*/ 124702 w 1631910"/>
                <a:gd name="connsiteY12" fmla="*/ 909050 h 13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1910" h="1343256">
                  <a:moveTo>
                    <a:pt x="124702" y="909050"/>
                  </a:moveTo>
                  <a:cubicBezTo>
                    <a:pt x="52682" y="818383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34594" y="637654"/>
                    <a:pt x="1609403" y="746965"/>
                  </a:cubicBezTo>
                  <a:cubicBezTo>
                    <a:pt x="1584212" y="856276"/>
                    <a:pt x="1512983" y="950668"/>
                    <a:pt x="1446607" y="1027454"/>
                  </a:cubicBezTo>
                  <a:cubicBezTo>
                    <a:pt x="1380231" y="1104240"/>
                    <a:pt x="1317069" y="1155352"/>
                    <a:pt x="1211147" y="1207681"/>
                  </a:cubicBezTo>
                  <a:cubicBezTo>
                    <a:pt x="1105225" y="1260010"/>
                    <a:pt x="933977" y="1357816"/>
                    <a:pt x="811074" y="1341429"/>
                  </a:cubicBezTo>
                  <a:cubicBezTo>
                    <a:pt x="688171" y="1325042"/>
                    <a:pt x="548882" y="1221744"/>
                    <a:pt x="434487" y="1149681"/>
                  </a:cubicBezTo>
                  <a:cubicBezTo>
                    <a:pt x="320092" y="1077618"/>
                    <a:pt x="196722" y="999717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750C9DA-2E15-1C70-A54F-23FF6198F3C5}"/>
                </a:ext>
              </a:extLst>
            </p:cNvPr>
            <p:cNvSpPr/>
            <p:nvPr/>
          </p:nvSpPr>
          <p:spPr>
            <a:xfrm>
              <a:off x="646102" y="2214702"/>
              <a:ext cx="1722080" cy="1224276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719453"/>
                <a:gd name="connsiteY0" fmla="*/ 909050 h 1214910"/>
                <a:gd name="connsiteX1" fmla="*/ 2367 w 1719453"/>
                <a:gd name="connsiteY1" fmla="*/ 605677 h 1214910"/>
                <a:gd name="connsiteX2" fmla="*/ 68499 w 1719453"/>
                <a:gd name="connsiteY2" fmla="*/ 309901 h 1214910"/>
                <a:gd name="connsiteX3" fmla="*/ 349190 w 1719453"/>
                <a:gd name="connsiteY3" fmla="*/ 138376 h 1214910"/>
                <a:gd name="connsiteX4" fmla="*/ 775479 w 1719453"/>
                <a:gd name="connsiteY4" fmla="*/ 12374 h 1214910"/>
                <a:gd name="connsiteX5" fmla="*/ 1307296 w 1719453"/>
                <a:gd name="connsiteY5" fmla="*/ 45372 h 1214910"/>
                <a:gd name="connsiteX6" fmla="*/ 1597752 w 1719453"/>
                <a:gd name="connsiteY6" fmla="*/ 371588 h 1214910"/>
                <a:gd name="connsiteX7" fmla="*/ 1711672 w 1719453"/>
                <a:gd name="connsiteY7" fmla="*/ 765012 h 1214910"/>
                <a:gd name="connsiteX8" fmla="*/ 1398481 w 1719453"/>
                <a:gd name="connsiteY8" fmla="*/ 1045502 h 1214910"/>
                <a:gd name="connsiteX9" fmla="*/ 1066769 w 1719453"/>
                <a:gd name="connsiteY9" fmla="*/ 1177602 h 1214910"/>
                <a:gd name="connsiteX10" fmla="*/ 672712 w 1719453"/>
                <a:gd name="connsiteY10" fmla="*/ 1209081 h 1214910"/>
                <a:gd name="connsiteX11" fmla="*/ 332219 w 1719453"/>
                <a:gd name="connsiteY11" fmla="*/ 1095539 h 1214910"/>
                <a:gd name="connsiteX12" fmla="*/ 124702 w 1719453"/>
                <a:gd name="connsiteY12" fmla="*/ 909050 h 1214910"/>
                <a:gd name="connsiteX0" fmla="*/ 124702 w 1722080"/>
                <a:gd name="connsiteY0" fmla="*/ 908439 h 1214299"/>
                <a:gd name="connsiteX1" fmla="*/ 2367 w 1722080"/>
                <a:gd name="connsiteY1" fmla="*/ 605066 h 1214299"/>
                <a:gd name="connsiteX2" fmla="*/ 68499 w 1722080"/>
                <a:gd name="connsiteY2" fmla="*/ 309290 h 1214299"/>
                <a:gd name="connsiteX3" fmla="*/ 349190 w 1722080"/>
                <a:gd name="connsiteY3" fmla="*/ 137765 h 1214299"/>
                <a:gd name="connsiteX4" fmla="*/ 775479 w 1722080"/>
                <a:gd name="connsiteY4" fmla="*/ 11763 h 1214299"/>
                <a:gd name="connsiteX5" fmla="*/ 1307296 w 1722080"/>
                <a:gd name="connsiteY5" fmla="*/ 44761 h 1214299"/>
                <a:gd name="connsiteX6" fmla="*/ 1615800 w 1722080"/>
                <a:gd name="connsiteY6" fmla="*/ 358945 h 1214299"/>
                <a:gd name="connsiteX7" fmla="*/ 1711672 w 1722080"/>
                <a:gd name="connsiteY7" fmla="*/ 764401 h 1214299"/>
                <a:gd name="connsiteX8" fmla="*/ 1398481 w 1722080"/>
                <a:gd name="connsiteY8" fmla="*/ 1044891 h 1214299"/>
                <a:gd name="connsiteX9" fmla="*/ 1066769 w 1722080"/>
                <a:gd name="connsiteY9" fmla="*/ 1176991 h 1214299"/>
                <a:gd name="connsiteX10" fmla="*/ 672712 w 1722080"/>
                <a:gd name="connsiteY10" fmla="*/ 1208470 h 1214299"/>
                <a:gd name="connsiteX11" fmla="*/ 332219 w 1722080"/>
                <a:gd name="connsiteY11" fmla="*/ 1094928 h 1214299"/>
                <a:gd name="connsiteX12" fmla="*/ 124702 w 1722080"/>
                <a:gd name="connsiteY12" fmla="*/ 908439 h 1214299"/>
                <a:gd name="connsiteX0" fmla="*/ 124702 w 1722080"/>
                <a:gd name="connsiteY0" fmla="*/ 908439 h 1224276"/>
                <a:gd name="connsiteX1" fmla="*/ 2367 w 1722080"/>
                <a:gd name="connsiteY1" fmla="*/ 605066 h 1224276"/>
                <a:gd name="connsiteX2" fmla="*/ 68499 w 1722080"/>
                <a:gd name="connsiteY2" fmla="*/ 309290 h 1224276"/>
                <a:gd name="connsiteX3" fmla="*/ 349190 w 1722080"/>
                <a:gd name="connsiteY3" fmla="*/ 137765 h 1224276"/>
                <a:gd name="connsiteX4" fmla="*/ 775479 w 1722080"/>
                <a:gd name="connsiteY4" fmla="*/ 11763 h 1224276"/>
                <a:gd name="connsiteX5" fmla="*/ 1307296 w 1722080"/>
                <a:gd name="connsiteY5" fmla="*/ 44761 h 1224276"/>
                <a:gd name="connsiteX6" fmla="*/ 1615800 w 1722080"/>
                <a:gd name="connsiteY6" fmla="*/ 358945 h 1224276"/>
                <a:gd name="connsiteX7" fmla="*/ 1711672 w 1722080"/>
                <a:gd name="connsiteY7" fmla="*/ 764401 h 1224276"/>
                <a:gd name="connsiteX8" fmla="*/ 1398481 w 1722080"/>
                <a:gd name="connsiteY8" fmla="*/ 1044891 h 1224276"/>
                <a:gd name="connsiteX9" fmla="*/ 1102864 w 1722080"/>
                <a:gd name="connsiteY9" fmla="*/ 1207070 h 1224276"/>
                <a:gd name="connsiteX10" fmla="*/ 672712 w 1722080"/>
                <a:gd name="connsiteY10" fmla="*/ 1208470 h 1224276"/>
                <a:gd name="connsiteX11" fmla="*/ 332219 w 1722080"/>
                <a:gd name="connsiteY11" fmla="*/ 1094928 h 1224276"/>
                <a:gd name="connsiteX12" fmla="*/ 124702 w 1722080"/>
                <a:gd name="connsiteY12" fmla="*/ 908439 h 122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2080" h="1224276">
                  <a:moveTo>
                    <a:pt x="124702" y="908439"/>
                  </a:moveTo>
                  <a:cubicBezTo>
                    <a:pt x="69727" y="826795"/>
                    <a:pt x="11734" y="704924"/>
                    <a:pt x="2367" y="605066"/>
                  </a:cubicBezTo>
                  <a:cubicBezTo>
                    <a:pt x="-7000" y="505208"/>
                    <a:pt x="10695" y="387173"/>
                    <a:pt x="68499" y="309290"/>
                  </a:cubicBezTo>
                  <a:cubicBezTo>
                    <a:pt x="126303" y="231407"/>
                    <a:pt x="231360" y="187353"/>
                    <a:pt x="349190" y="137765"/>
                  </a:cubicBezTo>
                  <a:cubicBezTo>
                    <a:pt x="467020" y="88177"/>
                    <a:pt x="615795" y="27264"/>
                    <a:pt x="775479" y="11763"/>
                  </a:cubicBezTo>
                  <a:cubicBezTo>
                    <a:pt x="935163" y="-3738"/>
                    <a:pt x="1167242" y="-13103"/>
                    <a:pt x="1307296" y="44761"/>
                  </a:cubicBezTo>
                  <a:cubicBezTo>
                    <a:pt x="1447350" y="102625"/>
                    <a:pt x="1548404" y="239005"/>
                    <a:pt x="1615800" y="358945"/>
                  </a:cubicBezTo>
                  <a:cubicBezTo>
                    <a:pt x="1683196" y="478885"/>
                    <a:pt x="1747892" y="650077"/>
                    <a:pt x="1711672" y="764401"/>
                  </a:cubicBezTo>
                  <a:cubicBezTo>
                    <a:pt x="1675452" y="878725"/>
                    <a:pt x="1499949" y="971113"/>
                    <a:pt x="1398481" y="1044891"/>
                  </a:cubicBezTo>
                  <a:cubicBezTo>
                    <a:pt x="1297013" y="1118669"/>
                    <a:pt x="1223825" y="1179807"/>
                    <a:pt x="1102864" y="1207070"/>
                  </a:cubicBezTo>
                  <a:cubicBezTo>
                    <a:pt x="981903" y="1234333"/>
                    <a:pt x="795615" y="1224857"/>
                    <a:pt x="672712" y="1208470"/>
                  </a:cubicBezTo>
                  <a:cubicBezTo>
                    <a:pt x="549809" y="1192083"/>
                    <a:pt x="423554" y="1144933"/>
                    <a:pt x="332219" y="1094928"/>
                  </a:cubicBezTo>
                  <a:cubicBezTo>
                    <a:pt x="240884" y="1044923"/>
                    <a:pt x="179677" y="990083"/>
                    <a:pt x="124702" y="908439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892CB3E-D5F6-68D9-6D46-C91D7799442F}"/>
                </a:ext>
              </a:extLst>
            </p:cNvPr>
            <p:cNvSpPr/>
            <p:nvPr/>
          </p:nvSpPr>
          <p:spPr>
            <a:xfrm>
              <a:off x="661055" y="3431055"/>
              <a:ext cx="1680882" cy="1291675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83434"/>
                <a:gd name="connsiteX1" fmla="*/ 2367 w 1634956"/>
                <a:gd name="connsiteY1" fmla="*/ 605677 h 1283434"/>
                <a:gd name="connsiteX2" fmla="*/ 68499 w 1634956"/>
                <a:gd name="connsiteY2" fmla="*/ 309901 h 1283434"/>
                <a:gd name="connsiteX3" fmla="*/ 349190 w 1634956"/>
                <a:gd name="connsiteY3" fmla="*/ 138376 h 1283434"/>
                <a:gd name="connsiteX4" fmla="*/ 775479 w 1634956"/>
                <a:gd name="connsiteY4" fmla="*/ 12374 h 1283434"/>
                <a:gd name="connsiteX5" fmla="*/ 1307296 w 1634956"/>
                <a:gd name="connsiteY5" fmla="*/ 45372 h 1283434"/>
                <a:gd name="connsiteX6" fmla="*/ 1597752 w 1634956"/>
                <a:gd name="connsiteY6" fmla="*/ 371588 h 1283434"/>
                <a:gd name="connsiteX7" fmla="*/ 1609403 w 1634956"/>
                <a:gd name="connsiteY7" fmla="*/ 746965 h 1283434"/>
                <a:gd name="connsiteX8" fmla="*/ 1398481 w 1634956"/>
                <a:gd name="connsiteY8" fmla="*/ 1045502 h 1283434"/>
                <a:gd name="connsiteX9" fmla="*/ 1066769 w 1634956"/>
                <a:gd name="connsiteY9" fmla="*/ 1177602 h 1283434"/>
                <a:gd name="connsiteX10" fmla="*/ 702791 w 1634956"/>
                <a:gd name="connsiteY10" fmla="*/ 1281270 h 1283434"/>
                <a:gd name="connsiteX11" fmla="*/ 332219 w 1634956"/>
                <a:gd name="connsiteY11" fmla="*/ 1095539 h 1283434"/>
                <a:gd name="connsiteX12" fmla="*/ 124702 w 1634956"/>
                <a:gd name="connsiteY12" fmla="*/ 909050 h 1283434"/>
                <a:gd name="connsiteX0" fmla="*/ 124702 w 1634956"/>
                <a:gd name="connsiteY0" fmla="*/ 909050 h 1285132"/>
                <a:gd name="connsiteX1" fmla="*/ 2367 w 1634956"/>
                <a:gd name="connsiteY1" fmla="*/ 605677 h 1285132"/>
                <a:gd name="connsiteX2" fmla="*/ 68499 w 1634956"/>
                <a:gd name="connsiteY2" fmla="*/ 309901 h 1285132"/>
                <a:gd name="connsiteX3" fmla="*/ 349190 w 1634956"/>
                <a:gd name="connsiteY3" fmla="*/ 138376 h 1285132"/>
                <a:gd name="connsiteX4" fmla="*/ 775479 w 1634956"/>
                <a:gd name="connsiteY4" fmla="*/ 12374 h 1285132"/>
                <a:gd name="connsiteX5" fmla="*/ 1307296 w 1634956"/>
                <a:gd name="connsiteY5" fmla="*/ 45372 h 1285132"/>
                <a:gd name="connsiteX6" fmla="*/ 1597752 w 1634956"/>
                <a:gd name="connsiteY6" fmla="*/ 371588 h 1285132"/>
                <a:gd name="connsiteX7" fmla="*/ 1609403 w 1634956"/>
                <a:gd name="connsiteY7" fmla="*/ 746965 h 1285132"/>
                <a:gd name="connsiteX8" fmla="*/ 1398481 w 1634956"/>
                <a:gd name="connsiteY8" fmla="*/ 1045502 h 1285132"/>
                <a:gd name="connsiteX9" fmla="*/ 1102863 w 1634956"/>
                <a:gd name="connsiteY9" fmla="*/ 1219712 h 1285132"/>
                <a:gd name="connsiteX10" fmla="*/ 702791 w 1634956"/>
                <a:gd name="connsiteY10" fmla="*/ 1281270 h 1285132"/>
                <a:gd name="connsiteX11" fmla="*/ 332219 w 1634956"/>
                <a:gd name="connsiteY11" fmla="*/ 1095539 h 1285132"/>
                <a:gd name="connsiteX12" fmla="*/ 124702 w 1634956"/>
                <a:gd name="connsiteY12" fmla="*/ 909050 h 1285132"/>
                <a:gd name="connsiteX0" fmla="*/ 124702 w 1680882"/>
                <a:gd name="connsiteY0" fmla="*/ 909050 h 1285132"/>
                <a:gd name="connsiteX1" fmla="*/ 2367 w 1680882"/>
                <a:gd name="connsiteY1" fmla="*/ 605677 h 1285132"/>
                <a:gd name="connsiteX2" fmla="*/ 68499 w 1680882"/>
                <a:gd name="connsiteY2" fmla="*/ 309901 h 1285132"/>
                <a:gd name="connsiteX3" fmla="*/ 349190 w 1680882"/>
                <a:gd name="connsiteY3" fmla="*/ 138376 h 1285132"/>
                <a:gd name="connsiteX4" fmla="*/ 775479 w 1680882"/>
                <a:gd name="connsiteY4" fmla="*/ 12374 h 1285132"/>
                <a:gd name="connsiteX5" fmla="*/ 1307296 w 1680882"/>
                <a:gd name="connsiteY5" fmla="*/ 45372 h 1285132"/>
                <a:gd name="connsiteX6" fmla="*/ 1597752 w 1680882"/>
                <a:gd name="connsiteY6" fmla="*/ 371588 h 1285132"/>
                <a:gd name="connsiteX7" fmla="*/ 1669561 w 1680882"/>
                <a:gd name="connsiteY7" fmla="*/ 758996 h 1285132"/>
                <a:gd name="connsiteX8" fmla="*/ 1398481 w 1680882"/>
                <a:gd name="connsiteY8" fmla="*/ 1045502 h 1285132"/>
                <a:gd name="connsiteX9" fmla="*/ 1102863 w 1680882"/>
                <a:gd name="connsiteY9" fmla="*/ 1219712 h 1285132"/>
                <a:gd name="connsiteX10" fmla="*/ 702791 w 1680882"/>
                <a:gd name="connsiteY10" fmla="*/ 1281270 h 1285132"/>
                <a:gd name="connsiteX11" fmla="*/ 332219 w 1680882"/>
                <a:gd name="connsiteY11" fmla="*/ 1095539 h 1285132"/>
                <a:gd name="connsiteX12" fmla="*/ 124702 w 1680882"/>
                <a:gd name="connsiteY12" fmla="*/ 909050 h 1285132"/>
                <a:gd name="connsiteX0" fmla="*/ 124702 w 1680882"/>
                <a:gd name="connsiteY0" fmla="*/ 906995 h 1283077"/>
                <a:gd name="connsiteX1" fmla="*/ 2367 w 1680882"/>
                <a:gd name="connsiteY1" fmla="*/ 603622 h 1283077"/>
                <a:gd name="connsiteX2" fmla="*/ 68499 w 1680882"/>
                <a:gd name="connsiteY2" fmla="*/ 307846 h 1283077"/>
                <a:gd name="connsiteX3" fmla="*/ 349190 w 1680882"/>
                <a:gd name="connsiteY3" fmla="*/ 136321 h 1283077"/>
                <a:gd name="connsiteX4" fmla="*/ 775479 w 1680882"/>
                <a:gd name="connsiteY4" fmla="*/ 10319 h 1283077"/>
                <a:gd name="connsiteX5" fmla="*/ 1307296 w 1680882"/>
                <a:gd name="connsiteY5" fmla="*/ 43317 h 1283077"/>
                <a:gd name="connsiteX6" fmla="*/ 1597752 w 1680882"/>
                <a:gd name="connsiteY6" fmla="*/ 327422 h 1283077"/>
                <a:gd name="connsiteX7" fmla="*/ 1669561 w 1680882"/>
                <a:gd name="connsiteY7" fmla="*/ 756941 h 1283077"/>
                <a:gd name="connsiteX8" fmla="*/ 1398481 w 1680882"/>
                <a:gd name="connsiteY8" fmla="*/ 1043447 h 1283077"/>
                <a:gd name="connsiteX9" fmla="*/ 1102863 w 1680882"/>
                <a:gd name="connsiteY9" fmla="*/ 1217657 h 1283077"/>
                <a:gd name="connsiteX10" fmla="*/ 702791 w 1680882"/>
                <a:gd name="connsiteY10" fmla="*/ 1279215 h 1283077"/>
                <a:gd name="connsiteX11" fmla="*/ 332219 w 1680882"/>
                <a:gd name="connsiteY11" fmla="*/ 1093484 h 1283077"/>
                <a:gd name="connsiteX12" fmla="*/ 124702 w 1680882"/>
                <a:gd name="connsiteY12" fmla="*/ 906995 h 1283077"/>
                <a:gd name="connsiteX0" fmla="*/ 124702 w 1680882"/>
                <a:gd name="connsiteY0" fmla="*/ 906995 h 1291675"/>
                <a:gd name="connsiteX1" fmla="*/ 2367 w 1680882"/>
                <a:gd name="connsiteY1" fmla="*/ 603622 h 1291675"/>
                <a:gd name="connsiteX2" fmla="*/ 68499 w 1680882"/>
                <a:gd name="connsiteY2" fmla="*/ 307846 h 1291675"/>
                <a:gd name="connsiteX3" fmla="*/ 349190 w 1680882"/>
                <a:gd name="connsiteY3" fmla="*/ 136321 h 1291675"/>
                <a:gd name="connsiteX4" fmla="*/ 775479 w 1680882"/>
                <a:gd name="connsiteY4" fmla="*/ 10319 h 1291675"/>
                <a:gd name="connsiteX5" fmla="*/ 1307296 w 1680882"/>
                <a:gd name="connsiteY5" fmla="*/ 43317 h 1291675"/>
                <a:gd name="connsiteX6" fmla="*/ 1597752 w 1680882"/>
                <a:gd name="connsiteY6" fmla="*/ 327422 h 1291675"/>
                <a:gd name="connsiteX7" fmla="*/ 1669561 w 1680882"/>
                <a:gd name="connsiteY7" fmla="*/ 756941 h 1291675"/>
                <a:gd name="connsiteX8" fmla="*/ 1398481 w 1680882"/>
                <a:gd name="connsiteY8" fmla="*/ 1043447 h 1291675"/>
                <a:gd name="connsiteX9" fmla="*/ 1095489 w 1680882"/>
                <a:gd name="connsiteY9" fmla="*/ 1261902 h 1291675"/>
                <a:gd name="connsiteX10" fmla="*/ 702791 w 1680882"/>
                <a:gd name="connsiteY10" fmla="*/ 1279215 h 1291675"/>
                <a:gd name="connsiteX11" fmla="*/ 332219 w 1680882"/>
                <a:gd name="connsiteY11" fmla="*/ 1093484 h 1291675"/>
                <a:gd name="connsiteX12" fmla="*/ 124702 w 1680882"/>
                <a:gd name="connsiteY12" fmla="*/ 906995 h 12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0882" h="1291675">
                  <a:moveTo>
                    <a:pt x="124702" y="906995"/>
                  </a:moveTo>
                  <a:cubicBezTo>
                    <a:pt x="69727" y="825351"/>
                    <a:pt x="11734" y="703480"/>
                    <a:pt x="2367" y="603622"/>
                  </a:cubicBezTo>
                  <a:cubicBezTo>
                    <a:pt x="-7000" y="503764"/>
                    <a:pt x="10695" y="385729"/>
                    <a:pt x="68499" y="307846"/>
                  </a:cubicBezTo>
                  <a:cubicBezTo>
                    <a:pt x="126303" y="229963"/>
                    <a:pt x="231360" y="185909"/>
                    <a:pt x="349190" y="136321"/>
                  </a:cubicBezTo>
                  <a:cubicBezTo>
                    <a:pt x="467020" y="86733"/>
                    <a:pt x="615795" y="25820"/>
                    <a:pt x="775479" y="10319"/>
                  </a:cubicBezTo>
                  <a:cubicBezTo>
                    <a:pt x="935163" y="-5182"/>
                    <a:pt x="1170251" y="-9534"/>
                    <a:pt x="1307296" y="43317"/>
                  </a:cubicBezTo>
                  <a:cubicBezTo>
                    <a:pt x="1444342" y="96168"/>
                    <a:pt x="1537375" y="208485"/>
                    <a:pt x="1597752" y="327422"/>
                  </a:cubicBezTo>
                  <a:cubicBezTo>
                    <a:pt x="1658129" y="446359"/>
                    <a:pt x="1702773" y="637603"/>
                    <a:pt x="1669561" y="756941"/>
                  </a:cubicBezTo>
                  <a:cubicBezTo>
                    <a:pt x="1636349" y="876279"/>
                    <a:pt x="1494160" y="959287"/>
                    <a:pt x="1398481" y="1043447"/>
                  </a:cubicBezTo>
                  <a:cubicBezTo>
                    <a:pt x="1302802" y="1127607"/>
                    <a:pt x="1211437" y="1222607"/>
                    <a:pt x="1095489" y="1261902"/>
                  </a:cubicBezTo>
                  <a:cubicBezTo>
                    <a:pt x="979541" y="1301197"/>
                    <a:pt x="825694" y="1295602"/>
                    <a:pt x="702791" y="1279215"/>
                  </a:cubicBezTo>
                  <a:cubicBezTo>
                    <a:pt x="579888" y="1262828"/>
                    <a:pt x="428567" y="1155521"/>
                    <a:pt x="332219" y="1093484"/>
                  </a:cubicBezTo>
                  <a:cubicBezTo>
                    <a:pt x="235871" y="1031447"/>
                    <a:pt x="179677" y="988639"/>
                    <a:pt x="124702" y="906995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5F0680-3CC7-1BEA-F010-67F8E11E500F}"/>
                </a:ext>
              </a:extLst>
            </p:cNvPr>
            <p:cNvSpPr/>
            <p:nvPr/>
          </p:nvSpPr>
          <p:spPr>
            <a:xfrm>
              <a:off x="1840129" y="4314272"/>
              <a:ext cx="1549454" cy="1273731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08156 w 1634956"/>
                <a:gd name="connsiteY11" fmla="*/ 1131634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36902"/>
                <a:gd name="connsiteX1" fmla="*/ 2367 w 1634956"/>
                <a:gd name="connsiteY1" fmla="*/ 605677 h 1236902"/>
                <a:gd name="connsiteX2" fmla="*/ 68499 w 1634956"/>
                <a:gd name="connsiteY2" fmla="*/ 309901 h 1236902"/>
                <a:gd name="connsiteX3" fmla="*/ 349190 w 1634956"/>
                <a:gd name="connsiteY3" fmla="*/ 138376 h 1236902"/>
                <a:gd name="connsiteX4" fmla="*/ 775479 w 1634956"/>
                <a:gd name="connsiteY4" fmla="*/ 12374 h 1236902"/>
                <a:gd name="connsiteX5" fmla="*/ 1307296 w 1634956"/>
                <a:gd name="connsiteY5" fmla="*/ 45372 h 1236902"/>
                <a:gd name="connsiteX6" fmla="*/ 1597752 w 1634956"/>
                <a:gd name="connsiteY6" fmla="*/ 371588 h 1236902"/>
                <a:gd name="connsiteX7" fmla="*/ 1609403 w 1634956"/>
                <a:gd name="connsiteY7" fmla="*/ 746965 h 1236902"/>
                <a:gd name="connsiteX8" fmla="*/ 1398481 w 1634956"/>
                <a:gd name="connsiteY8" fmla="*/ 1045502 h 1236902"/>
                <a:gd name="connsiteX9" fmla="*/ 1066769 w 1634956"/>
                <a:gd name="connsiteY9" fmla="*/ 1177602 h 1236902"/>
                <a:gd name="connsiteX10" fmla="*/ 672712 w 1634956"/>
                <a:gd name="connsiteY10" fmla="*/ 1233145 h 1236902"/>
                <a:gd name="connsiteX11" fmla="*/ 308156 w 1634956"/>
                <a:gd name="connsiteY11" fmla="*/ 1131634 h 1236902"/>
                <a:gd name="connsiteX12" fmla="*/ 124702 w 1634956"/>
                <a:gd name="connsiteY12" fmla="*/ 909050 h 1236902"/>
                <a:gd name="connsiteX0" fmla="*/ 73396 w 1583650"/>
                <a:gd name="connsiteY0" fmla="*/ 909050 h 1236902"/>
                <a:gd name="connsiteX1" fmla="*/ 35282 w 1583650"/>
                <a:gd name="connsiteY1" fmla="*/ 611693 h 1236902"/>
                <a:gd name="connsiteX2" fmla="*/ 17193 w 1583650"/>
                <a:gd name="connsiteY2" fmla="*/ 309901 h 1236902"/>
                <a:gd name="connsiteX3" fmla="*/ 297884 w 1583650"/>
                <a:gd name="connsiteY3" fmla="*/ 138376 h 1236902"/>
                <a:gd name="connsiteX4" fmla="*/ 724173 w 1583650"/>
                <a:gd name="connsiteY4" fmla="*/ 12374 h 1236902"/>
                <a:gd name="connsiteX5" fmla="*/ 1255990 w 1583650"/>
                <a:gd name="connsiteY5" fmla="*/ 45372 h 1236902"/>
                <a:gd name="connsiteX6" fmla="*/ 1546446 w 1583650"/>
                <a:gd name="connsiteY6" fmla="*/ 371588 h 1236902"/>
                <a:gd name="connsiteX7" fmla="*/ 1558097 w 1583650"/>
                <a:gd name="connsiteY7" fmla="*/ 746965 h 1236902"/>
                <a:gd name="connsiteX8" fmla="*/ 1347175 w 1583650"/>
                <a:gd name="connsiteY8" fmla="*/ 1045502 h 1236902"/>
                <a:gd name="connsiteX9" fmla="*/ 1015463 w 1583650"/>
                <a:gd name="connsiteY9" fmla="*/ 1177602 h 1236902"/>
                <a:gd name="connsiteX10" fmla="*/ 621406 w 1583650"/>
                <a:gd name="connsiteY10" fmla="*/ 1233145 h 1236902"/>
                <a:gd name="connsiteX11" fmla="*/ 256850 w 1583650"/>
                <a:gd name="connsiteY11" fmla="*/ 1131634 h 1236902"/>
                <a:gd name="connsiteX12" fmla="*/ 73396 w 1583650"/>
                <a:gd name="connsiteY12" fmla="*/ 909050 h 1236902"/>
                <a:gd name="connsiteX0" fmla="*/ 38785 w 1549039"/>
                <a:gd name="connsiteY0" fmla="*/ 909050 h 1236902"/>
                <a:gd name="connsiteX1" fmla="*/ 671 w 1549039"/>
                <a:gd name="connsiteY1" fmla="*/ 611693 h 1236902"/>
                <a:gd name="connsiteX2" fmla="*/ 54771 w 1549039"/>
                <a:gd name="connsiteY2" fmla="*/ 261775 h 1236902"/>
                <a:gd name="connsiteX3" fmla="*/ 263273 w 1549039"/>
                <a:gd name="connsiteY3" fmla="*/ 138376 h 1236902"/>
                <a:gd name="connsiteX4" fmla="*/ 689562 w 1549039"/>
                <a:gd name="connsiteY4" fmla="*/ 12374 h 1236902"/>
                <a:gd name="connsiteX5" fmla="*/ 1221379 w 1549039"/>
                <a:gd name="connsiteY5" fmla="*/ 45372 h 1236902"/>
                <a:gd name="connsiteX6" fmla="*/ 1511835 w 1549039"/>
                <a:gd name="connsiteY6" fmla="*/ 371588 h 1236902"/>
                <a:gd name="connsiteX7" fmla="*/ 1523486 w 1549039"/>
                <a:gd name="connsiteY7" fmla="*/ 746965 h 1236902"/>
                <a:gd name="connsiteX8" fmla="*/ 1312564 w 1549039"/>
                <a:gd name="connsiteY8" fmla="*/ 1045502 h 1236902"/>
                <a:gd name="connsiteX9" fmla="*/ 980852 w 1549039"/>
                <a:gd name="connsiteY9" fmla="*/ 1177602 h 1236902"/>
                <a:gd name="connsiteX10" fmla="*/ 586795 w 1549039"/>
                <a:gd name="connsiteY10" fmla="*/ 1233145 h 1236902"/>
                <a:gd name="connsiteX11" fmla="*/ 222239 w 1549039"/>
                <a:gd name="connsiteY11" fmla="*/ 1131634 h 1236902"/>
                <a:gd name="connsiteX12" fmla="*/ 38785 w 1549039"/>
                <a:gd name="connsiteY12" fmla="*/ 909050 h 1236902"/>
                <a:gd name="connsiteX0" fmla="*/ 38785 w 1549039"/>
                <a:gd name="connsiteY0" fmla="*/ 905293 h 1233145"/>
                <a:gd name="connsiteX1" fmla="*/ 671 w 1549039"/>
                <a:gd name="connsiteY1" fmla="*/ 607936 h 1233145"/>
                <a:gd name="connsiteX2" fmla="*/ 54771 w 1549039"/>
                <a:gd name="connsiteY2" fmla="*/ 258018 h 1233145"/>
                <a:gd name="connsiteX3" fmla="*/ 287336 w 1549039"/>
                <a:gd name="connsiteY3" fmla="*/ 80476 h 1233145"/>
                <a:gd name="connsiteX4" fmla="*/ 689562 w 1549039"/>
                <a:gd name="connsiteY4" fmla="*/ 8617 h 1233145"/>
                <a:gd name="connsiteX5" fmla="*/ 1221379 w 1549039"/>
                <a:gd name="connsiteY5" fmla="*/ 41615 h 1233145"/>
                <a:gd name="connsiteX6" fmla="*/ 1511835 w 1549039"/>
                <a:gd name="connsiteY6" fmla="*/ 367831 h 1233145"/>
                <a:gd name="connsiteX7" fmla="*/ 1523486 w 1549039"/>
                <a:gd name="connsiteY7" fmla="*/ 743208 h 1233145"/>
                <a:gd name="connsiteX8" fmla="*/ 1312564 w 1549039"/>
                <a:gd name="connsiteY8" fmla="*/ 1041745 h 1233145"/>
                <a:gd name="connsiteX9" fmla="*/ 980852 w 1549039"/>
                <a:gd name="connsiteY9" fmla="*/ 1173845 h 1233145"/>
                <a:gd name="connsiteX10" fmla="*/ 586795 w 1549039"/>
                <a:gd name="connsiteY10" fmla="*/ 1229388 h 1233145"/>
                <a:gd name="connsiteX11" fmla="*/ 222239 w 1549039"/>
                <a:gd name="connsiteY11" fmla="*/ 1127877 h 1233145"/>
                <a:gd name="connsiteX12" fmla="*/ 38785 w 1549039"/>
                <a:gd name="connsiteY12" fmla="*/ 905293 h 1233145"/>
                <a:gd name="connsiteX0" fmla="*/ 38785 w 1549039"/>
                <a:gd name="connsiteY0" fmla="*/ 940176 h 1268028"/>
                <a:gd name="connsiteX1" fmla="*/ 671 w 1549039"/>
                <a:gd name="connsiteY1" fmla="*/ 642819 h 1268028"/>
                <a:gd name="connsiteX2" fmla="*/ 54771 w 1549039"/>
                <a:gd name="connsiteY2" fmla="*/ 292901 h 1268028"/>
                <a:gd name="connsiteX3" fmla="*/ 287336 w 1549039"/>
                <a:gd name="connsiteY3" fmla="*/ 115359 h 1268028"/>
                <a:gd name="connsiteX4" fmla="*/ 683547 w 1549039"/>
                <a:gd name="connsiteY4" fmla="*/ 1390 h 1268028"/>
                <a:gd name="connsiteX5" fmla="*/ 1221379 w 1549039"/>
                <a:gd name="connsiteY5" fmla="*/ 76498 h 1268028"/>
                <a:gd name="connsiteX6" fmla="*/ 1511835 w 1549039"/>
                <a:gd name="connsiteY6" fmla="*/ 402714 h 1268028"/>
                <a:gd name="connsiteX7" fmla="*/ 1523486 w 1549039"/>
                <a:gd name="connsiteY7" fmla="*/ 778091 h 1268028"/>
                <a:gd name="connsiteX8" fmla="*/ 1312564 w 1549039"/>
                <a:gd name="connsiteY8" fmla="*/ 1076628 h 1268028"/>
                <a:gd name="connsiteX9" fmla="*/ 980852 w 1549039"/>
                <a:gd name="connsiteY9" fmla="*/ 1208728 h 1268028"/>
                <a:gd name="connsiteX10" fmla="*/ 586795 w 1549039"/>
                <a:gd name="connsiteY10" fmla="*/ 1264271 h 1268028"/>
                <a:gd name="connsiteX11" fmla="*/ 222239 w 1549039"/>
                <a:gd name="connsiteY11" fmla="*/ 1162760 h 1268028"/>
                <a:gd name="connsiteX12" fmla="*/ 38785 w 1549039"/>
                <a:gd name="connsiteY12" fmla="*/ 940176 h 1268028"/>
                <a:gd name="connsiteX0" fmla="*/ 38785 w 1549039"/>
                <a:gd name="connsiteY0" fmla="*/ 940176 h 1273731"/>
                <a:gd name="connsiteX1" fmla="*/ 671 w 1549039"/>
                <a:gd name="connsiteY1" fmla="*/ 642819 h 1273731"/>
                <a:gd name="connsiteX2" fmla="*/ 54771 w 1549039"/>
                <a:gd name="connsiteY2" fmla="*/ 292901 h 1273731"/>
                <a:gd name="connsiteX3" fmla="*/ 287336 w 1549039"/>
                <a:gd name="connsiteY3" fmla="*/ 115359 h 1273731"/>
                <a:gd name="connsiteX4" fmla="*/ 683547 w 1549039"/>
                <a:gd name="connsiteY4" fmla="*/ 1390 h 1273731"/>
                <a:gd name="connsiteX5" fmla="*/ 1221379 w 1549039"/>
                <a:gd name="connsiteY5" fmla="*/ 76498 h 1273731"/>
                <a:gd name="connsiteX6" fmla="*/ 1511835 w 1549039"/>
                <a:gd name="connsiteY6" fmla="*/ 402714 h 1273731"/>
                <a:gd name="connsiteX7" fmla="*/ 1523486 w 1549039"/>
                <a:gd name="connsiteY7" fmla="*/ 778091 h 1273731"/>
                <a:gd name="connsiteX8" fmla="*/ 1312564 w 1549039"/>
                <a:gd name="connsiteY8" fmla="*/ 1076628 h 1273731"/>
                <a:gd name="connsiteX9" fmla="*/ 980852 w 1549039"/>
                <a:gd name="connsiteY9" fmla="*/ 1208728 h 1273731"/>
                <a:gd name="connsiteX10" fmla="*/ 610859 w 1549039"/>
                <a:gd name="connsiteY10" fmla="*/ 1270287 h 1273731"/>
                <a:gd name="connsiteX11" fmla="*/ 222239 w 1549039"/>
                <a:gd name="connsiteY11" fmla="*/ 1162760 h 1273731"/>
                <a:gd name="connsiteX12" fmla="*/ 38785 w 1549039"/>
                <a:gd name="connsiteY12" fmla="*/ 940176 h 1273731"/>
                <a:gd name="connsiteX0" fmla="*/ 39200 w 1549454"/>
                <a:gd name="connsiteY0" fmla="*/ 940176 h 1273731"/>
                <a:gd name="connsiteX1" fmla="*/ 1086 w 1549454"/>
                <a:gd name="connsiteY1" fmla="*/ 642819 h 1273731"/>
                <a:gd name="connsiteX2" fmla="*/ 55186 w 1549454"/>
                <a:gd name="connsiteY2" fmla="*/ 292901 h 1273731"/>
                <a:gd name="connsiteX3" fmla="*/ 287751 w 1549454"/>
                <a:gd name="connsiteY3" fmla="*/ 115359 h 1273731"/>
                <a:gd name="connsiteX4" fmla="*/ 683962 w 1549454"/>
                <a:gd name="connsiteY4" fmla="*/ 1390 h 1273731"/>
                <a:gd name="connsiteX5" fmla="*/ 1221794 w 1549454"/>
                <a:gd name="connsiteY5" fmla="*/ 76498 h 1273731"/>
                <a:gd name="connsiteX6" fmla="*/ 1512250 w 1549454"/>
                <a:gd name="connsiteY6" fmla="*/ 402714 h 1273731"/>
                <a:gd name="connsiteX7" fmla="*/ 1523901 w 1549454"/>
                <a:gd name="connsiteY7" fmla="*/ 778091 h 1273731"/>
                <a:gd name="connsiteX8" fmla="*/ 1312979 w 1549454"/>
                <a:gd name="connsiteY8" fmla="*/ 1076628 h 1273731"/>
                <a:gd name="connsiteX9" fmla="*/ 981267 w 1549454"/>
                <a:gd name="connsiteY9" fmla="*/ 1208728 h 1273731"/>
                <a:gd name="connsiteX10" fmla="*/ 611274 w 1549454"/>
                <a:gd name="connsiteY10" fmla="*/ 1270287 h 1273731"/>
                <a:gd name="connsiteX11" fmla="*/ 252151 w 1549454"/>
                <a:gd name="connsiteY11" fmla="*/ 1221754 h 1273731"/>
                <a:gd name="connsiteX12" fmla="*/ 39200 w 1549454"/>
                <a:gd name="connsiteY12" fmla="*/ 940176 h 1273731"/>
                <a:gd name="connsiteX0" fmla="*/ 39200 w 1549454"/>
                <a:gd name="connsiteY0" fmla="*/ 940176 h 1273731"/>
                <a:gd name="connsiteX1" fmla="*/ 1086 w 1549454"/>
                <a:gd name="connsiteY1" fmla="*/ 642819 h 1273731"/>
                <a:gd name="connsiteX2" fmla="*/ 55186 w 1549454"/>
                <a:gd name="connsiteY2" fmla="*/ 292901 h 1273731"/>
                <a:gd name="connsiteX3" fmla="*/ 287751 w 1549454"/>
                <a:gd name="connsiteY3" fmla="*/ 115359 h 1273731"/>
                <a:gd name="connsiteX4" fmla="*/ 683962 w 1549454"/>
                <a:gd name="connsiteY4" fmla="*/ 1390 h 1273731"/>
                <a:gd name="connsiteX5" fmla="*/ 1221794 w 1549454"/>
                <a:gd name="connsiteY5" fmla="*/ 76498 h 1273731"/>
                <a:gd name="connsiteX6" fmla="*/ 1512250 w 1549454"/>
                <a:gd name="connsiteY6" fmla="*/ 402714 h 1273731"/>
                <a:gd name="connsiteX7" fmla="*/ 1523901 w 1549454"/>
                <a:gd name="connsiteY7" fmla="*/ 778091 h 1273731"/>
                <a:gd name="connsiteX8" fmla="*/ 1312979 w 1549454"/>
                <a:gd name="connsiteY8" fmla="*/ 1076628 h 1273731"/>
                <a:gd name="connsiteX9" fmla="*/ 981267 w 1549454"/>
                <a:gd name="connsiteY9" fmla="*/ 1208728 h 1273731"/>
                <a:gd name="connsiteX10" fmla="*/ 611274 w 1549454"/>
                <a:gd name="connsiteY10" fmla="*/ 1270287 h 1273731"/>
                <a:gd name="connsiteX11" fmla="*/ 252151 w 1549454"/>
                <a:gd name="connsiteY11" fmla="*/ 1199631 h 1273731"/>
                <a:gd name="connsiteX12" fmla="*/ 39200 w 1549454"/>
                <a:gd name="connsiteY12" fmla="*/ 940176 h 127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454" h="1273731">
                  <a:moveTo>
                    <a:pt x="39200" y="940176"/>
                  </a:moveTo>
                  <a:cubicBezTo>
                    <a:pt x="-2644" y="847374"/>
                    <a:pt x="-1578" y="750698"/>
                    <a:pt x="1086" y="642819"/>
                  </a:cubicBezTo>
                  <a:cubicBezTo>
                    <a:pt x="3750" y="534940"/>
                    <a:pt x="7409" y="380811"/>
                    <a:pt x="55186" y="292901"/>
                  </a:cubicBezTo>
                  <a:cubicBezTo>
                    <a:pt x="102964" y="204991"/>
                    <a:pt x="182955" y="163944"/>
                    <a:pt x="287751" y="115359"/>
                  </a:cubicBezTo>
                  <a:cubicBezTo>
                    <a:pt x="392547" y="66774"/>
                    <a:pt x="528288" y="7867"/>
                    <a:pt x="683962" y="1390"/>
                  </a:cubicBezTo>
                  <a:cubicBezTo>
                    <a:pt x="839636" y="-5087"/>
                    <a:pt x="1083746" y="9611"/>
                    <a:pt x="1221794" y="76498"/>
                  </a:cubicBezTo>
                  <a:cubicBezTo>
                    <a:pt x="1359842" y="143385"/>
                    <a:pt x="1461899" y="285782"/>
                    <a:pt x="1512250" y="402714"/>
                  </a:cubicBezTo>
                  <a:cubicBezTo>
                    <a:pt x="1562601" y="519646"/>
                    <a:pt x="1557113" y="665772"/>
                    <a:pt x="1523901" y="778091"/>
                  </a:cubicBezTo>
                  <a:cubicBezTo>
                    <a:pt x="1490689" y="890410"/>
                    <a:pt x="1403418" y="1004855"/>
                    <a:pt x="1312979" y="1076628"/>
                  </a:cubicBezTo>
                  <a:cubicBezTo>
                    <a:pt x="1222540" y="1148401"/>
                    <a:pt x="1098218" y="1176452"/>
                    <a:pt x="981267" y="1208728"/>
                  </a:cubicBezTo>
                  <a:cubicBezTo>
                    <a:pt x="864316" y="1241004"/>
                    <a:pt x="734177" y="1286674"/>
                    <a:pt x="611274" y="1270287"/>
                  </a:cubicBezTo>
                  <a:cubicBezTo>
                    <a:pt x="488371" y="1253900"/>
                    <a:pt x="347497" y="1254650"/>
                    <a:pt x="252151" y="1199631"/>
                  </a:cubicBezTo>
                  <a:cubicBezTo>
                    <a:pt x="156805" y="1144613"/>
                    <a:pt x="81044" y="1032978"/>
                    <a:pt x="39200" y="940176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45A076-B274-A453-F6D5-2CB4819E5624}"/>
                </a:ext>
              </a:extLst>
            </p:cNvPr>
            <p:cNvSpPr/>
            <p:nvPr/>
          </p:nvSpPr>
          <p:spPr>
            <a:xfrm>
              <a:off x="3399101" y="4534575"/>
              <a:ext cx="1634956" cy="1257841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15782 h 1221642"/>
                <a:gd name="connsiteX1" fmla="*/ 2367 w 1634956"/>
                <a:gd name="connsiteY1" fmla="*/ 612409 h 1221642"/>
                <a:gd name="connsiteX2" fmla="*/ 68499 w 1634956"/>
                <a:gd name="connsiteY2" fmla="*/ 316633 h 1221642"/>
                <a:gd name="connsiteX3" fmla="*/ 349190 w 1634956"/>
                <a:gd name="connsiteY3" fmla="*/ 24792 h 1221642"/>
                <a:gd name="connsiteX4" fmla="*/ 775479 w 1634956"/>
                <a:gd name="connsiteY4" fmla="*/ 19106 h 1221642"/>
                <a:gd name="connsiteX5" fmla="*/ 1307296 w 1634956"/>
                <a:gd name="connsiteY5" fmla="*/ 52104 h 1221642"/>
                <a:gd name="connsiteX6" fmla="*/ 1597752 w 1634956"/>
                <a:gd name="connsiteY6" fmla="*/ 378320 h 1221642"/>
                <a:gd name="connsiteX7" fmla="*/ 1609403 w 1634956"/>
                <a:gd name="connsiteY7" fmla="*/ 753697 h 1221642"/>
                <a:gd name="connsiteX8" fmla="*/ 1398481 w 1634956"/>
                <a:gd name="connsiteY8" fmla="*/ 1052234 h 1221642"/>
                <a:gd name="connsiteX9" fmla="*/ 1066769 w 1634956"/>
                <a:gd name="connsiteY9" fmla="*/ 1184334 h 1221642"/>
                <a:gd name="connsiteX10" fmla="*/ 672712 w 1634956"/>
                <a:gd name="connsiteY10" fmla="*/ 1215813 h 1221642"/>
                <a:gd name="connsiteX11" fmla="*/ 332219 w 1634956"/>
                <a:gd name="connsiteY11" fmla="*/ 1102271 h 1221642"/>
                <a:gd name="connsiteX12" fmla="*/ 124702 w 1634956"/>
                <a:gd name="connsiteY12" fmla="*/ 915782 h 1221642"/>
                <a:gd name="connsiteX0" fmla="*/ 124702 w 1634956"/>
                <a:gd name="connsiteY0" fmla="*/ 924288 h 1230148"/>
                <a:gd name="connsiteX1" fmla="*/ 2367 w 1634956"/>
                <a:gd name="connsiteY1" fmla="*/ 620915 h 1230148"/>
                <a:gd name="connsiteX2" fmla="*/ 68499 w 1634956"/>
                <a:gd name="connsiteY2" fmla="*/ 325139 h 1230148"/>
                <a:gd name="connsiteX3" fmla="*/ 349190 w 1634956"/>
                <a:gd name="connsiteY3" fmla="*/ 33298 h 1230148"/>
                <a:gd name="connsiteX4" fmla="*/ 871732 w 1634956"/>
                <a:gd name="connsiteY4" fmla="*/ 9564 h 1230148"/>
                <a:gd name="connsiteX5" fmla="*/ 1307296 w 1634956"/>
                <a:gd name="connsiteY5" fmla="*/ 60610 h 1230148"/>
                <a:gd name="connsiteX6" fmla="*/ 1597752 w 1634956"/>
                <a:gd name="connsiteY6" fmla="*/ 386826 h 1230148"/>
                <a:gd name="connsiteX7" fmla="*/ 1609403 w 1634956"/>
                <a:gd name="connsiteY7" fmla="*/ 762203 h 1230148"/>
                <a:gd name="connsiteX8" fmla="*/ 1398481 w 1634956"/>
                <a:gd name="connsiteY8" fmla="*/ 1060740 h 1230148"/>
                <a:gd name="connsiteX9" fmla="*/ 1066769 w 1634956"/>
                <a:gd name="connsiteY9" fmla="*/ 1192840 h 1230148"/>
                <a:gd name="connsiteX10" fmla="*/ 672712 w 1634956"/>
                <a:gd name="connsiteY10" fmla="*/ 1224319 h 1230148"/>
                <a:gd name="connsiteX11" fmla="*/ 332219 w 1634956"/>
                <a:gd name="connsiteY11" fmla="*/ 1110777 h 1230148"/>
                <a:gd name="connsiteX12" fmla="*/ 124702 w 1634956"/>
                <a:gd name="connsiteY12" fmla="*/ 924288 h 1230148"/>
                <a:gd name="connsiteX0" fmla="*/ 124702 w 1634956"/>
                <a:gd name="connsiteY0" fmla="*/ 924288 h 1230148"/>
                <a:gd name="connsiteX1" fmla="*/ 2367 w 1634956"/>
                <a:gd name="connsiteY1" fmla="*/ 620915 h 1230148"/>
                <a:gd name="connsiteX2" fmla="*/ 68499 w 1634956"/>
                <a:gd name="connsiteY2" fmla="*/ 325139 h 1230148"/>
                <a:gd name="connsiteX3" fmla="*/ 349190 w 1634956"/>
                <a:gd name="connsiteY3" fmla="*/ 33298 h 1230148"/>
                <a:gd name="connsiteX4" fmla="*/ 871732 w 1634956"/>
                <a:gd name="connsiteY4" fmla="*/ 9564 h 1230148"/>
                <a:gd name="connsiteX5" fmla="*/ 1307296 w 1634956"/>
                <a:gd name="connsiteY5" fmla="*/ 60610 h 1230148"/>
                <a:gd name="connsiteX6" fmla="*/ 1597752 w 1634956"/>
                <a:gd name="connsiteY6" fmla="*/ 386826 h 1230148"/>
                <a:gd name="connsiteX7" fmla="*/ 1609403 w 1634956"/>
                <a:gd name="connsiteY7" fmla="*/ 762203 h 1230148"/>
                <a:gd name="connsiteX8" fmla="*/ 1398481 w 1634956"/>
                <a:gd name="connsiteY8" fmla="*/ 1060740 h 1230148"/>
                <a:gd name="connsiteX9" fmla="*/ 1066769 w 1634956"/>
                <a:gd name="connsiteY9" fmla="*/ 1192840 h 1230148"/>
                <a:gd name="connsiteX10" fmla="*/ 672712 w 1634956"/>
                <a:gd name="connsiteY10" fmla="*/ 1224319 h 1230148"/>
                <a:gd name="connsiteX11" fmla="*/ 320187 w 1634956"/>
                <a:gd name="connsiteY11" fmla="*/ 1170935 h 1230148"/>
                <a:gd name="connsiteX12" fmla="*/ 124702 w 1634956"/>
                <a:gd name="connsiteY12" fmla="*/ 924288 h 1230148"/>
                <a:gd name="connsiteX0" fmla="*/ 124702 w 1634956"/>
                <a:gd name="connsiteY0" fmla="*/ 924288 h 1257841"/>
                <a:gd name="connsiteX1" fmla="*/ 2367 w 1634956"/>
                <a:gd name="connsiteY1" fmla="*/ 620915 h 1257841"/>
                <a:gd name="connsiteX2" fmla="*/ 68499 w 1634956"/>
                <a:gd name="connsiteY2" fmla="*/ 325139 h 1257841"/>
                <a:gd name="connsiteX3" fmla="*/ 349190 w 1634956"/>
                <a:gd name="connsiteY3" fmla="*/ 33298 h 1257841"/>
                <a:gd name="connsiteX4" fmla="*/ 871732 w 1634956"/>
                <a:gd name="connsiteY4" fmla="*/ 9564 h 1257841"/>
                <a:gd name="connsiteX5" fmla="*/ 1307296 w 1634956"/>
                <a:gd name="connsiteY5" fmla="*/ 60610 h 1257841"/>
                <a:gd name="connsiteX6" fmla="*/ 1597752 w 1634956"/>
                <a:gd name="connsiteY6" fmla="*/ 386826 h 1257841"/>
                <a:gd name="connsiteX7" fmla="*/ 1609403 w 1634956"/>
                <a:gd name="connsiteY7" fmla="*/ 762203 h 1257841"/>
                <a:gd name="connsiteX8" fmla="*/ 1398481 w 1634956"/>
                <a:gd name="connsiteY8" fmla="*/ 1060740 h 1257841"/>
                <a:gd name="connsiteX9" fmla="*/ 1066769 w 1634956"/>
                <a:gd name="connsiteY9" fmla="*/ 1192840 h 1257841"/>
                <a:gd name="connsiteX10" fmla="*/ 654664 w 1634956"/>
                <a:gd name="connsiteY10" fmla="*/ 1254397 h 1257841"/>
                <a:gd name="connsiteX11" fmla="*/ 320187 w 1634956"/>
                <a:gd name="connsiteY11" fmla="*/ 1170935 h 1257841"/>
                <a:gd name="connsiteX12" fmla="*/ 124702 w 1634956"/>
                <a:gd name="connsiteY12" fmla="*/ 924288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57841">
                  <a:moveTo>
                    <a:pt x="124702" y="924288"/>
                  </a:moveTo>
                  <a:cubicBezTo>
                    <a:pt x="71732" y="832618"/>
                    <a:pt x="11734" y="720773"/>
                    <a:pt x="2367" y="620915"/>
                  </a:cubicBezTo>
                  <a:cubicBezTo>
                    <a:pt x="-7000" y="521057"/>
                    <a:pt x="10695" y="423075"/>
                    <a:pt x="68499" y="325139"/>
                  </a:cubicBezTo>
                  <a:cubicBezTo>
                    <a:pt x="126303" y="227203"/>
                    <a:pt x="215318" y="85894"/>
                    <a:pt x="349190" y="33298"/>
                  </a:cubicBezTo>
                  <a:cubicBezTo>
                    <a:pt x="483062" y="-19298"/>
                    <a:pt x="712048" y="5012"/>
                    <a:pt x="871732" y="9564"/>
                  </a:cubicBezTo>
                  <a:cubicBezTo>
                    <a:pt x="1031416" y="14116"/>
                    <a:pt x="1186293" y="-2267"/>
                    <a:pt x="1307296" y="60610"/>
                  </a:cubicBezTo>
                  <a:cubicBezTo>
                    <a:pt x="1428299" y="123487"/>
                    <a:pt x="1547401" y="269894"/>
                    <a:pt x="1597752" y="386826"/>
                  </a:cubicBezTo>
                  <a:cubicBezTo>
                    <a:pt x="1648103" y="503758"/>
                    <a:pt x="1642615" y="649884"/>
                    <a:pt x="1609403" y="762203"/>
                  </a:cubicBezTo>
                  <a:cubicBezTo>
                    <a:pt x="1576191" y="874522"/>
                    <a:pt x="1488920" y="988967"/>
                    <a:pt x="1398481" y="1060740"/>
                  </a:cubicBezTo>
                  <a:cubicBezTo>
                    <a:pt x="1308042" y="1132513"/>
                    <a:pt x="1190738" y="1160564"/>
                    <a:pt x="1066769" y="1192840"/>
                  </a:cubicBezTo>
                  <a:cubicBezTo>
                    <a:pt x="942800" y="1225116"/>
                    <a:pt x="777567" y="1270784"/>
                    <a:pt x="654664" y="1254397"/>
                  </a:cubicBezTo>
                  <a:cubicBezTo>
                    <a:pt x="531761" y="1238010"/>
                    <a:pt x="408514" y="1225953"/>
                    <a:pt x="320187" y="1170935"/>
                  </a:cubicBezTo>
                  <a:cubicBezTo>
                    <a:pt x="231860" y="1115917"/>
                    <a:pt x="177672" y="1015958"/>
                    <a:pt x="124702" y="924288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2B44840-EC51-9791-574E-18094D06C911}"/>
                </a:ext>
              </a:extLst>
            </p:cNvPr>
            <p:cNvSpPr/>
            <p:nvPr/>
          </p:nvSpPr>
          <p:spPr>
            <a:xfrm rot="476583">
              <a:off x="4806815" y="4098261"/>
              <a:ext cx="1668214" cy="934332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5506"/>
                <a:gd name="connsiteY0" fmla="*/ 909050 h 1216135"/>
                <a:gd name="connsiteX1" fmla="*/ 2367 w 1635506"/>
                <a:gd name="connsiteY1" fmla="*/ 605677 h 1216135"/>
                <a:gd name="connsiteX2" fmla="*/ 68499 w 1635506"/>
                <a:gd name="connsiteY2" fmla="*/ 309901 h 1216135"/>
                <a:gd name="connsiteX3" fmla="*/ 349190 w 1635506"/>
                <a:gd name="connsiteY3" fmla="*/ 138376 h 1216135"/>
                <a:gd name="connsiteX4" fmla="*/ 775479 w 1635506"/>
                <a:gd name="connsiteY4" fmla="*/ 12374 h 1216135"/>
                <a:gd name="connsiteX5" fmla="*/ 1307296 w 1635506"/>
                <a:gd name="connsiteY5" fmla="*/ 45372 h 1216135"/>
                <a:gd name="connsiteX6" fmla="*/ 1597752 w 1635506"/>
                <a:gd name="connsiteY6" fmla="*/ 371588 h 1216135"/>
                <a:gd name="connsiteX7" fmla="*/ 1609403 w 1635506"/>
                <a:gd name="connsiteY7" fmla="*/ 746965 h 1216135"/>
                <a:gd name="connsiteX8" fmla="*/ 1390014 w 1635506"/>
                <a:gd name="connsiteY8" fmla="*/ 998936 h 1216135"/>
                <a:gd name="connsiteX9" fmla="*/ 1066769 w 1635506"/>
                <a:gd name="connsiteY9" fmla="*/ 1177602 h 1216135"/>
                <a:gd name="connsiteX10" fmla="*/ 672712 w 1635506"/>
                <a:gd name="connsiteY10" fmla="*/ 1209081 h 1216135"/>
                <a:gd name="connsiteX11" fmla="*/ 332219 w 1635506"/>
                <a:gd name="connsiteY11" fmla="*/ 1095539 h 1216135"/>
                <a:gd name="connsiteX12" fmla="*/ 124702 w 1635506"/>
                <a:gd name="connsiteY12" fmla="*/ 909050 h 1216135"/>
                <a:gd name="connsiteX0" fmla="*/ 124702 w 1658033"/>
                <a:gd name="connsiteY0" fmla="*/ 909050 h 1216135"/>
                <a:gd name="connsiteX1" fmla="*/ 2367 w 1658033"/>
                <a:gd name="connsiteY1" fmla="*/ 605677 h 1216135"/>
                <a:gd name="connsiteX2" fmla="*/ 68499 w 1658033"/>
                <a:gd name="connsiteY2" fmla="*/ 309901 h 1216135"/>
                <a:gd name="connsiteX3" fmla="*/ 349190 w 1658033"/>
                <a:gd name="connsiteY3" fmla="*/ 138376 h 1216135"/>
                <a:gd name="connsiteX4" fmla="*/ 775479 w 1658033"/>
                <a:gd name="connsiteY4" fmla="*/ 12374 h 1216135"/>
                <a:gd name="connsiteX5" fmla="*/ 1307296 w 1658033"/>
                <a:gd name="connsiteY5" fmla="*/ 45372 h 1216135"/>
                <a:gd name="connsiteX6" fmla="*/ 1597752 w 1658033"/>
                <a:gd name="connsiteY6" fmla="*/ 371588 h 1216135"/>
                <a:gd name="connsiteX7" fmla="*/ 1609403 w 1658033"/>
                <a:gd name="connsiteY7" fmla="*/ 746965 h 1216135"/>
                <a:gd name="connsiteX8" fmla="*/ 1066769 w 1658033"/>
                <a:gd name="connsiteY8" fmla="*/ 1177602 h 1216135"/>
                <a:gd name="connsiteX9" fmla="*/ 672712 w 1658033"/>
                <a:gd name="connsiteY9" fmla="*/ 1209081 h 1216135"/>
                <a:gd name="connsiteX10" fmla="*/ 332219 w 1658033"/>
                <a:gd name="connsiteY10" fmla="*/ 1095539 h 1216135"/>
                <a:gd name="connsiteX11" fmla="*/ 124702 w 1658033"/>
                <a:gd name="connsiteY11" fmla="*/ 909050 h 1216135"/>
                <a:gd name="connsiteX0" fmla="*/ 124702 w 1663234"/>
                <a:gd name="connsiteY0" fmla="*/ 909050 h 1210037"/>
                <a:gd name="connsiteX1" fmla="*/ 2367 w 1663234"/>
                <a:gd name="connsiteY1" fmla="*/ 605677 h 1210037"/>
                <a:gd name="connsiteX2" fmla="*/ 68499 w 1663234"/>
                <a:gd name="connsiteY2" fmla="*/ 309901 h 1210037"/>
                <a:gd name="connsiteX3" fmla="*/ 349190 w 1663234"/>
                <a:gd name="connsiteY3" fmla="*/ 138376 h 1210037"/>
                <a:gd name="connsiteX4" fmla="*/ 775479 w 1663234"/>
                <a:gd name="connsiteY4" fmla="*/ 12374 h 1210037"/>
                <a:gd name="connsiteX5" fmla="*/ 1307296 w 1663234"/>
                <a:gd name="connsiteY5" fmla="*/ 45372 h 1210037"/>
                <a:gd name="connsiteX6" fmla="*/ 1597752 w 1663234"/>
                <a:gd name="connsiteY6" fmla="*/ 371588 h 1210037"/>
                <a:gd name="connsiteX7" fmla="*/ 1609403 w 1663234"/>
                <a:gd name="connsiteY7" fmla="*/ 746965 h 1210037"/>
                <a:gd name="connsiteX8" fmla="*/ 994802 w 1663234"/>
                <a:gd name="connsiteY8" fmla="*/ 991335 h 1210037"/>
                <a:gd name="connsiteX9" fmla="*/ 672712 w 1663234"/>
                <a:gd name="connsiteY9" fmla="*/ 1209081 h 1210037"/>
                <a:gd name="connsiteX10" fmla="*/ 332219 w 1663234"/>
                <a:gd name="connsiteY10" fmla="*/ 1095539 h 1210037"/>
                <a:gd name="connsiteX11" fmla="*/ 124702 w 1663234"/>
                <a:gd name="connsiteY11" fmla="*/ 909050 h 1210037"/>
                <a:gd name="connsiteX0" fmla="*/ 124702 w 1663234"/>
                <a:gd name="connsiteY0" fmla="*/ 909050 h 1099877"/>
                <a:gd name="connsiteX1" fmla="*/ 2367 w 1663234"/>
                <a:gd name="connsiteY1" fmla="*/ 605677 h 1099877"/>
                <a:gd name="connsiteX2" fmla="*/ 68499 w 1663234"/>
                <a:gd name="connsiteY2" fmla="*/ 309901 h 1099877"/>
                <a:gd name="connsiteX3" fmla="*/ 349190 w 1663234"/>
                <a:gd name="connsiteY3" fmla="*/ 138376 h 1099877"/>
                <a:gd name="connsiteX4" fmla="*/ 775479 w 1663234"/>
                <a:gd name="connsiteY4" fmla="*/ 12374 h 1099877"/>
                <a:gd name="connsiteX5" fmla="*/ 1307296 w 1663234"/>
                <a:gd name="connsiteY5" fmla="*/ 45372 h 1099877"/>
                <a:gd name="connsiteX6" fmla="*/ 1597752 w 1663234"/>
                <a:gd name="connsiteY6" fmla="*/ 371588 h 1099877"/>
                <a:gd name="connsiteX7" fmla="*/ 1609403 w 1663234"/>
                <a:gd name="connsiteY7" fmla="*/ 746965 h 1099877"/>
                <a:gd name="connsiteX8" fmla="*/ 994802 w 1663234"/>
                <a:gd name="connsiteY8" fmla="*/ 991335 h 1099877"/>
                <a:gd name="connsiteX9" fmla="*/ 668479 w 1663234"/>
                <a:gd name="connsiteY9" fmla="*/ 1052447 h 1099877"/>
                <a:gd name="connsiteX10" fmla="*/ 332219 w 1663234"/>
                <a:gd name="connsiteY10" fmla="*/ 1095539 h 1099877"/>
                <a:gd name="connsiteX11" fmla="*/ 124702 w 1663234"/>
                <a:gd name="connsiteY11" fmla="*/ 909050 h 1099877"/>
                <a:gd name="connsiteX0" fmla="*/ 124702 w 1663234"/>
                <a:gd name="connsiteY0" fmla="*/ 909050 h 1097523"/>
                <a:gd name="connsiteX1" fmla="*/ 2367 w 1663234"/>
                <a:gd name="connsiteY1" fmla="*/ 605677 h 1097523"/>
                <a:gd name="connsiteX2" fmla="*/ 68499 w 1663234"/>
                <a:gd name="connsiteY2" fmla="*/ 309901 h 1097523"/>
                <a:gd name="connsiteX3" fmla="*/ 349190 w 1663234"/>
                <a:gd name="connsiteY3" fmla="*/ 138376 h 1097523"/>
                <a:gd name="connsiteX4" fmla="*/ 775479 w 1663234"/>
                <a:gd name="connsiteY4" fmla="*/ 12374 h 1097523"/>
                <a:gd name="connsiteX5" fmla="*/ 1307296 w 1663234"/>
                <a:gd name="connsiteY5" fmla="*/ 45372 h 1097523"/>
                <a:gd name="connsiteX6" fmla="*/ 1597752 w 1663234"/>
                <a:gd name="connsiteY6" fmla="*/ 371588 h 1097523"/>
                <a:gd name="connsiteX7" fmla="*/ 1609403 w 1663234"/>
                <a:gd name="connsiteY7" fmla="*/ 746965 h 1097523"/>
                <a:gd name="connsiteX8" fmla="*/ 994802 w 1663234"/>
                <a:gd name="connsiteY8" fmla="*/ 991335 h 1097523"/>
                <a:gd name="connsiteX9" fmla="*/ 332219 w 1663234"/>
                <a:gd name="connsiteY9" fmla="*/ 1095539 h 1097523"/>
                <a:gd name="connsiteX10" fmla="*/ 124702 w 1663234"/>
                <a:gd name="connsiteY10" fmla="*/ 909050 h 1097523"/>
                <a:gd name="connsiteX0" fmla="*/ 124702 w 1663234"/>
                <a:gd name="connsiteY0" fmla="*/ 909050 h 1034857"/>
                <a:gd name="connsiteX1" fmla="*/ 2367 w 1663234"/>
                <a:gd name="connsiteY1" fmla="*/ 605677 h 1034857"/>
                <a:gd name="connsiteX2" fmla="*/ 68499 w 1663234"/>
                <a:gd name="connsiteY2" fmla="*/ 309901 h 1034857"/>
                <a:gd name="connsiteX3" fmla="*/ 349190 w 1663234"/>
                <a:gd name="connsiteY3" fmla="*/ 138376 h 1034857"/>
                <a:gd name="connsiteX4" fmla="*/ 775479 w 1663234"/>
                <a:gd name="connsiteY4" fmla="*/ 12374 h 1034857"/>
                <a:gd name="connsiteX5" fmla="*/ 1307296 w 1663234"/>
                <a:gd name="connsiteY5" fmla="*/ 45372 h 1034857"/>
                <a:gd name="connsiteX6" fmla="*/ 1597752 w 1663234"/>
                <a:gd name="connsiteY6" fmla="*/ 371588 h 1034857"/>
                <a:gd name="connsiteX7" fmla="*/ 1609403 w 1663234"/>
                <a:gd name="connsiteY7" fmla="*/ 746965 h 1034857"/>
                <a:gd name="connsiteX8" fmla="*/ 994802 w 1663234"/>
                <a:gd name="connsiteY8" fmla="*/ 991335 h 1034857"/>
                <a:gd name="connsiteX9" fmla="*/ 404186 w 1663234"/>
                <a:gd name="connsiteY9" fmla="*/ 1027806 h 1034857"/>
                <a:gd name="connsiteX10" fmla="*/ 124702 w 1663234"/>
                <a:gd name="connsiteY10" fmla="*/ 909050 h 1034857"/>
                <a:gd name="connsiteX0" fmla="*/ 124702 w 1663037"/>
                <a:gd name="connsiteY0" fmla="*/ 896949 h 1022756"/>
                <a:gd name="connsiteX1" fmla="*/ 2367 w 1663037"/>
                <a:gd name="connsiteY1" fmla="*/ 593576 h 1022756"/>
                <a:gd name="connsiteX2" fmla="*/ 68499 w 1663037"/>
                <a:gd name="connsiteY2" fmla="*/ 297800 h 1022756"/>
                <a:gd name="connsiteX3" fmla="*/ 349190 w 1663037"/>
                <a:gd name="connsiteY3" fmla="*/ 126275 h 1022756"/>
                <a:gd name="connsiteX4" fmla="*/ 775479 w 1663037"/>
                <a:gd name="connsiteY4" fmla="*/ 273 h 1022756"/>
                <a:gd name="connsiteX5" fmla="*/ 1311530 w 1663037"/>
                <a:gd name="connsiteY5" fmla="*/ 101004 h 1022756"/>
                <a:gd name="connsiteX6" fmla="*/ 1597752 w 1663037"/>
                <a:gd name="connsiteY6" fmla="*/ 359487 h 1022756"/>
                <a:gd name="connsiteX7" fmla="*/ 1609403 w 1663037"/>
                <a:gd name="connsiteY7" fmla="*/ 734864 h 1022756"/>
                <a:gd name="connsiteX8" fmla="*/ 994802 w 1663037"/>
                <a:gd name="connsiteY8" fmla="*/ 979234 h 1022756"/>
                <a:gd name="connsiteX9" fmla="*/ 404186 w 1663037"/>
                <a:gd name="connsiteY9" fmla="*/ 1015705 h 1022756"/>
                <a:gd name="connsiteX10" fmla="*/ 124702 w 1663037"/>
                <a:gd name="connsiteY10" fmla="*/ 896949 h 1022756"/>
                <a:gd name="connsiteX0" fmla="*/ 124702 w 1663037"/>
                <a:gd name="connsiteY0" fmla="*/ 847238 h 973045"/>
                <a:gd name="connsiteX1" fmla="*/ 2367 w 1663037"/>
                <a:gd name="connsiteY1" fmla="*/ 543865 h 973045"/>
                <a:gd name="connsiteX2" fmla="*/ 68499 w 1663037"/>
                <a:gd name="connsiteY2" fmla="*/ 248089 h 973045"/>
                <a:gd name="connsiteX3" fmla="*/ 349190 w 1663037"/>
                <a:gd name="connsiteY3" fmla="*/ 76564 h 973045"/>
                <a:gd name="connsiteX4" fmla="*/ 788179 w 1663037"/>
                <a:gd name="connsiteY4" fmla="*/ 1362 h 973045"/>
                <a:gd name="connsiteX5" fmla="*/ 1311530 w 1663037"/>
                <a:gd name="connsiteY5" fmla="*/ 51293 h 973045"/>
                <a:gd name="connsiteX6" fmla="*/ 1597752 w 1663037"/>
                <a:gd name="connsiteY6" fmla="*/ 309776 h 973045"/>
                <a:gd name="connsiteX7" fmla="*/ 1609403 w 1663037"/>
                <a:gd name="connsiteY7" fmla="*/ 685153 h 973045"/>
                <a:gd name="connsiteX8" fmla="*/ 994802 w 1663037"/>
                <a:gd name="connsiteY8" fmla="*/ 929523 h 973045"/>
                <a:gd name="connsiteX9" fmla="*/ 404186 w 1663037"/>
                <a:gd name="connsiteY9" fmla="*/ 965994 h 973045"/>
                <a:gd name="connsiteX10" fmla="*/ 124702 w 1663037"/>
                <a:gd name="connsiteY10" fmla="*/ 847238 h 973045"/>
                <a:gd name="connsiteX0" fmla="*/ 124702 w 1614215"/>
                <a:gd name="connsiteY0" fmla="*/ 847238 h 970528"/>
                <a:gd name="connsiteX1" fmla="*/ 2367 w 1614215"/>
                <a:gd name="connsiteY1" fmla="*/ 543865 h 970528"/>
                <a:gd name="connsiteX2" fmla="*/ 68499 w 1614215"/>
                <a:gd name="connsiteY2" fmla="*/ 248089 h 970528"/>
                <a:gd name="connsiteX3" fmla="*/ 349190 w 1614215"/>
                <a:gd name="connsiteY3" fmla="*/ 76564 h 970528"/>
                <a:gd name="connsiteX4" fmla="*/ 788179 w 1614215"/>
                <a:gd name="connsiteY4" fmla="*/ 1362 h 970528"/>
                <a:gd name="connsiteX5" fmla="*/ 1311530 w 1614215"/>
                <a:gd name="connsiteY5" fmla="*/ 51293 h 970528"/>
                <a:gd name="connsiteX6" fmla="*/ 1597752 w 1614215"/>
                <a:gd name="connsiteY6" fmla="*/ 309776 h 970528"/>
                <a:gd name="connsiteX7" fmla="*/ 1516270 w 1614215"/>
                <a:gd name="connsiteY7" fmla="*/ 778287 h 970528"/>
                <a:gd name="connsiteX8" fmla="*/ 994802 w 1614215"/>
                <a:gd name="connsiteY8" fmla="*/ 929523 h 970528"/>
                <a:gd name="connsiteX9" fmla="*/ 404186 w 1614215"/>
                <a:gd name="connsiteY9" fmla="*/ 965994 h 970528"/>
                <a:gd name="connsiteX10" fmla="*/ 124702 w 1614215"/>
                <a:gd name="connsiteY10" fmla="*/ 847238 h 970528"/>
                <a:gd name="connsiteX0" fmla="*/ 124702 w 1604401"/>
                <a:gd name="connsiteY0" fmla="*/ 847238 h 970365"/>
                <a:gd name="connsiteX1" fmla="*/ 2367 w 1604401"/>
                <a:gd name="connsiteY1" fmla="*/ 543865 h 970365"/>
                <a:gd name="connsiteX2" fmla="*/ 68499 w 1604401"/>
                <a:gd name="connsiteY2" fmla="*/ 248089 h 970365"/>
                <a:gd name="connsiteX3" fmla="*/ 349190 w 1604401"/>
                <a:gd name="connsiteY3" fmla="*/ 76564 h 970365"/>
                <a:gd name="connsiteX4" fmla="*/ 788179 w 1604401"/>
                <a:gd name="connsiteY4" fmla="*/ 1362 h 970365"/>
                <a:gd name="connsiteX5" fmla="*/ 1311530 w 1604401"/>
                <a:gd name="connsiteY5" fmla="*/ 51293 h 970365"/>
                <a:gd name="connsiteX6" fmla="*/ 1597752 w 1604401"/>
                <a:gd name="connsiteY6" fmla="*/ 309776 h 970365"/>
                <a:gd name="connsiteX7" fmla="*/ 1469703 w 1604401"/>
                <a:gd name="connsiteY7" fmla="*/ 786753 h 970365"/>
                <a:gd name="connsiteX8" fmla="*/ 994802 w 1604401"/>
                <a:gd name="connsiteY8" fmla="*/ 929523 h 970365"/>
                <a:gd name="connsiteX9" fmla="*/ 404186 w 1604401"/>
                <a:gd name="connsiteY9" fmla="*/ 965994 h 970365"/>
                <a:gd name="connsiteX10" fmla="*/ 124702 w 1604401"/>
                <a:gd name="connsiteY10" fmla="*/ 847238 h 970365"/>
                <a:gd name="connsiteX0" fmla="*/ 124702 w 1612356"/>
                <a:gd name="connsiteY0" fmla="*/ 847973 h 971100"/>
                <a:gd name="connsiteX1" fmla="*/ 2367 w 1612356"/>
                <a:gd name="connsiteY1" fmla="*/ 544600 h 971100"/>
                <a:gd name="connsiteX2" fmla="*/ 68499 w 1612356"/>
                <a:gd name="connsiteY2" fmla="*/ 248824 h 971100"/>
                <a:gd name="connsiteX3" fmla="*/ 349190 w 1612356"/>
                <a:gd name="connsiteY3" fmla="*/ 77299 h 971100"/>
                <a:gd name="connsiteX4" fmla="*/ 788179 w 1612356"/>
                <a:gd name="connsiteY4" fmla="*/ 2097 h 971100"/>
                <a:gd name="connsiteX5" fmla="*/ 1311530 w 1612356"/>
                <a:gd name="connsiteY5" fmla="*/ 52028 h 971100"/>
                <a:gd name="connsiteX6" fmla="*/ 1606219 w 1612356"/>
                <a:gd name="connsiteY6" fmla="*/ 348611 h 971100"/>
                <a:gd name="connsiteX7" fmla="*/ 1469703 w 1612356"/>
                <a:gd name="connsiteY7" fmla="*/ 787488 h 971100"/>
                <a:gd name="connsiteX8" fmla="*/ 994802 w 1612356"/>
                <a:gd name="connsiteY8" fmla="*/ 930258 h 971100"/>
                <a:gd name="connsiteX9" fmla="*/ 404186 w 1612356"/>
                <a:gd name="connsiteY9" fmla="*/ 966729 h 971100"/>
                <a:gd name="connsiteX10" fmla="*/ 124702 w 1612356"/>
                <a:gd name="connsiteY10" fmla="*/ 847973 h 971100"/>
                <a:gd name="connsiteX0" fmla="*/ 124702 w 1612356"/>
                <a:gd name="connsiteY0" fmla="*/ 847973 h 956841"/>
                <a:gd name="connsiteX1" fmla="*/ 2367 w 1612356"/>
                <a:gd name="connsiteY1" fmla="*/ 544600 h 956841"/>
                <a:gd name="connsiteX2" fmla="*/ 68499 w 1612356"/>
                <a:gd name="connsiteY2" fmla="*/ 248824 h 956841"/>
                <a:gd name="connsiteX3" fmla="*/ 349190 w 1612356"/>
                <a:gd name="connsiteY3" fmla="*/ 77299 h 956841"/>
                <a:gd name="connsiteX4" fmla="*/ 788179 w 1612356"/>
                <a:gd name="connsiteY4" fmla="*/ 2097 h 956841"/>
                <a:gd name="connsiteX5" fmla="*/ 1311530 w 1612356"/>
                <a:gd name="connsiteY5" fmla="*/ 52028 h 956841"/>
                <a:gd name="connsiteX6" fmla="*/ 1606219 w 1612356"/>
                <a:gd name="connsiteY6" fmla="*/ 348611 h 956841"/>
                <a:gd name="connsiteX7" fmla="*/ 1469703 w 1612356"/>
                <a:gd name="connsiteY7" fmla="*/ 787488 h 956841"/>
                <a:gd name="connsiteX8" fmla="*/ 994802 w 1612356"/>
                <a:gd name="connsiteY8" fmla="*/ 930258 h 956841"/>
                <a:gd name="connsiteX9" fmla="*/ 497320 w 1612356"/>
                <a:gd name="connsiteY9" fmla="*/ 949796 h 956841"/>
                <a:gd name="connsiteX10" fmla="*/ 124702 w 1612356"/>
                <a:gd name="connsiteY10" fmla="*/ 847973 h 956841"/>
                <a:gd name="connsiteX0" fmla="*/ 205749 w 1617203"/>
                <a:gd name="connsiteY0" fmla="*/ 839506 h 957468"/>
                <a:gd name="connsiteX1" fmla="*/ 7214 w 1617203"/>
                <a:gd name="connsiteY1" fmla="*/ 544600 h 957468"/>
                <a:gd name="connsiteX2" fmla="*/ 73346 w 1617203"/>
                <a:gd name="connsiteY2" fmla="*/ 248824 h 957468"/>
                <a:gd name="connsiteX3" fmla="*/ 354037 w 1617203"/>
                <a:gd name="connsiteY3" fmla="*/ 77299 h 957468"/>
                <a:gd name="connsiteX4" fmla="*/ 793026 w 1617203"/>
                <a:gd name="connsiteY4" fmla="*/ 2097 h 957468"/>
                <a:gd name="connsiteX5" fmla="*/ 1316377 w 1617203"/>
                <a:gd name="connsiteY5" fmla="*/ 52028 h 957468"/>
                <a:gd name="connsiteX6" fmla="*/ 1611066 w 1617203"/>
                <a:gd name="connsiteY6" fmla="*/ 348611 h 957468"/>
                <a:gd name="connsiteX7" fmla="*/ 1474550 w 1617203"/>
                <a:gd name="connsiteY7" fmla="*/ 787488 h 957468"/>
                <a:gd name="connsiteX8" fmla="*/ 999649 w 1617203"/>
                <a:gd name="connsiteY8" fmla="*/ 930258 h 957468"/>
                <a:gd name="connsiteX9" fmla="*/ 502167 w 1617203"/>
                <a:gd name="connsiteY9" fmla="*/ 949796 h 957468"/>
                <a:gd name="connsiteX10" fmla="*/ 205749 w 1617203"/>
                <a:gd name="connsiteY10" fmla="*/ 839506 h 957468"/>
                <a:gd name="connsiteX0" fmla="*/ 254482 w 1665936"/>
                <a:gd name="connsiteY0" fmla="*/ 839506 h 957468"/>
                <a:gd name="connsiteX1" fmla="*/ 3988 w 1665936"/>
                <a:gd name="connsiteY1" fmla="*/ 563998 h 957468"/>
                <a:gd name="connsiteX2" fmla="*/ 122079 w 1665936"/>
                <a:gd name="connsiteY2" fmla="*/ 248824 h 957468"/>
                <a:gd name="connsiteX3" fmla="*/ 402770 w 1665936"/>
                <a:gd name="connsiteY3" fmla="*/ 77299 h 957468"/>
                <a:gd name="connsiteX4" fmla="*/ 841759 w 1665936"/>
                <a:gd name="connsiteY4" fmla="*/ 2097 h 957468"/>
                <a:gd name="connsiteX5" fmla="*/ 1365110 w 1665936"/>
                <a:gd name="connsiteY5" fmla="*/ 52028 h 957468"/>
                <a:gd name="connsiteX6" fmla="*/ 1659799 w 1665936"/>
                <a:gd name="connsiteY6" fmla="*/ 348611 h 957468"/>
                <a:gd name="connsiteX7" fmla="*/ 1523283 w 1665936"/>
                <a:gd name="connsiteY7" fmla="*/ 787488 h 957468"/>
                <a:gd name="connsiteX8" fmla="*/ 1048382 w 1665936"/>
                <a:gd name="connsiteY8" fmla="*/ 930258 h 957468"/>
                <a:gd name="connsiteX9" fmla="*/ 550900 w 1665936"/>
                <a:gd name="connsiteY9" fmla="*/ 949796 h 957468"/>
                <a:gd name="connsiteX10" fmla="*/ 254482 w 1665936"/>
                <a:gd name="connsiteY10" fmla="*/ 839506 h 957468"/>
                <a:gd name="connsiteX0" fmla="*/ 295366 w 1667885"/>
                <a:gd name="connsiteY0" fmla="*/ 900887 h 952924"/>
                <a:gd name="connsiteX1" fmla="*/ 5937 w 1667885"/>
                <a:gd name="connsiteY1" fmla="*/ 563998 h 952924"/>
                <a:gd name="connsiteX2" fmla="*/ 124028 w 1667885"/>
                <a:gd name="connsiteY2" fmla="*/ 248824 h 952924"/>
                <a:gd name="connsiteX3" fmla="*/ 404719 w 1667885"/>
                <a:gd name="connsiteY3" fmla="*/ 77299 h 952924"/>
                <a:gd name="connsiteX4" fmla="*/ 843708 w 1667885"/>
                <a:gd name="connsiteY4" fmla="*/ 2097 h 952924"/>
                <a:gd name="connsiteX5" fmla="*/ 1367059 w 1667885"/>
                <a:gd name="connsiteY5" fmla="*/ 52028 h 952924"/>
                <a:gd name="connsiteX6" fmla="*/ 1661748 w 1667885"/>
                <a:gd name="connsiteY6" fmla="*/ 348611 h 952924"/>
                <a:gd name="connsiteX7" fmla="*/ 1525232 w 1667885"/>
                <a:gd name="connsiteY7" fmla="*/ 787488 h 952924"/>
                <a:gd name="connsiteX8" fmla="*/ 1050331 w 1667885"/>
                <a:gd name="connsiteY8" fmla="*/ 930258 h 952924"/>
                <a:gd name="connsiteX9" fmla="*/ 552849 w 1667885"/>
                <a:gd name="connsiteY9" fmla="*/ 949796 h 952924"/>
                <a:gd name="connsiteX10" fmla="*/ 295366 w 1667885"/>
                <a:gd name="connsiteY10" fmla="*/ 900887 h 952924"/>
                <a:gd name="connsiteX0" fmla="*/ 293235 w 1665754"/>
                <a:gd name="connsiteY0" fmla="*/ 900887 h 952924"/>
                <a:gd name="connsiteX1" fmla="*/ 3806 w 1665754"/>
                <a:gd name="connsiteY1" fmla="*/ 563998 h 952924"/>
                <a:gd name="connsiteX2" fmla="*/ 145729 w 1665754"/>
                <a:gd name="connsiteY2" fmla="*/ 245498 h 952924"/>
                <a:gd name="connsiteX3" fmla="*/ 402588 w 1665754"/>
                <a:gd name="connsiteY3" fmla="*/ 77299 h 952924"/>
                <a:gd name="connsiteX4" fmla="*/ 841577 w 1665754"/>
                <a:gd name="connsiteY4" fmla="*/ 2097 h 952924"/>
                <a:gd name="connsiteX5" fmla="*/ 1364928 w 1665754"/>
                <a:gd name="connsiteY5" fmla="*/ 52028 h 952924"/>
                <a:gd name="connsiteX6" fmla="*/ 1659617 w 1665754"/>
                <a:gd name="connsiteY6" fmla="*/ 348611 h 952924"/>
                <a:gd name="connsiteX7" fmla="*/ 1523101 w 1665754"/>
                <a:gd name="connsiteY7" fmla="*/ 787488 h 952924"/>
                <a:gd name="connsiteX8" fmla="*/ 1048200 w 1665754"/>
                <a:gd name="connsiteY8" fmla="*/ 930258 h 952924"/>
                <a:gd name="connsiteX9" fmla="*/ 550718 w 1665754"/>
                <a:gd name="connsiteY9" fmla="*/ 949796 h 952924"/>
                <a:gd name="connsiteX10" fmla="*/ 293235 w 1665754"/>
                <a:gd name="connsiteY10" fmla="*/ 900887 h 952924"/>
                <a:gd name="connsiteX0" fmla="*/ 293794 w 1666313"/>
                <a:gd name="connsiteY0" fmla="*/ 901635 h 953672"/>
                <a:gd name="connsiteX1" fmla="*/ 4365 w 1666313"/>
                <a:gd name="connsiteY1" fmla="*/ 564746 h 953672"/>
                <a:gd name="connsiteX2" fmla="*/ 146288 w 1666313"/>
                <a:gd name="connsiteY2" fmla="*/ 246246 h 953672"/>
                <a:gd name="connsiteX3" fmla="*/ 501802 w 1666313"/>
                <a:gd name="connsiteY3" fmla="*/ 88578 h 953672"/>
                <a:gd name="connsiteX4" fmla="*/ 842136 w 1666313"/>
                <a:gd name="connsiteY4" fmla="*/ 2845 h 953672"/>
                <a:gd name="connsiteX5" fmla="*/ 1365487 w 1666313"/>
                <a:gd name="connsiteY5" fmla="*/ 52776 h 953672"/>
                <a:gd name="connsiteX6" fmla="*/ 1660176 w 1666313"/>
                <a:gd name="connsiteY6" fmla="*/ 349359 h 953672"/>
                <a:gd name="connsiteX7" fmla="*/ 1523660 w 1666313"/>
                <a:gd name="connsiteY7" fmla="*/ 788236 h 953672"/>
                <a:gd name="connsiteX8" fmla="*/ 1048759 w 1666313"/>
                <a:gd name="connsiteY8" fmla="*/ 931006 h 953672"/>
                <a:gd name="connsiteX9" fmla="*/ 551277 w 1666313"/>
                <a:gd name="connsiteY9" fmla="*/ 950544 h 953672"/>
                <a:gd name="connsiteX10" fmla="*/ 293794 w 1666313"/>
                <a:gd name="connsiteY10" fmla="*/ 901635 h 953672"/>
                <a:gd name="connsiteX0" fmla="*/ 293794 w 1666313"/>
                <a:gd name="connsiteY0" fmla="*/ 882295 h 934332"/>
                <a:gd name="connsiteX1" fmla="*/ 4365 w 1666313"/>
                <a:gd name="connsiteY1" fmla="*/ 545406 h 934332"/>
                <a:gd name="connsiteX2" fmla="*/ 146288 w 1666313"/>
                <a:gd name="connsiteY2" fmla="*/ 226906 h 934332"/>
                <a:gd name="connsiteX3" fmla="*/ 501802 w 1666313"/>
                <a:gd name="connsiteY3" fmla="*/ 69238 h 934332"/>
                <a:gd name="connsiteX4" fmla="*/ 906705 w 1666313"/>
                <a:gd name="connsiteY4" fmla="*/ 10940 h 934332"/>
                <a:gd name="connsiteX5" fmla="*/ 1365487 w 1666313"/>
                <a:gd name="connsiteY5" fmla="*/ 33436 h 934332"/>
                <a:gd name="connsiteX6" fmla="*/ 1660176 w 1666313"/>
                <a:gd name="connsiteY6" fmla="*/ 330019 h 934332"/>
                <a:gd name="connsiteX7" fmla="*/ 1523660 w 1666313"/>
                <a:gd name="connsiteY7" fmla="*/ 768896 h 934332"/>
                <a:gd name="connsiteX8" fmla="*/ 1048759 w 1666313"/>
                <a:gd name="connsiteY8" fmla="*/ 911666 h 934332"/>
                <a:gd name="connsiteX9" fmla="*/ 551277 w 1666313"/>
                <a:gd name="connsiteY9" fmla="*/ 931204 h 934332"/>
                <a:gd name="connsiteX10" fmla="*/ 293794 w 1666313"/>
                <a:gd name="connsiteY10" fmla="*/ 882295 h 934332"/>
                <a:gd name="connsiteX0" fmla="*/ 293794 w 1668214"/>
                <a:gd name="connsiteY0" fmla="*/ 882295 h 934332"/>
                <a:gd name="connsiteX1" fmla="*/ 4365 w 1668214"/>
                <a:gd name="connsiteY1" fmla="*/ 545406 h 934332"/>
                <a:gd name="connsiteX2" fmla="*/ 146288 w 1668214"/>
                <a:gd name="connsiteY2" fmla="*/ 226906 h 934332"/>
                <a:gd name="connsiteX3" fmla="*/ 501802 w 1668214"/>
                <a:gd name="connsiteY3" fmla="*/ 69238 h 934332"/>
                <a:gd name="connsiteX4" fmla="*/ 906705 w 1668214"/>
                <a:gd name="connsiteY4" fmla="*/ 10940 h 934332"/>
                <a:gd name="connsiteX5" fmla="*/ 1365487 w 1668214"/>
                <a:gd name="connsiteY5" fmla="*/ 33436 h 934332"/>
                <a:gd name="connsiteX6" fmla="*/ 1660176 w 1668214"/>
                <a:gd name="connsiteY6" fmla="*/ 330019 h 934332"/>
                <a:gd name="connsiteX7" fmla="*/ 1537377 w 1668214"/>
                <a:gd name="connsiteY7" fmla="*/ 736611 h 934332"/>
                <a:gd name="connsiteX8" fmla="*/ 1048759 w 1668214"/>
                <a:gd name="connsiteY8" fmla="*/ 911666 h 934332"/>
                <a:gd name="connsiteX9" fmla="*/ 551277 w 1668214"/>
                <a:gd name="connsiteY9" fmla="*/ 931204 h 934332"/>
                <a:gd name="connsiteX10" fmla="*/ 293794 w 1668214"/>
                <a:gd name="connsiteY10" fmla="*/ 882295 h 9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214" h="934332">
                  <a:moveTo>
                    <a:pt x="293794" y="882295"/>
                  </a:moveTo>
                  <a:cubicBezTo>
                    <a:pt x="202642" y="817995"/>
                    <a:pt x="28949" y="654637"/>
                    <a:pt x="4365" y="545406"/>
                  </a:cubicBezTo>
                  <a:cubicBezTo>
                    <a:pt x="-20219" y="436175"/>
                    <a:pt x="63382" y="306267"/>
                    <a:pt x="146288" y="226906"/>
                  </a:cubicBezTo>
                  <a:cubicBezTo>
                    <a:pt x="229194" y="147545"/>
                    <a:pt x="375066" y="105232"/>
                    <a:pt x="501802" y="69238"/>
                  </a:cubicBezTo>
                  <a:cubicBezTo>
                    <a:pt x="628538" y="33244"/>
                    <a:pt x="762758" y="16907"/>
                    <a:pt x="906705" y="10940"/>
                  </a:cubicBezTo>
                  <a:cubicBezTo>
                    <a:pt x="1050652" y="4973"/>
                    <a:pt x="1239909" y="-19744"/>
                    <a:pt x="1365487" y="33436"/>
                  </a:cubicBezTo>
                  <a:cubicBezTo>
                    <a:pt x="1491065" y="86616"/>
                    <a:pt x="1631528" y="212823"/>
                    <a:pt x="1660176" y="330019"/>
                  </a:cubicBezTo>
                  <a:cubicBezTo>
                    <a:pt x="1688824" y="447215"/>
                    <a:pt x="1639280" y="639670"/>
                    <a:pt x="1537377" y="736611"/>
                  </a:cubicBezTo>
                  <a:cubicBezTo>
                    <a:pt x="1435474" y="833552"/>
                    <a:pt x="1210823" y="884615"/>
                    <a:pt x="1048759" y="911666"/>
                  </a:cubicBezTo>
                  <a:cubicBezTo>
                    <a:pt x="886695" y="938717"/>
                    <a:pt x="677104" y="936099"/>
                    <a:pt x="551277" y="931204"/>
                  </a:cubicBezTo>
                  <a:cubicBezTo>
                    <a:pt x="425450" y="926309"/>
                    <a:pt x="384946" y="946595"/>
                    <a:pt x="293794" y="882295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27A1C0-373E-61EA-F057-92C0BCCBFC26}"/>
                </a:ext>
              </a:extLst>
            </p:cNvPr>
            <p:cNvGrpSpPr/>
            <p:nvPr/>
          </p:nvGrpSpPr>
          <p:grpSpPr>
            <a:xfrm>
              <a:off x="-56008" y="513299"/>
              <a:ext cx="7342831" cy="5531394"/>
              <a:chOff x="517200" y="513299"/>
              <a:chExt cx="7342831" cy="553139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AF21FC-0239-BC26-90FB-92EA40235205}"/>
                  </a:ext>
                </a:extLst>
              </p:cNvPr>
              <p:cNvSpPr txBox="1"/>
              <p:nvPr/>
            </p:nvSpPr>
            <p:spPr>
              <a:xfrm>
                <a:off x="6889894" y="263727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chromatin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45451-B5E0-8B11-2B71-429638BE64AA}"/>
                  </a:ext>
                </a:extLst>
              </p:cNvPr>
              <p:cNvSpPr txBox="1"/>
              <p:nvPr/>
            </p:nvSpPr>
            <p:spPr>
              <a:xfrm>
                <a:off x="5593617" y="1471401"/>
                <a:ext cx="2222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chromosome, centromere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275BB9-C401-5525-BCD2-06629F7543B2}"/>
                  </a:ext>
                </a:extLst>
              </p:cNvPr>
              <p:cNvSpPr txBox="1"/>
              <p:nvPr/>
            </p:nvSpPr>
            <p:spPr>
              <a:xfrm>
                <a:off x="4380786" y="847774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proteasome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47213C-807E-43BA-C969-B9F6D8478468}"/>
                  </a:ext>
                </a:extLst>
              </p:cNvPr>
              <p:cNvSpPr txBox="1"/>
              <p:nvPr/>
            </p:nvSpPr>
            <p:spPr>
              <a:xfrm>
                <a:off x="2862402" y="1045781"/>
                <a:ext cx="784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TRAPP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58EA9E-4D62-8E21-7917-DD6E387BD03C}"/>
                  </a:ext>
                </a:extLst>
              </p:cNvPr>
              <p:cNvSpPr txBox="1"/>
              <p:nvPr/>
            </p:nvSpPr>
            <p:spPr>
              <a:xfrm>
                <a:off x="517200" y="1744127"/>
                <a:ext cx="20269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RNA polymerase II transcription factor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6CFAD-6486-BC82-45E1-D11D8D7587A4}"/>
                  </a:ext>
                </a:extLst>
              </p:cNvPr>
              <p:cNvSpPr txBox="1"/>
              <p:nvPr/>
            </p:nvSpPr>
            <p:spPr>
              <a:xfrm>
                <a:off x="527224" y="3429000"/>
                <a:ext cx="8678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ubiquitin ligase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9F405E-6482-3114-9C03-CA10F14AFF36}"/>
                  </a:ext>
                </a:extLst>
              </p:cNvPr>
              <p:cNvSpPr txBox="1"/>
              <p:nvPr/>
            </p:nvSpPr>
            <p:spPr>
              <a:xfrm>
                <a:off x="2505322" y="5503287"/>
                <a:ext cx="1179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nuclear pore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56FE7-0217-AFAB-728B-C40EFF03147F}"/>
                  </a:ext>
                </a:extLst>
              </p:cNvPr>
              <p:cNvSpPr txBox="1"/>
              <p:nvPr/>
            </p:nvSpPr>
            <p:spPr>
              <a:xfrm>
                <a:off x="3634414" y="5730256"/>
                <a:ext cx="2520731" cy="31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intracellular ribonucleoprotein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542E3-009B-8193-F84F-6DBB5572499A}"/>
                  </a:ext>
                </a:extLst>
              </p:cNvPr>
              <p:cNvSpPr txBox="1"/>
              <p:nvPr/>
            </p:nvSpPr>
            <p:spPr>
              <a:xfrm>
                <a:off x="6029232" y="5008981"/>
                <a:ext cx="56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GET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42EBB-D40D-6AC2-D3CB-E770F5D6B56F}"/>
                  </a:ext>
                </a:extLst>
              </p:cNvPr>
              <p:cNvSpPr txBox="1"/>
              <p:nvPr/>
            </p:nvSpPr>
            <p:spPr>
              <a:xfrm>
                <a:off x="776265" y="513299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889EAF"/>
                    </a:solidFill>
                    <a:latin typeface="Helvetica" pitchFamily="2" charset="0"/>
                  </a:rPr>
                  <a:t>NUP53-ASM4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2950D9-DB6F-5BF5-931F-CA448DDCBBBA}"/>
                </a:ext>
              </a:extLst>
            </p:cNvPr>
            <p:cNvSpPr txBox="1"/>
            <p:nvPr/>
          </p:nvSpPr>
          <p:spPr>
            <a:xfrm>
              <a:off x="-56008" y="8483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EB04F1-7DBE-535F-75F7-DA8CACF8112D}"/>
                </a:ext>
              </a:extLst>
            </p:cNvPr>
            <p:cNvSpPr txBox="1"/>
            <p:nvPr/>
          </p:nvSpPr>
          <p:spPr>
            <a:xfrm>
              <a:off x="7339556" y="494850"/>
              <a:ext cx="1497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889EAF"/>
                  </a:solidFill>
                  <a:latin typeface="Helvetica" pitchFamily="2" charset="0"/>
                </a:rPr>
                <a:t>SKI7-HBS1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176A5CF-EF54-51BC-F802-0F73316DE9CC}"/>
                </a:ext>
              </a:extLst>
            </p:cNvPr>
            <p:cNvSpPr/>
            <p:nvPr/>
          </p:nvSpPr>
          <p:spPr>
            <a:xfrm>
              <a:off x="7806520" y="1462689"/>
              <a:ext cx="4354132" cy="2811629"/>
            </a:xfrm>
            <a:custGeom>
              <a:avLst/>
              <a:gdLst>
                <a:gd name="connsiteX0" fmla="*/ 1555844 w 4317111"/>
                <a:gd name="connsiteY0" fmla="*/ 2795412 h 2811629"/>
                <a:gd name="connsiteX1" fmla="*/ 968990 w 4317111"/>
                <a:gd name="connsiteY1" fmla="*/ 2658935 h 2811629"/>
                <a:gd name="connsiteX2" fmla="*/ 245659 w 4317111"/>
                <a:gd name="connsiteY2" fmla="*/ 2113024 h 2811629"/>
                <a:gd name="connsiteX3" fmla="*/ 27295 w 4317111"/>
                <a:gd name="connsiteY3" fmla="*/ 1662648 h 2811629"/>
                <a:gd name="connsiteX4" fmla="*/ 27295 w 4317111"/>
                <a:gd name="connsiteY4" fmla="*/ 1021204 h 2811629"/>
                <a:gd name="connsiteX5" fmla="*/ 245659 w 4317111"/>
                <a:gd name="connsiteY5" fmla="*/ 570827 h 2811629"/>
                <a:gd name="connsiteX6" fmla="*/ 586853 w 4317111"/>
                <a:gd name="connsiteY6" fmla="*/ 352463 h 2811629"/>
                <a:gd name="connsiteX7" fmla="*/ 955342 w 4317111"/>
                <a:gd name="connsiteY7" fmla="*/ 188690 h 2811629"/>
                <a:gd name="connsiteX8" fmla="*/ 1665026 w 4317111"/>
                <a:gd name="connsiteY8" fmla="*/ 24917 h 2811629"/>
                <a:gd name="connsiteX9" fmla="*/ 2620369 w 4317111"/>
                <a:gd name="connsiteY9" fmla="*/ 24917 h 2811629"/>
                <a:gd name="connsiteX10" fmla="*/ 3507474 w 4317111"/>
                <a:gd name="connsiteY10" fmla="*/ 256929 h 2811629"/>
                <a:gd name="connsiteX11" fmla="*/ 4107975 w 4317111"/>
                <a:gd name="connsiteY11" fmla="*/ 639066 h 2811629"/>
                <a:gd name="connsiteX12" fmla="*/ 4271748 w 4317111"/>
                <a:gd name="connsiteY12" fmla="*/ 857430 h 2811629"/>
                <a:gd name="connsiteX13" fmla="*/ 4312692 w 4317111"/>
                <a:gd name="connsiteY13" fmla="*/ 1130386 h 2811629"/>
                <a:gd name="connsiteX14" fmla="*/ 4299044 w 4317111"/>
                <a:gd name="connsiteY14" fmla="*/ 1785478 h 2811629"/>
                <a:gd name="connsiteX15" fmla="*/ 4162566 w 4317111"/>
                <a:gd name="connsiteY15" fmla="*/ 2113024 h 2811629"/>
                <a:gd name="connsiteX16" fmla="*/ 3835020 w 4317111"/>
                <a:gd name="connsiteY16" fmla="*/ 2399627 h 2811629"/>
                <a:gd name="connsiteX17" fmla="*/ 3125337 w 4317111"/>
                <a:gd name="connsiteY17" fmla="*/ 2686230 h 2811629"/>
                <a:gd name="connsiteX18" fmla="*/ 2456596 w 4317111"/>
                <a:gd name="connsiteY18" fmla="*/ 2795412 h 2811629"/>
                <a:gd name="connsiteX19" fmla="*/ 1555844 w 4317111"/>
                <a:gd name="connsiteY19" fmla="*/ 2795412 h 2811629"/>
                <a:gd name="connsiteX0" fmla="*/ 1555844 w 4354132"/>
                <a:gd name="connsiteY0" fmla="*/ 2795412 h 2811629"/>
                <a:gd name="connsiteX1" fmla="*/ 968990 w 4354132"/>
                <a:gd name="connsiteY1" fmla="*/ 2658935 h 2811629"/>
                <a:gd name="connsiteX2" fmla="*/ 245659 w 4354132"/>
                <a:gd name="connsiteY2" fmla="*/ 2113024 h 2811629"/>
                <a:gd name="connsiteX3" fmla="*/ 27295 w 4354132"/>
                <a:gd name="connsiteY3" fmla="*/ 1662648 h 2811629"/>
                <a:gd name="connsiteX4" fmla="*/ 27295 w 4354132"/>
                <a:gd name="connsiteY4" fmla="*/ 1021204 h 2811629"/>
                <a:gd name="connsiteX5" fmla="*/ 245659 w 4354132"/>
                <a:gd name="connsiteY5" fmla="*/ 570827 h 2811629"/>
                <a:gd name="connsiteX6" fmla="*/ 586853 w 4354132"/>
                <a:gd name="connsiteY6" fmla="*/ 352463 h 2811629"/>
                <a:gd name="connsiteX7" fmla="*/ 955342 w 4354132"/>
                <a:gd name="connsiteY7" fmla="*/ 188690 h 2811629"/>
                <a:gd name="connsiteX8" fmla="*/ 1665026 w 4354132"/>
                <a:gd name="connsiteY8" fmla="*/ 24917 h 2811629"/>
                <a:gd name="connsiteX9" fmla="*/ 2620369 w 4354132"/>
                <a:gd name="connsiteY9" fmla="*/ 24917 h 2811629"/>
                <a:gd name="connsiteX10" fmla="*/ 3507474 w 4354132"/>
                <a:gd name="connsiteY10" fmla="*/ 256929 h 2811629"/>
                <a:gd name="connsiteX11" fmla="*/ 4107975 w 4354132"/>
                <a:gd name="connsiteY11" fmla="*/ 639066 h 2811629"/>
                <a:gd name="connsiteX12" fmla="*/ 4271748 w 4354132"/>
                <a:gd name="connsiteY12" fmla="*/ 857430 h 2811629"/>
                <a:gd name="connsiteX13" fmla="*/ 4353635 w 4354132"/>
                <a:gd name="connsiteY13" fmla="*/ 1335102 h 2811629"/>
                <a:gd name="connsiteX14" fmla="*/ 4299044 w 4354132"/>
                <a:gd name="connsiteY14" fmla="*/ 1785478 h 2811629"/>
                <a:gd name="connsiteX15" fmla="*/ 4162566 w 4354132"/>
                <a:gd name="connsiteY15" fmla="*/ 2113024 h 2811629"/>
                <a:gd name="connsiteX16" fmla="*/ 3835020 w 4354132"/>
                <a:gd name="connsiteY16" fmla="*/ 2399627 h 2811629"/>
                <a:gd name="connsiteX17" fmla="*/ 3125337 w 4354132"/>
                <a:gd name="connsiteY17" fmla="*/ 2686230 h 2811629"/>
                <a:gd name="connsiteX18" fmla="*/ 2456596 w 4354132"/>
                <a:gd name="connsiteY18" fmla="*/ 2795412 h 2811629"/>
                <a:gd name="connsiteX19" fmla="*/ 1555844 w 4354132"/>
                <a:gd name="connsiteY19" fmla="*/ 2795412 h 28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54132" h="2811629">
                  <a:moveTo>
                    <a:pt x="1555844" y="2795412"/>
                  </a:moveTo>
                  <a:cubicBezTo>
                    <a:pt x="1307910" y="2772666"/>
                    <a:pt x="1187354" y="2772666"/>
                    <a:pt x="968990" y="2658935"/>
                  </a:cubicBezTo>
                  <a:cubicBezTo>
                    <a:pt x="750626" y="2545204"/>
                    <a:pt x="402608" y="2279072"/>
                    <a:pt x="245659" y="2113024"/>
                  </a:cubicBezTo>
                  <a:cubicBezTo>
                    <a:pt x="88710" y="1946976"/>
                    <a:pt x="63689" y="1844618"/>
                    <a:pt x="27295" y="1662648"/>
                  </a:cubicBezTo>
                  <a:cubicBezTo>
                    <a:pt x="-9099" y="1480678"/>
                    <a:pt x="-9099" y="1203174"/>
                    <a:pt x="27295" y="1021204"/>
                  </a:cubicBezTo>
                  <a:cubicBezTo>
                    <a:pt x="63689" y="839234"/>
                    <a:pt x="152399" y="682284"/>
                    <a:pt x="245659" y="570827"/>
                  </a:cubicBezTo>
                  <a:cubicBezTo>
                    <a:pt x="338919" y="459370"/>
                    <a:pt x="468573" y="416152"/>
                    <a:pt x="586853" y="352463"/>
                  </a:cubicBezTo>
                  <a:cubicBezTo>
                    <a:pt x="705133" y="288774"/>
                    <a:pt x="775646" y="243281"/>
                    <a:pt x="955342" y="188690"/>
                  </a:cubicBezTo>
                  <a:cubicBezTo>
                    <a:pt x="1135037" y="134099"/>
                    <a:pt x="1387522" y="52212"/>
                    <a:pt x="1665026" y="24917"/>
                  </a:cubicBezTo>
                  <a:cubicBezTo>
                    <a:pt x="1942530" y="-2378"/>
                    <a:pt x="2313294" y="-13752"/>
                    <a:pt x="2620369" y="24917"/>
                  </a:cubicBezTo>
                  <a:cubicBezTo>
                    <a:pt x="2927444" y="63586"/>
                    <a:pt x="3259540" y="154571"/>
                    <a:pt x="3507474" y="256929"/>
                  </a:cubicBezTo>
                  <a:cubicBezTo>
                    <a:pt x="3755408" y="359287"/>
                    <a:pt x="3980596" y="538983"/>
                    <a:pt x="4107975" y="639066"/>
                  </a:cubicBezTo>
                  <a:cubicBezTo>
                    <a:pt x="4235354" y="739149"/>
                    <a:pt x="4230805" y="741424"/>
                    <a:pt x="4271748" y="857430"/>
                  </a:cubicBezTo>
                  <a:cubicBezTo>
                    <a:pt x="4312691" y="973436"/>
                    <a:pt x="4349086" y="1180427"/>
                    <a:pt x="4353635" y="1335102"/>
                  </a:cubicBezTo>
                  <a:cubicBezTo>
                    <a:pt x="4358184" y="1489777"/>
                    <a:pt x="4330889" y="1655824"/>
                    <a:pt x="4299044" y="1785478"/>
                  </a:cubicBezTo>
                  <a:cubicBezTo>
                    <a:pt x="4267199" y="1915132"/>
                    <a:pt x="4239903" y="2010666"/>
                    <a:pt x="4162566" y="2113024"/>
                  </a:cubicBezTo>
                  <a:cubicBezTo>
                    <a:pt x="4085229" y="2215382"/>
                    <a:pt x="4007892" y="2304093"/>
                    <a:pt x="3835020" y="2399627"/>
                  </a:cubicBezTo>
                  <a:cubicBezTo>
                    <a:pt x="3662149" y="2495161"/>
                    <a:pt x="3355074" y="2620266"/>
                    <a:pt x="3125337" y="2686230"/>
                  </a:cubicBezTo>
                  <a:cubicBezTo>
                    <a:pt x="2895600" y="2752194"/>
                    <a:pt x="2711354" y="2774940"/>
                    <a:pt x="2456596" y="2795412"/>
                  </a:cubicBezTo>
                  <a:cubicBezTo>
                    <a:pt x="2201838" y="2815884"/>
                    <a:pt x="1803778" y="2818158"/>
                    <a:pt x="1555844" y="279541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87EC3C1-D594-4C76-CA20-796FC38FA550}"/>
                </a:ext>
              </a:extLst>
            </p:cNvPr>
            <p:cNvSpPr/>
            <p:nvPr/>
          </p:nvSpPr>
          <p:spPr>
            <a:xfrm>
              <a:off x="8771519" y="4827727"/>
              <a:ext cx="2368838" cy="760163"/>
            </a:xfrm>
            <a:custGeom>
              <a:avLst/>
              <a:gdLst>
                <a:gd name="connsiteX0" fmla="*/ 894427 w 2394105"/>
                <a:gd name="connsiteY0" fmla="*/ 7972 h 760877"/>
                <a:gd name="connsiteX1" fmla="*/ 1371506 w 2394105"/>
                <a:gd name="connsiteY1" fmla="*/ 7972 h 760877"/>
                <a:gd name="connsiteX2" fmla="*/ 2153384 w 2394105"/>
                <a:gd name="connsiteY2" fmla="*/ 87485 h 760877"/>
                <a:gd name="connsiteX3" fmla="*/ 2391923 w 2394105"/>
                <a:gd name="connsiteY3" fmla="*/ 432042 h 760877"/>
                <a:gd name="connsiteX4" fmla="*/ 2232897 w 2394105"/>
                <a:gd name="connsiteY4" fmla="*/ 670581 h 760877"/>
                <a:gd name="connsiteX5" fmla="*/ 1636549 w 2394105"/>
                <a:gd name="connsiteY5" fmla="*/ 750094 h 760877"/>
                <a:gd name="connsiteX6" fmla="*/ 748654 w 2394105"/>
                <a:gd name="connsiteY6" fmla="*/ 750094 h 760877"/>
                <a:gd name="connsiteX7" fmla="*/ 178810 w 2394105"/>
                <a:gd name="connsiteY7" fmla="*/ 657328 h 760877"/>
                <a:gd name="connsiteX8" fmla="*/ 6532 w 2394105"/>
                <a:gd name="connsiteY8" fmla="*/ 432042 h 760877"/>
                <a:gd name="connsiteX9" fmla="*/ 86045 w 2394105"/>
                <a:gd name="connsiteY9" fmla="*/ 233259 h 760877"/>
                <a:gd name="connsiteX10" fmla="*/ 536619 w 2394105"/>
                <a:gd name="connsiteY10" fmla="*/ 21224 h 760877"/>
                <a:gd name="connsiteX11" fmla="*/ 894427 w 2394105"/>
                <a:gd name="connsiteY11" fmla="*/ 7972 h 760877"/>
                <a:gd name="connsiteX0" fmla="*/ 894427 w 2394105"/>
                <a:gd name="connsiteY0" fmla="*/ 8622 h 761527"/>
                <a:gd name="connsiteX1" fmla="*/ 1615908 w 2394105"/>
                <a:gd name="connsiteY1" fmla="*/ 21264 h 761527"/>
                <a:gd name="connsiteX2" fmla="*/ 2153384 w 2394105"/>
                <a:gd name="connsiteY2" fmla="*/ 88135 h 761527"/>
                <a:gd name="connsiteX3" fmla="*/ 2391923 w 2394105"/>
                <a:gd name="connsiteY3" fmla="*/ 432692 h 761527"/>
                <a:gd name="connsiteX4" fmla="*/ 2232897 w 2394105"/>
                <a:gd name="connsiteY4" fmla="*/ 671231 h 761527"/>
                <a:gd name="connsiteX5" fmla="*/ 1636549 w 2394105"/>
                <a:gd name="connsiteY5" fmla="*/ 750744 h 761527"/>
                <a:gd name="connsiteX6" fmla="*/ 748654 w 2394105"/>
                <a:gd name="connsiteY6" fmla="*/ 750744 h 761527"/>
                <a:gd name="connsiteX7" fmla="*/ 178810 w 2394105"/>
                <a:gd name="connsiteY7" fmla="*/ 657978 h 761527"/>
                <a:gd name="connsiteX8" fmla="*/ 6532 w 2394105"/>
                <a:gd name="connsiteY8" fmla="*/ 432692 h 761527"/>
                <a:gd name="connsiteX9" fmla="*/ 86045 w 2394105"/>
                <a:gd name="connsiteY9" fmla="*/ 233909 h 761527"/>
                <a:gd name="connsiteX10" fmla="*/ 536619 w 2394105"/>
                <a:gd name="connsiteY10" fmla="*/ 21874 h 761527"/>
                <a:gd name="connsiteX11" fmla="*/ 894427 w 2394105"/>
                <a:gd name="connsiteY11" fmla="*/ 8622 h 761527"/>
                <a:gd name="connsiteX0" fmla="*/ 1058766 w 2394105"/>
                <a:gd name="connsiteY0" fmla="*/ 5600 h 762719"/>
                <a:gd name="connsiteX1" fmla="*/ 1615908 w 2394105"/>
                <a:gd name="connsiteY1" fmla="*/ 22456 h 762719"/>
                <a:gd name="connsiteX2" fmla="*/ 2153384 w 2394105"/>
                <a:gd name="connsiteY2" fmla="*/ 89327 h 762719"/>
                <a:gd name="connsiteX3" fmla="*/ 2391923 w 2394105"/>
                <a:gd name="connsiteY3" fmla="*/ 433884 h 762719"/>
                <a:gd name="connsiteX4" fmla="*/ 2232897 w 2394105"/>
                <a:gd name="connsiteY4" fmla="*/ 672423 h 762719"/>
                <a:gd name="connsiteX5" fmla="*/ 1636549 w 2394105"/>
                <a:gd name="connsiteY5" fmla="*/ 751936 h 762719"/>
                <a:gd name="connsiteX6" fmla="*/ 748654 w 2394105"/>
                <a:gd name="connsiteY6" fmla="*/ 751936 h 762719"/>
                <a:gd name="connsiteX7" fmla="*/ 178810 w 2394105"/>
                <a:gd name="connsiteY7" fmla="*/ 659170 h 762719"/>
                <a:gd name="connsiteX8" fmla="*/ 6532 w 2394105"/>
                <a:gd name="connsiteY8" fmla="*/ 433884 h 762719"/>
                <a:gd name="connsiteX9" fmla="*/ 86045 w 2394105"/>
                <a:gd name="connsiteY9" fmla="*/ 235101 h 762719"/>
                <a:gd name="connsiteX10" fmla="*/ 536619 w 2394105"/>
                <a:gd name="connsiteY10" fmla="*/ 23066 h 762719"/>
                <a:gd name="connsiteX11" fmla="*/ 1058766 w 2394105"/>
                <a:gd name="connsiteY11" fmla="*/ 5600 h 762719"/>
                <a:gd name="connsiteX0" fmla="*/ 1058766 w 2394105"/>
                <a:gd name="connsiteY0" fmla="*/ 3251 h 760370"/>
                <a:gd name="connsiteX1" fmla="*/ 1615908 w 2394105"/>
                <a:gd name="connsiteY1" fmla="*/ 20107 h 760370"/>
                <a:gd name="connsiteX2" fmla="*/ 2153384 w 2394105"/>
                <a:gd name="connsiteY2" fmla="*/ 86978 h 760370"/>
                <a:gd name="connsiteX3" fmla="*/ 2391923 w 2394105"/>
                <a:gd name="connsiteY3" fmla="*/ 431535 h 760370"/>
                <a:gd name="connsiteX4" fmla="*/ 2232897 w 2394105"/>
                <a:gd name="connsiteY4" fmla="*/ 670074 h 760370"/>
                <a:gd name="connsiteX5" fmla="*/ 1636549 w 2394105"/>
                <a:gd name="connsiteY5" fmla="*/ 749587 h 760370"/>
                <a:gd name="connsiteX6" fmla="*/ 748654 w 2394105"/>
                <a:gd name="connsiteY6" fmla="*/ 749587 h 760370"/>
                <a:gd name="connsiteX7" fmla="*/ 178810 w 2394105"/>
                <a:gd name="connsiteY7" fmla="*/ 656821 h 760370"/>
                <a:gd name="connsiteX8" fmla="*/ 6532 w 2394105"/>
                <a:gd name="connsiteY8" fmla="*/ 431535 h 760370"/>
                <a:gd name="connsiteX9" fmla="*/ 86045 w 2394105"/>
                <a:gd name="connsiteY9" fmla="*/ 232752 h 760370"/>
                <a:gd name="connsiteX10" fmla="*/ 481839 w 2394105"/>
                <a:gd name="connsiteY10" fmla="*/ 24931 h 760370"/>
                <a:gd name="connsiteX11" fmla="*/ 1058766 w 2394105"/>
                <a:gd name="connsiteY11" fmla="*/ 3251 h 760370"/>
                <a:gd name="connsiteX0" fmla="*/ 1058766 w 2377831"/>
                <a:gd name="connsiteY0" fmla="*/ 3251 h 760370"/>
                <a:gd name="connsiteX1" fmla="*/ 1615908 w 2377831"/>
                <a:gd name="connsiteY1" fmla="*/ 20107 h 760370"/>
                <a:gd name="connsiteX2" fmla="*/ 2153384 w 2377831"/>
                <a:gd name="connsiteY2" fmla="*/ 86978 h 760370"/>
                <a:gd name="connsiteX3" fmla="*/ 2375068 w 2377831"/>
                <a:gd name="connsiteY3" fmla="*/ 347258 h 760370"/>
                <a:gd name="connsiteX4" fmla="*/ 2232897 w 2377831"/>
                <a:gd name="connsiteY4" fmla="*/ 670074 h 760370"/>
                <a:gd name="connsiteX5" fmla="*/ 1636549 w 2377831"/>
                <a:gd name="connsiteY5" fmla="*/ 749587 h 760370"/>
                <a:gd name="connsiteX6" fmla="*/ 748654 w 2377831"/>
                <a:gd name="connsiteY6" fmla="*/ 749587 h 760370"/>
                <a:gd name="connsiteX7" fmla="*/ 178810 w 2377831"/>
                <a:gd name="connsiteY7" fmla="*/ 656821 h 760370"/>
                <a:gd name="connsiteX8" fmla="*/ 6532 w 2377831"/>
                <a:gd name="connsiteY8" fmla="*/ 431535 h 760370"/>
                <a:gd name="connsiteX9" fmla="*/ 86045 w 2377831"/>
                <a:gd name="connsiteY9" fmla="*/ 232752 h 760370"/>
                <a:gd name="connsiteX10" fmla="*/ 481839 w 2377831"/>
                <a:gd name="connsiteY10" fmla="*/ 24931 h 760370"/>
                <a:gd name="connsiteX11" fmla="*/ 1058766 w 2377831"/>
                <a:gd name="connsiteY11" fmla="*/ 3251 h 760370"/>
                <a:gd name="connsiteX0" fmla="*/ 1058766 w 2375131"/>
                <a:gd name="connsiteY0" fmla="*/ 3251 h 758926"/>
                <a:gd name="connsiteX1" fmla="*/ 1615908 w 2375131"/>
                <a:gd name="connsiteY1" fmla="*/ 20107 h 758926"/>
                <a:gd name="connsiteX2" fmla="*/ 2153384 w 2375131"/>
                <a:gd name="connsiteY2" fmla="*/ 86978 h 758926"/>
                <a:gd name="connsiteX3" fmla="*/ 2375068 w 2375131"/>
                <a:gd name="connsiteY3" fmla="*/ 347258 h 758926"/>
                <a:gd name="connsiteX4" fmla="*/ 2169690 w 2375131"/>
                <a:gd name="connsiteY4" fmla="*/ 695357 h 758926"/>
                <a:gd name="connsiteX5" fmla="*/ 1636549 w 2375131"/>
                <a:gd name="connsiteY5" fmla="*/ 749587 h 758926"/>
                <a:gd name="connsiteX6" fmla="*/ 748654 w 2375131"/>
                <a:gd name="connsiteY6" fmla="*/ 749587 h 758926"/>
                <a:gd name="connsiteX7" fmla="*/ 178810 w 2375131"/>
                <a:gd name="connsiteY7" fmla="*/ 656821 h 758926"/>
                <a:gd name="connsiteX8" fmla="*/ 6532 w 2375131"/>
                <a:gd name="connsiteY8" fmla="*/ 431535 h 758926"/>
                <a:gd name="connsiteX9" fmla="*/ 86045 w 2375131"/>
                <a:gd name="connsiteY9" fmla="*/ 232752 h 758926"/>
                <a:gd name="connsiteX10" fmla="*/ 481839 w 2375131"/>
                <a:gd name="connsiteY10" fmla="*/ 24931 h 758926"/>
                <a:gd name="connsiteX11" fmla="*/ 1058766 w 2375131"/>
                <a:gd name="connsiteY11" fmla="*/ 3251 h 758926"/>
                <a:gd name="connsiteX0" fmla="*/ 1058766 w 2375177"/>
                <a:gd name="connsiteY0" fmla="*/ 3251 h 761150"/>
                <a:gd name="connsiteX1" fmla="*/ 1615908 w 2375177"/>
                <a:gd name="connsiteY1" fmla="*/ 20107 h 761150"/>
                <a:gd name="connsiteX2" fmla="*/ 2153384 w 2375177"/>
                <a:gd name="connsiteY2" fmla="*/ 86978 h 761150"/>
                <a:gd name="connsiteX3" fmla="*/ 2375068 w 2375177"/>
                <a:gd name="connsiteY3" fmla="*/ 347258 h 761150"/>
                <a:gd name="connsiteX4" fmla="*/ 2169690 w 2375177"/>
                <a:gd name="connsiteY4" fmla="*/ 695357 h 761150"/>
                <a:gd name="connsiteX5" fmla="*/ 1409002 w 2375177"/>
                <a:gd name="connsiteY5" fmla="*/ 753801 h 761150"/>
                <a:gd name="connsiteX6" fmla="*/ 748654 w 2375177"/>
                <a:gd name="connsiteY6" fmla="*/ 749587 h 761150"/>
                <a:gd name="connsiteX7" fmla="*/ 178810 w 2375177"/>
                <a:gd name="connsiteY7" fmla="*/ 656821 h 761150"/>
                <a:gd name="connsiteX8" fmla="*/ 6532 w 2375177"/>
                <a:gd name="connsiteY8" fmla="*/ 431535 h 761150"/>
                <a:gd name="connsiteX9" fmla="*/ 86045 w 2375177"/>
                <a:gd name="connsiteY9" fmla="*/ 232752 h 761150"/>
                <a:gd name="connsiteX10" fmla="*/ 481839 w 2375177"/>
                <a:gd name="connsiteY10" fmla="*/ 24931 h 761150"/>
                <a:gd name="connsiteX11" fmla="*/ 1058766 w 2375177"/>
                <a:gd name="connsiteY11" fmla="*/ 3251 h 761150"/>
                <a:gd name="connsiteX0" fmla="*/ 1052435 w 2368846"/>
                <a:gd name="connsiteY0" fmla="*/ 104 h 758003"/>
                <a:gd name="connsiteX1" fmla="*/ 1609577 w 2368846"/>
                <a:gd name="connsiteY1" fmla="*/ 16960 h 758003"/>
                <a:gd name="connsiteX2" fmla="*/ 2147053 w 2368846"/>
                <a:gd name="connsiteY2" fmla="*/ 83831 h 758003"/>
                <a:gd name="connsiteX3" fmla="*/ 2368737 w 2368846"/>
                <a:gd name="connsiteY3" fmla="*/ 344111 h 758003"/>
                <a:gd name="connsiteX4" fmla="*/ 2163359 w 2368846"/>
                <a:gd name="connsiteY4" fmla="*/ 692210 h 758003"/>
                <a:gd name="connsiteX5" fmla="*/ 1402671 w 2368846"/>
                <a:gd name="connsiteY5" fmla="*/ 750654 h 758003"/>
                <a:gd name="connsiteX6" fmla="*/ 742323 w 2368846"/>
                <a:gd name="connsiteY6" fmla="*/ 746440 h 758003"/>
                <a:gd name="connsiteX7" fmla="*/ 172479 w 2368846"/>
                <a:gd name="connsiteY7" fmla="*/ 653674 h 758003"/>
                <a:gd name="connsiteX8" fmla="*/ 201 w 2368846"/>
                <a:gd name="connsiteY8" fmla="*/ 428388 h 758003"/>
                <a:gd name="connsiteX9" fmla="*/ 147136 w 2368846"/>
                <a:gd name="connsiteY9" fmla="*/ 162184 h 758003"/>
                <a:gd name="connsiteX10" fmla="*/ 475508 w 2368846"/>
                <a:gd name="connsiteY10" fmla="*/ 21784 h 758003"/>
                <a:gd name="connsiteX11" fmla="*/ 1052435 w 2368846"/>
                <a:gd name="connsiteY11" fmla="*/ 104 h 758003"/>
                <a:gd name="connsiteX0" fmla="*/ 1052435 w 2368846"/>
                <a:gd name="connsiteY0" fmla="*/ 280 h 758179"/>
                <a:gd name="connsiteX1" fmla="*/ 1609577 w 2368846"/>
                <a:gd name="connsiteY1" fmla="*/ 17136 h 758179"/>
                <a:gd name="connsiteX2" fmla="*/ 2147053 w 2368846"/>
                <a:gd name="connsiteY2" fmla="*/ 84007 h 758179"/>
                <a:gd name="connsiteX3" fmla="*/ 2368737 w 2368846"/>
                <a:gd name="connsiteY3" fmla="*/ 344287 h 758179"/>
                <a:gd name="connsiteX4" fmla="*/ 2163359 w 2368846"/>
                <a:gd name="connsiteY4" fmla="*/ 692386 h 758179"/>
                <a:gd name="connsiteX5" fmla="*/ 1402671 w 2368846"/>
                <a:gd name="connsiteY5" fmla="*/ 750830 h 758179"/>
                <a:gd name="connsiteX6" fmla="*/ 742323 w 2368846"/>
                <a:gd name="connsiteY6" fmla="*/ 746616 h 758179"/>
                <a:gd name="connsiteX7" fmla="*/ 172479 w 2368846"/>
                <a:gd name="connsiteY7" fmla="*/ 653850 h 758179"/>
                <a:gd name="connsiteX8" fmla="*/ 201 w 2368846"/>
                <a:gd name="connsiteY8" fmla="*/ 428564 h 758179"/>
                <a:gd name="connsiteX9" fmla="*/ 147136 w 2368846"/>
                <a:gd name="connsiteY9" fmla="*/ 162360 h 758179"/>
                <a:gd name="connsiteX10" fmla="*/ 542930 w 2368846"/>
                <a:gd name="connsiteY10" fmla="*/ 26174 h 758179"/>
                <a:gd name="connsiteX11" fmla="*/ 1052435 w 2368846"/>
                <a:gd name="connsiteY11" fmla="*/ 280 h 758179"/>
                <a:gd name="connsiteX0" fmla="*/ 1052435 w 2368823"/>
                <a:gd name="connsiteY0" fmla="*/ 280 h 760843"/>
                <a:gd name="connsiteX1" fmla="*/ 1609577 w 2368823"/>
                <a:gd name="connsiteY1" fmla="*/ 17136 h 760843"/>
                <a:gd name="connsiteX2" fmla="*/ 2147053 w 2368823"/>
                <a:gd name="connsiteY2" fmla="*/ 84007 h 760843"/>
                <a:gd name="connsiteX3" fmla="*/ 2368737 w 2368823"/>
                <a:gd name="connsiteY3" fmla="*/ 344287 h 760843"/>
                <a:gd name="connsiteX4" fmla="*/ 2163359 w 2368823"/>
                <a:gd name="connsiteY4" fmla="*/ 692386 h 760843"/>
                <a:gd name="connsiteX5" fmla="*/ 1486948 w 2368823"/>
                <a:gd name="connsiteY5" fmla="*/ 755044 h 760843"/>
                <a:gd name="connsiteX6" fmla="*/ 742323 w 2368823"/>
                <a:gd name="connsiteY6" fmla="*/ 746616 h 760843"/>
                <a:gd name="connsiteX7" fmla="*/ 172479 w 2368823"/>
                <a:gd name="connsiteY7" fmla="*/ 653850 h 760843"/>
                <a:gd name="connsiteX8" fmla="*/ 201 w 2368823"/>
                <a:gd name="connsiteY8" fmla="*/ 428564 h 760843"/>
                <a:gd name="connsiteX9" fmla="*/ 147136 w 2368823"/>
                <a:gd name="connsiteY9" fmla="*/ 162360 h 760843"/>
                <a:gd name="connsiteX10" fmla="*/ 542930 w 2368823"/>
                <a:gd name="connsiteY10" fmla="*/ 26174 h 760843"/>
                <a:gd name="connsiteX11" fmla="*/ 1052435 w 2368823"/>
                <a:gd name="connsiteY11" fmla="*/ 280 h 760843"/>
                <a:gd name="connsiteX0" fmla="*/ 1052435 w 2368838"/>
                <a:gd name="connsiteY0" fmla="*/ 280 h 763904"/>
                <a:gd name="connsiteX1" fmla="*/ 1609577 w 2368838"/>
                <a:gd name="connsiteY1" fmla="*/ 17136 h 763904"/>
                <a:gd name="connsiteX2" fmla="*/ 2147053 w 2368838"/>
                <a:gd name="connsiteY2" fmla="*/ 84007 h 763904"/>
                <a:gd name="connsiteX3" fmla="*/ 2368737 w 2368838"/>
                <a:gd name="connsiteY3" fmla="*/ 344287 h 763904"/>
                <a:gd name="connsiteX4" fmla="*/ 2163359 w 2368838"/>
                <a:gd name="connsiteY4" fmla="*/ 692386 h 763904"/>
                <a:gd name="connsiteX5" fmla="*/ 1427954 w 2368838"/>
                <a:gd name="connsiteY5" fmla="*/ 759258 h 763904"/>
                <a:gd name="connsiteX6" fmla="*/ 742323 w 2368838"/>
                <a:gd name="connsiteY6" fmla="*/ 746616 h 763904"/>
                <a:gd name="connsiteX7" fmla="*/ 172479 w 2368838"/>
                <a:gd name="connsiteY7" fmla="*/ 653850 h 763904"/>
                <a:gd name="connsiteX8" fmla="*/ 201 w 2368838"/>
                <a:gd name="connsiteY8" fmla="*/ 428564 h 763904"/>
                <a:gd name="connsiteX9" fmla="*/ 147136 w 2368838"/>
                <a:gd name="connsiteY9" fmla="*/ 162360 h 763904"/>
                <a:gd name="connsiteX10" fmla="*/ 542930 w 2368838"/>
                <a:gd name="connsiteY10" fmla="*/ 26174 h 763904"/>
                <a:gd name="connsiteX11" fmla="*/ 1052435 w 2368838"/>
                <a:gd name="connsiteY11" fmla="*/ 280 h 763904"/>
                <a:gd name="connsiteX0" fmla="*/ 1052435 w 2368838"/>
                <a:gd name="connsiteY0" fmla="*/ 280 h 760163"/>
                <a:gd name="connsiteX1" fmla="*/ 1609577 w 2368838"/>
                <a:gd name="connsiteY1" fmla="*/ 17136 h 760163"/>
                <a:gd name="connsiteX2" fmla="*/ 2147053 w 2368838"/>
                <a:gd name="connsiteY2" fmla="*/ 84007 h 760163"/>
                <a:gd name="connsiteX3" fmla="*/ 2368737 w 2368838"/>
                <a:gd name="connsiteY3" fmla="*/ 344287 h 760163"/>
                <a:gd name="connsiteX4" fmla="*/ 2163359 w 2368838"/>
                <a:gd name="connsiteY4" fmla="*/ 692386 h 760163"/>
                <a:gd name="connsiteX5" fmla="*/ 1427954 w 2368838"/>
                <a:gd name="connsiteY5" fmla="*/ 759258 h 760163"/>
                <a:gd name="connsiteX6" fmla="*/ 742323 w 2368838"/>
                <a:gd name="connsiteY6" fmla="*/ 746616 h 760163"/>
                <a:gd name="connsiteX7" fmla="*/ 172479 w 2368838"/>
                <a:gd name="connsiteY7" fmla="*/ 653850 h 760163"/>
                <a:gd name="connsiteX8" fmla="*/ 201 w 2368838"/>
                <a:gd name="connsiteY8" fmla="*/ 428564 h 760163"/>
                <a:gd name="connsiteX9" fmla="*/ 147136 w 2368838"/>
                <a:gd name="connsiteY9" fmla="*/ 162360 h 760163"/>
                <a:gd name="connsiteX10" fmla="*/ 542930 w 2368838"/>
                <a:gd name="connsiteY10" fmla="*/ 26174 h 760163"/>
                <a:gd name="connsiteX11" fmla="*/ 1052435 w 2368838"/>
                <a:gd name="connsiteY11" fmla="*/ 280 h 76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8838" h="760163">
                  <a:moveTo>
                    <a:pt x="1052435" y="280"/>
                  </a:moveTo>
                  <a:cubicBezTo>
                    <a:pt x="1230209" y="-1226"/>
                    <a:pt x="1427141" y="3182"/>
                    <a:pt x="1609577" y="17136"/>
                  </a:cubicBezTo>
                  <a:cubicBezTo>
                    <a:pt x="1792013" y="31091"/>
                    <a:pt x="2020526" y="29482"/>
                    <a:pt x="2147053" y="84007"/>
                  </a:cubicBezTo>
                  <a:cubicBezTo>
                    <a:pt x="2273580" y="138532"/>
                    <a:pt x="2366019" y="242891"/>
                    <a:pt x="2368737" y="344287"/>
                  </a:cubicBezTo>
                  <a:cubicBezTo>
                    <a:pt x="2371455" y="445683"/>
                    <a:pt x="2320156" y="623224"/>
                    <a:pt x="2163359" y="692386"/>
                  </a:cubicBezTo>
                  <a:cubicBezTo>
                    <a:pt x="2006562" y="761548"/>
                    <a:pt x="1694290" y="758648"/>
                    <a:pt x="1427954" y="759258"/>
                  </a:cubicBezTo>
                  <a:cubicBezTo>
                    <a:pt x="1161618" y="759868"/>
                    <a:pt x="951569" y="764184"/>
                    <a:pt x="742323" y="746616"/>
                  </a:cubicBezTo>
                  <a:cubicBezTo>
                    <a:pt x="533077" y="729048"/>
                    <a:pt x="296166" y="706859"/>
                    <a:pt x="172479" y="653850"/>
                  </a:cubicBezTo>
                  <a:cubicBezTo>
                    <a:pt x="48792" y="600841"/>
                    <a:pt x="4425" y="510479"/>
                    <a:pt x="201" y="428564"/>
                  </a:cubicBezTo>
                  <a:cubicBezTo>
                    <a:pt x="-4023" y="346649"/>
                    <a:pt x="58788" y="230830"/>
                    <a:pt x="147136" y="162360"/>
                  </a:cubicBezTo>
                  <a:cubicBezTo>
                    <a:pt x="235484" y="93890"/>
                    <a:pt x="392047" y="53187"/>
                    <a:pt x="542930" y="26174"/>
                  </a:cubicBezTo>
                  <a:cubicBezTo>
                    <a:pt x="693813" y="-839"/>
                    <a:pt x="874661" y="1786"/>
                    <a:pt x="1052435" y="28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AB22AB-4D51-3767-8DA1-10E2F669C6B2}"/>
                </a:ext>
              </a:extLst>
            </p:cNvPr>
            <p:cNvSpPr txBox="1"/>
            <p:nvPr/>
          </p:nvSpPr>
          <p:spPr>
            <a:xfrm>
              <a:off x="8686433" y="1176629"/>
              <a:ext cx="2520731" cy="31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intracellular ribonucleoprotein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AF5B64-DD05-7054-F127-98115506E54D}"/>
                </a:ext>
              </a:extLst>
            </p:cNvPr>
            <p:cNvSpPr txBox="1"/>
            <p:nvPr/>
          </p:nvSpPr>
          <p:spPr>
            <a:xfrm>
              <a:off x="9573633" y="4560717"/>
              <a:ext cx="850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SPOTS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E675B-0200-574E-40B4-4E6DB75FBC66}"/>
                </a:ext>
              </a:extLst>
            </p:cNvPr>
            <p:cNvSpPr txBox="1"/>
            <p:nvPr/>
          </p:nvSpPr>
          <p:spPr>
            <a:xfrm>
              <a:off x="7075066" y="8182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6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A82DE8-6BFD-9262-D55A-41D6BE159874}"/>
              </a:ext>
            </a:extLst>
          </p:cNvPr>
          <p:cNvGrpSpPr>
            <a:grpSpLocks noChangeAspect="1"/>
          </p:cNvGrpSpPr>
          <p:nvPr/>
        </p:nvGrpSpPr>
        <p:grpSpPr>
          <a:xfrm>
            <a:off x="1439121" y="-1"/>
            <a:ext cx="7059731" cy="4700699"/>
            <a:chOff x="1432070" y="367898"/>
            <a:chExt cx="9412974" cy="62675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474641-D1F4-AEF1-3EB1-B6EAB010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3715" y="3691128"/>
              <a:ext cx="2841057" cy="294436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D9AA01-5FD1-88B9-B6BB-E893AD66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8460" y="3773424"/>
              <a:ext cx="5559552" cy="27797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CC04B8-EB2D-DBD4-90A5-1EFB8D10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7" b="3183"/>
            <a:stretch/>
          </p:blipFill>
          <p:spPr>
            <a:xfrm>
              <a:off x="5693924" y="367898"/>
              <a:ext cx="5151120" cy="29626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493330D-A142-FFB0-F702-533668A24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140"/>
            <a:stretch/>
          </p:blipFill>
          <p:spPr>
            <a:xfrm>
              <a:off x="1432070" y="367898"/>
              <a:ext cx="3703320" cy="3512961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D87F4E9-9030-5229-783D-E1CAD7658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343" y="4947897"/>
            <a:ext cx="1721123" cy="17211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B62494-C089-3A27-51F5-D8068A9B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8452" y="4882174"/>
            <a:ext cx="2729509" cy="1949649"/>
          </a:xfrm>
          <a:prstGeom prst="rect">
            <a:avLst/>
          </a:prstGeom>
        </p:spPr>
      </p:pic>
      <p:sp>
        <p:nvSpPr>
          <p:cNvPr id="40" name="Freeform 39">
            <a:extLst>
              <a:ext uri="{FF2B5EF4-FFF2-40B4-BE49-F238E27FC236}">
                <a16:creationId xmlns:a16="http://schemas.microsoft.com/office/drawing/2014/main" id="{4A873A5F-038B-D661-9CE7-4C24C1931555}"/>
              </a:ext>
            </a:extLst>
          </p:cNvPr>
          <p:cNvSpPr/>
          <p:nvPr/>
        </p:nvSpPr>
        <p:spPr>
          <a:xfrm>
            <a:off x="4208444" y="5637097"/>
            <a:ext cx="645309" cy="479519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DA1E5B7-20D8-194D-D540-6698F16EB948}"/>
              </a:ext>
            </a:extLst>
          </p:cNvPr>
          <p:cNvSpPr/>
          <p:nvPr/>
        </p:nvSpPr>
        <p:spPr>
          <a:xfrm>
            <a:off x="3993624" y="5177894"/>
            <a:ext cx="644545" cy="49706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095539 h 1214910"/>
              <a:gd name="connsiteX12" fmla="*/ 86764 w 1633113"/>
              <a:gd name="connsiteY12" fmla="*/ 993271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155697 h 1214910"/>
              <a:gd name="connsiteX12" fmla="*/ 86764 w 1633113"/>
              <a:gd name="connsiteY12" fmla="*/ 993271 h 1214910"/>
              <a:gd name="connsiteX0" fmla="*/ 86764 w 1633113"/>
              <a:gd name="connsiteY0" fmla="*/ 1006641 h 1228280"/>
              <a:gd name="connsiteX1" fmla="*/ 524 w 1633113"/>
              <a:gd name="connsiteY1" fmla="*/ 619047 h 1228280"/>
              <a:gd name="connsiteX2" fmla="*/ 66656 w 1633113"/>
              <a:gd name="connsiteY2" fmla="*/ 323271 h 1228280"/>
              <a:gd name="connsiteX3" fmla="*/ 347347 w 1633113"/>
              <a:gd name="connsiteY3" fmla="*/ 151746 h 1228280"/>
              <a:gd name="connsiteX4" fmla="*/ 773636 w 1633113"/>
              <a:gd name="connsiteY4" fmla="*/ 7697 h 1228280"/>
              <a:gd name="connsiteX5" fmla="*/ 1305453 w 1633113"/>
              <a:gd name="connsiteY5" fmla="*/ 58742 h 1228280"/>
              <a:gd name="connsiteX6" fmla="*/ 1595909 w 1633113"/>
              <a:gd name="connsiteY6" fmla="*/ 384958 h 1228280"/>
              <a:gd name="connsiteX7" fmla="*/ 1607560 w 1633113"/>
              <a:gd name="connsiteY7" fmla="*/ 760335 h 1228280"/>
              <a:gd name="connsiteX8" fmla="*/ 1396638 w 1633113"/>
              <a:gd name="connsiteY8" fmla="*/ 1058872 h 1228280"/>
              <a:gd name="connsiteX9" fmla="*/ 1064926 w 1633113"/>
              <a:gd name="connsiteY9" fmla="*/ 1190972 h 1228280"/>
              <a:gd name="connsiteX10" fmla="*/ 670869 w 1633113"/>
              <a:gd name="connsiteY10" fmla="*/ 1222451 h 1228280"/>
              <a:gd name="connsiteX11" fmla="*/ 330376 w 1633113"/>
              <a:gd name="connsiteY11" fmla="*/ 1169067 h 1228280"/>
              <a:gd name="connsiteX12" fmla="*/ 86764 w 1633113"/>
              <a:gd name="connsiteY12" fmla="*/ 1006641 h 1228280"/>
              <a:gd name="connsiteX0" fmla="*/ 86671 w 1633020"/>
              <a:gd name="connsiteY0" fmla="*/ 1003102 h 1224741"/>
              <a:gd name="connsiteX1" fmla="*/ 431 w 1633020"/>
              <a:gd name="connsiteY1" fmla="*/ 615508 h 1224741"/>
              <a:gd name="connsiteX2" fmla="*/ 66563 w 1633020"/>
              <a:gd name="connsiteY2" fmla="*/ 319732 h 1224741"/>
              <a:gd name="connsiteX3" fmla="*/ 323191 w 1633020"/>
              <a:gd name="connsiteY3" fmla="*/ 100080 h 1224741"/>
              <a:gd name="connsiteX4" fmla="*/ 773543 w 1633020"/>
              <a:gd name="connsiteY4" fmla="*/ 4158 h 1224741"/>
              <a:gd name="connsiteX5" fmla="*/ 1305360 w 1633020"/>
              <a:gd name="connsiteY5" fmla="*/ 55203 h 1224741"/>
              <a:gd name="connsiteX6" fmla="*/ 1595816 w 1633020"/>
              <a:gd name="connsiteY6" fmla="*/ 381419 h 1224741"/>
              <a:gd name="connsiteX7" fmla="*/ 1607467 w 1633020"/>
              <a:gd name="connsiteY7" fmla="*/ 756796 h 1224741"/>
              <a:gd name="connsiteX8" fmla="*/ 1396545 w 1633020"/>
              <a:gd name="connsiteY8" fmla="*/ 1055333 h 1224741"/>
              <a:gd name="connsiteX9" fmla="*/ 1064833 w 1633020"/>
              <a:gd name="connsiteY9" fmla="*/ 1187433 h 1224741"/>
              <a:gd name="connsiteX10" fmla="*/ 670776 w 1633020"/>
              <a:gd name="connsiteY10" fmla="*/ 1218912 h 1224741"/>
              <a:gd name="connsiteX11" fmla="*/ 330283 w 1633020"/>
              <a:gd name="connsiteY11" fmla="*/ 1165528 h 1224741"/>
              <a:gd name="connsiteX12" fmla="*/ 86671 w 1633020"/>
              <a:gd name="connsiteY12" fmla="*/ 1003102 h 1224741"/>
              <a:gd name="connsiteX0" fmla="*/ 86671 w 1633020"/>
              <a:gd name="connsiteY0" fmla="*/ 1003102 h 1229118"/>
              <a:gd name="connsiteX1" fmla="*/ 431 w 1633020"/>
              <a:gd name="connsiteY1" fmla="*/ 615508 h 1229118"/>
              <a:gd name="connsiteX2" fmla="*/ 66563 w 1633020"/>
              <a:gd name="connsiteY2" fmla="*/ 319732 h 1229118"/>
              <a:gd name="connsiteX3" fmla="*/ 323191 w 1633020"/>
              <a:gd name="connsiteY3" fmla="*/ 100080 h 1229118"/>
              <a:gd name="connsiteX4" fmla="*/ 773543 w 1633020"/>
              <a:gd name="connsiteY4" fmla="*/ 4158 h 1229118"/>
              <a:gd name="connsiteX5" fmla="*/ 1305360 w 1633020"/>
              <a:gd name="connsiteY5" fmla="*/ 55203 h 1229118"/>
              <a:gd name="connsiteX6" fmla="*/ 1595816 w 1633020"/>
              <a:gd name="connsiteY6" fmla="*/ 381419 h 1229118"/>
              <a:gd name="connsiteX7" fmla="*/ 1607467 w 1633020"/>
              <a:gd name="connsiteY7" fmla="*/ 756796 h 1229118"/>
              <a:gd name="connsiteX8" fmla="*/ 1396545 w 1633020"/>
              <a:gd name="connsiteY8" fmla="*/ 1055333 h 1229118"/>
              <a:gd name="connsiteX9" fmla="*/ 1076865 w 1633020"/>
              <a:gd name="connsiteY9" fmla="*/ 1205480 h 1229118"/>
              <a:gd name="connsiteX10" fmla="*/ 670776 w 1633020"/>
              <a:gd name="connsiteY10" fmla="*/ 1218912 h 1229118"/>
              <a:gd name="connsiteX11" fmla="*/ 330283 w 1633020"/>
              <a:gd name="connsiteY11" fmla="*/ 1165528 h 1229118"/>
              <a:gd name="connsiteX12" fmla="*/ 86671 w 1633020"/>
              <a:gd name="connsiteY12" fmla="*/ 1003102 h 1229118"/>
              <a:gd name="connsiteX0" fmla="*/ 86671 w 1633020"/>
              <a:gd name="connsiteY0" fmla="*/ 1003102 h 1259374"/>
              <a:gd name="connsiteX1" fmla="*/ 431 w 1633020"/>
              <a:gd name="connsiteY1" fmla="*/ 615508 h 1259374"/>
              <a:gd name="connsiteX2" fmla="*/ 66563 w 1633020"/>
              <a:gd name="connsiteY2" fmla="*/ 319732 h 1259374"/>
              <a:gd name="connsiteX3" fmla="*/ 323191 w 1633020"/>
              <a:gd name="connsiteY3" fmla="*/ 100080 h 1259374"/>
              <a:gd name="connsiteX4" fmla="*/ 773543 w 1633020"/>
              <a:gd name="connsiteY4" fmla="*/ 4158 h 1259374"/>
              <a:gd name="connsiteX5" fmla="*/ 1305360 w 1633020"/>
              <a:gd name="connsiteY5" fmla="*/ 55203 h 1259374"/>
              <a:gd name="connsiteX6" fmla="*/ 1595816 w 1633020"/>
              <a:gd name="connsiteY6" fmla="*/ 381419 h 1259374"/>
              <a:gd name="connsiteX7" fmla="*/ 1607467 w 1633020"/>
              <a:gd name="connsiteY7" fmla="*/ 756796 h 1259374"/>
              <a:gd name="connsiteX8" fmla="*/ 1396545 w 1633020"/>
              <a:gd name="connsiteY8" fmla="*/ 1055333 h 1259374"/>
              <a:gd name="connsiteX9" fmla="*/ 1076865 w 1633020"/>
              <a:gd name="connsiteY9" fmla="*/ 1205480 h 1259374"/>
              <a:gd name="connsiteX10" fmla="*/ 688823 w 1633020"/>
              <a:gd name="connsiteY10" fmla="*/ 1255007 h 1259374"/>
              <a:gd name="connsiteX11" fmla="*/ 330283 w 1633020"/>
              <a:gd name="connsiteY11" fmla="*/ 1165528 h 1259374"/>
              <a:gd name="connsiteX12" fmla="*/ 86671 w 1633020"/>
              <a:gd name="connsiteY12" fmla="*/ 1003102 h 125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3020" h="1259374">
                <a:moveTo>
                  <a:pt x="86671" y="1003102"/>
                </a:moveTo>
                <a:cubicBezTo>
                  <a:pt x="31696" y="911432"/>
                  <a:pt x="3782" y="729403"/>
                  <a:pt x="431" y="615508"/>
                </a:cubicBezTo>
                <a:cubicBezTo>
                  <a:pt x="-2920" y="501613"/>
                  <a:pt x="12770" y="405637"/>
                  <a:pt x="66563" y="319732"/>
                </a:cubicBezTo>
                <a:cubicBezTo>
                  <a:pt x="120356" y="233827"/>
                  <a:pt x="205361" y="152676"/>
                  <a:pt x="323191" y="100080"/>
                </a:cubicBezTo>
                <a:cubicBezTo>
                  <a:pt x="441021" y="47484"/>
                  <a:pt x="609848" y="11637"/>
                  <a:pt x="773543" y="4158"/>
                </a:cubicBezTo>
                <a:cubicBezTo>
                  <a:pt x="937238" y="-3321"/>
                  <a:pt x="1168315" y="-7674"/>
                  <a:pt x="1305360" y="55203"/>
                </a:cubicBezTo>
                <a:cubicBezTo>
                  <a:pt x="1442406" y="118080"/>
                  <a:pt x="1545465" y="264487"/>
                  <a:pt x="1595816" y="381419"/>
                </a:cubicBezTo>
                <a:cubicBezTo>
                  <a:pt x="1646167" y="498351"/>
                  <a:pt x="1640679" y="644477"/>
                  <a:pt x="1607467" y="756796"/>
                </a:cubicBezTo>
                <a:cubicBezTo>
                  <a:pt x="1574255" y="869115"/>
                  <a:pt x="1484979" y="980552"/>
                  <a:pt x="1396545" y="1055333"/>
                </a:cubicBezTo>
                <a:cubicBezTo>
                  <a:pt x="1308111" y="1130114"/>
                  <a:pt x="1194819" y="1172201"/>
                  <a:pt x="1076865" y="1205480"/>
                </a:cubicBezTo>
                <a:cubicBezTo>
                  <a:pt x="958911" y="1238759"/>
                  <a:pt x="811726" y="1271394"/>
                  <a:pt x="688823" y="1255007"/>
                </a:cubicBezTo>
                <a:cubicBezTo>
                  <a:pt x="565920" y="1238620"/>
                  <a:pt x="430642" y="1207512"/>
                  <a:pt x="330283" y="1165528"/>
                </a:cubicBezTo>
                <a:cubicBezTo>
                  <a:pt x="229924" y="1123544"/>
                  <a:pt x="141646" y="1094772"/>
                  <a:pt x="86671" y="100310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3798698-1DF4-6CB4-458A-B2F69590E7D6}"/>
              </a:ext>
            </a:extLst>
          </p:cNvPr>
          <p:cNvSpPr/>
          <p:nvPr/>
        </p:nvSpPr>
        <p:spPr>
          <a:xfrm>
            <a:off x="3422734" y="4931549"/>
            <a:ext cx="637440" cy="51793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79724"/>
              <a:gd name="connsiteX1" fmla="*/ 2367 w 1634956"/>
              <a:gd name="connsiteY1" fmla="*/ 605677 h 1279724"/>
              <a:gd name="connsiteX2" fmla="*/ 68499 w 1634956"/>
              <a:gd name="connsiteY2" fmla="*/ 309901 h 1279724"/>
              <a:gd name="connsiteX3" fmla="*/ 349190 w 1634956"/>
              <a:gd name="connsiteY3" fmla="*/ 138376 h 1279724"/>
              <a:gd name="connsiteX4" fmla="*/ 775479 w 1634956"/>
              <a:gd name="connsiteY4" fmla="*/ 12374 h 1279724"/>
              <a:gd name="connsiteX5" fmla="*/ 1307296 w 1634956"/>
              <a:gd name="connsiteY5" fmla="*/ 45372 h 1279724"/>
              <a:gd name="connsiteX6" fmla="*/ 1597752 w 1634956"/>
              <a:gd name="connsiteY6" fmla="*/ 371588 h 1279724"/>
              <a:gd name="connsiteX7" fmla="*/ 1609403 w 1634956"/>
              <a:gd name="connsiteY7" fmla="*/ 746965 h 1279724"/>
              <a:gd name="connsiteX8" fmla="*/ 1398481 w 1634956"/>
              <a:gd name="connsiteY8" fmla="*/ 1045502 h 1279724"/>
              <a:gd name="connsiteX9" fmla="*/ 1072785 w 1634956"/>
              <a:gd name="connsiteY9" fmla="*/ 1273855 h 1279724"/>
              <a:gd name="connsiteX10" fmla="*/ 672712 w 1634956"/>
              <a:gd name="connsiteY10" fmla="*/ 1209081 h 1279724"/>
              <a:gd name="connsiteX11" fmla="*/ 332219 w 1634956"/>
              <a:gd name="connsiteY11" fmla="*/ 1095539 h 1279724"/>
              <a:gd name="connsiteX12" fmla="*/ 124702 w 1634956"/>
              <a:gd name="connsiteY12" fmla="*/ 909050 h 1279724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332219 w 1634956"/>
              <a:gd name="connsiteY11" fmla="*/ 1095539 h 1285723"/>
              <a:gd name="connsiteX12" fmla="*/ 124702 w 1634956"/>
              <a:gd name="connsiteY12" fmla="*/ 909050 h 1285723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296125 w 1634956"/>
              <a:gd name="connsiteY11" fmla="*/ 1149681 h 1285723"/>
              <a:gd name="connsiteX12" fmla="*/ 124702 w 1634956"/>
              <a:gd name="connsiteY12" fmla="*/ 909050 h 1285723"/>
              <a:gd name="connsiteX0" fmla="*/ 80522 w 1632886"/>
              <a:gd name="connsiteY0" fmla="*/ 927098 h 1285723"/>
              <a:gd name="connsiteX1" fmla="*/ 297 w 1632886"/>
              <a:gd name="connsiteY1" fmla="*/ 605677 h 1285723"/>
              <a:gd name="connsiteX2" fmla="*/ 66429 w 1632886"/>
              <a:gd name="connsiteY2" fmla="*/ 309901 h 1285723"/>
              <a:gd name="connsiteX3" fmla="*/ 347120 w 1632886"/>
              <a:gd name="connsiteY3" fmla="*/ 138376 h 1285723"/>
              <a:gd name="connsiteX4" fmla="*/ 773409 w 1632886"/>
              <a:gd name="connsiteY4" fmla="*/ 12374 h 1285723"/>
              <a:gd name="connsiteX5" fmla="*/ 1305226 w 1632886"/>
              <a:gd name="connsiteY5" fmla="*/ 45372 h 1285723"/>
              <a:gd name="connsiteX6" fmla="*/ 1595682 w 1632886"/>
              <a:gd name="connsiteY6" fmla="*/ 371588 h 1285723"/>
              <a:gd name="connsiteX7" fmla="*/ 1607333 w 1632886"/>
              <a:gd name="connsiteY7" fmla="*/ 746965 h 1285723"/>
              <a:gd name="connsiteX8" fmla="*/ 1396411 w 1632886"/>
              <a:gd name="connsiteY8" fmla="*/ 1045502 h 1285723"/>
              <a:gd name="connsiteX9" fmla="*/ 1070715 w 1632886"/>
              <a:gd name="connsiteY9" fmla="*/ 1273855 h 1285723"/>
              <a:gd name="connsiteX10" fmla="*/ 652595 w 1632886"/>
              <a:gd name="connsiteY10" fmla="*/ 1245175 h 1285723"/>
              <a:gd name="connsiteX11" fmla="*/ 294055 w 1632886"/>
              <a:gd name="connsiteY11" fmla="*/ 1149681 h 1285723"/>
              <a:gd name="connsiteX12" fmla="*/ 80522 w 1632886"/>
              <a:gd name="connsiteY12" fmla="*/ 927098 h 1285723"/>
              <a:gd name="connsiteX0" fmla="*/ 37599 w 1589963"/>
              <a:gd name="connsiteY0" fmla="*/ 927098 h 1285723"/>
              <a:gd name="connsiteX1" fmla="*/ 17532 w 1589963"/>
              <a:gd name="connsiteY1" fmla="*/ 581614 h 1285723"/>
              <a:gd name="connsiteX2" fmla="*/ 23506 w 1589963"/>
              <a:gd name="connsiteY2" fmla="*/ 309901 h 1285723"/>
              <a:gd name="connsiteX3" fmla="*/ 304197 w 1589963"/>
              <a:gd name="connsiteY3" fmla="*/ 138376 h 1285723"/>
              <a:gd name="connsiteX4" fmla="*/ 730486 w 1589963"/>
              <a:gd name="connsiteY4" fmla="*/ 12374 h 1285723"/>
              <a:gd name="connsiteX5" fmla="*/ 1262303 w 1589963"/>
              <a:gd name="connsiteY5" fmla="*/ 45372 h 1285723"/>
              <a:gd name="connsiteX6" fmla="*/ 1552759 w 1589963"/>
              <a:gd name="connsiteY6" fmla="*/ 371588 h 1285723"/>
              <a:gd name="connsiteX7" fmla="*/ 1564410 w 1589963"/>
              <a:gd name="connsiteY7" fmla="*/ 746965 h 1285723"/>
              <a:gd name="connsiteX8" fmla="*/ 1353488 w 1589963"/>
              <a:gd name="connsiteY8" fmla="*/ 1045502 h 1285723"/>
              <a:gd name="connsiteX9" fmla="*/ 1027792 w 1589963"/>
              <a:gd name="connsiteY9" fmla="*/ 1273855 h 1285723"/>
              <a:gd name="connsiteX10" fmla="*/ 609672 w 1589963"/>
              <a:gd name="connsiteY10" fmla="*/ 1245175 h 1285723"/>
              <a:gd name="connsiteX11" fmla="*/ 251132 w 1589963"/>
              <a:gd name="connsiteY11" fmla="*/ 1149681 h 1285723"/>
              <a:gd name="connsiteX12" fmla="*/ 37599 w 1589963"/>
              <a:gd name="connsiteY12" fmla="*/ 927098 h 1285723"/>
              <a:gd name="connsiteX0" fmla="*/ 63373 w 1615737"/>
              <a:gd name="connsiteY0" fmla="*/ 927098 h 1285723"/>
              <a:gd name="connsiteX1" fmla="*/ 1196 w 1615737"/>
              <a:gd name="connsiteY1" fmla="*/ 587630 h 1285723"/>
              <a:gd name="connsiteX2" fmla="*/ 49280 w 1615737"/>
              <a:gd name="connsiteY2" fmla="*/ 309901 h 1285723"/>
              <a:gd name="connsiteX3" fmla="*/ 329971 w 1615737"/>
              <a:gd name="connsiteY3" fmla="*/ 138376 h 1285723"/>
              <a:gd name="connsiteX4" fmla="*/ 756260 w 1615737"/>
              <a:gd name="connsiteY4" fmla="*/ 12374 h 1285723"/>
              <a:gd name="connsiteX5" fmla="*/ 1288077 w 1615737"/>
              <a:gd name="connsiteY5" fmla="*/ 45372 h 1285723"/>
              <a:gd name="connsiteX6" fmla="*/ 1578533 w 1615737"/>
              <a:gd name="connsiteY6" fmla="*/ 371588 h 1285723"/>
              <a:gd name="connsiteX7" fmla="*/ 1590184 w 1615737"/>
              <a:gd name="connsiteY7" fmla="*/ 746965 h 1285723"/>
              <a:gd name="connsiteX8" fmla="*/ 1379262 w 1615737"/>
              <a:gd name="connsiteY8" fmla="*/ 1045502 h 1285723"/>
              <a:gd name="connsiteX9" fmla="*/ 1053566 w 1615737"/>
              <a:gd name="connsiteY9" fmla="*/ 1273855 h 1285723"/>
              <a:gd name="connsiteX10" fmla="*/ 635446 w 1615737"/>
              <a:gd name="connsiteY10" fmla="*/ 1245175 h 1285723"/>
              <a:gd name="connsiteX11" fmla="*/ 276906 w 1615737"/>
              <a:gd name="connsiteY11" fmla="*/ 1149681 h 1285723"/>
              <a:gd name="connsiteX12" fmla="*/ 63373 w 1615737"/>
              <a:gd name="connsiteY12" fmla="*/ 927098 h 1285723"/>
              <a:gd name="connsiteX0" fmla="*/ 63373 w 1615737"/>
              <a:gd name="connsiteY0" fmla="*/ 914724 h 1273349"/>
              <a:gd name="connsiteX1" fmla="*/ 1196 w 1615737"/>
              <a:gd name="connsiteY1" fmla="*/ 575256 h 1273349"/>
              <a:gd name="connsiteX2" fmla="*/ 49280 w 1615737"/>
              <a:gd name="connsiteY2" fmla="*/ 297527 h 1273349"/>
              <a:gd name="connsiteX3" fmla="*/ 329971 w 1615737"/>
              <a:gd name="connsiteY3" fmla="*/ 95923 h 1273349"/>
              <a:gd name="connsiteX4" fmla="*/ 756260 w 1615737"/>
              <a:gd name="connsiteY4" fmla="*/ 0 h 1273349"/>
              <a:gd name="connsiteX5" fmla="*/ 1288077 w 1615737"/>
              <a:gd name="connsiteY5" fmla="*/ 32998 h 1273349"/>
              <a:gd name="connsiteX6" fmla="*/ 1578533 w 1615737"/>
              <a:gd name="connsiteY6" fmla="*/ 359214 h 1273349"/>
              <a:gd name="connsiteX7" fmla="*/ 1590184 w 1615737"/>
              <a:gd name="connsiteY7" fmla="*/ 734591 h 1273349"/>
              <a:gd name="connsiteX8" fmla="*/ 1379262 w 1615737"/>
              <a:gd name="connsiteY8" fmla="*/ 1033128 h 1273349"/>
              <a:gd name="connsiteX9" fmla="*/ 1053566 w 1615737"/>
              <a:gd name="connsiteY9" fmla="*/ 1261481 h 1273349"/>
              <a:gd name="connsiteX10" fmla="*/ 635446 w 1615737"/>
              <a:gd name="connsiteY10" fmla="*/ 1232801 h 1273349"/>
              <a:gd name="connsiteX11" fmla="*/ 276906 w 1615737"/>
              <a:gd name="connsiteY11" fmla="*/ 1137307 h 1273349"/>
              <a:gd name="connsiteX12" fmla="*/ 63373 w 1615737"/>
              <a:gd name="connsiteY12" fmla="*/ 914724 h 1273349"/>
              <a:gd name="connsiteX0" fmla="*/ 63373 w 1615019"/>
              <a:gd name="connsiteY0" fmla="*/ 918855 h 1277480"/>
              <a:gd name="connsiteX1" fmla="*/ 1196 w 1615019"/>
              <a:gd name="connsiteY1" fmla="*/ 579387 h 1277480"/>
              <a:gd name="connsiteX2" fmla="*/ 49280 w 1615019"/>
              <a:gd name="connsiteY2" fmla="*/ 301658 h 1277480"/>
              <a:gd name="connsiteX3" fmla="*/ 329971 w 1615019"/>
              <a:gd name="connsiteY3" fmla="*/ 100054 h 1277480"/>
              <a:gd name="connsiteX4" fmla="*/ 756260 w 1615019"/>
              <a:gd name="connsiteY4" fmla="*/ 4131 h 1277480"/>
              <a:gd name="connsiteX5" fmla="*/ 1300109 w 1615019"/>
              <a:gd name="connsiteY5" fmla="*/ 19081 h 1277480"/>
              <a:gd name="connsiteX6" fmla="*/ 1578533 w 1615019"/>
              <a:gd name="connsiteY6" fmla="*/ 363345 h 1277480"/>
              <a:gd name="connsiteX7" fmla="*/ 1590184 w 1615019"/>
              <a:gd name="connsiteY7" fmla="*/ 738722 h 1277480"/>
              <a:gd name="connsiteX8" fmla="*/ 1379262 w 1615019"/>
              <a:gd name="connsiteY8" fmla="*/ 1037259 h 1277480"/>
              <a:gd name="connsiteX9" fmla="*/ 1053566 w 1615019"/>
              <a:gd name="connsiteY9" fmla="*/ 1265612 h 1277480"/>
              <a:gd name="connsiteX10" fmla="*/ 635446 w 1615019"/>
              <a:gd name="connsiteY10" fmla="*/ 1236932 h 1277480"/>
              <a:gd name="connsiteX11" fmla="*/ 276906 w 1615019"/>
              <a:gd name="connsiteY11" fmla="*/ 1141438 h 1277480"/>
              <a:gd name="connsiteX12" fmla="*/ 63373 w 1615019"/>
              <a:gd name="connsiteY12" fmla="*/ 918855 h 1277480"/>
              <a:gd name="connsiteX0" fmla="*/ 63373 w 1615019"/>
              <a:gd name="connsiteY0" fmla="*/ 953612 h 1312237"/>
              <a:gd name="connsiteX1" fmla="*/ 1196 w 1615019"/>
              <a:gd name="connsiteY1" fmla="*/ 614144 h 1312237"/>
              <a:gd name="connsiteX2" fmla="*/ 49280 w 1615019"/>
              <a:gd name="connsiteY2" fmla="*/ 336415 h 1312237"/>
              <a:gd name="connsiteX3" fmla="*/ 329971 w 1615019"/>
              <a:gd name="connsiteY3" fmla="*/ 134811 h 1312237"/>
              <a:gd name="connsiteX4" fmla="*/ 756260 w 1615019"/>
              <a:gd name="connsiteY4" fmla="*/ 8809 h 1312237"/>
              <a:gd name="connsiteX5" fmla="*/ 1300109 w 1615019"/>
              <a:gd name="connsiteY5" fmla="*/ 53838 h 1312237"/>
              <a:gd name="connsiteX6" fmla="*/ 1578533 w 1615019"/>
              <a:gd name="connsiteY6" fmla="*/ 398102 h 1312237"/>
              <a:gd name="connsiteX7" fmla="*/ 1590184 w 1615019"/>
              <a:gd name="connsiteY7" fmla="*/ 773479 h 1312237"/>
              <a:gd name="connsiteX8" fmla="*/ 1379262 w 1615019"/>
              <a:gd name="connsiteY8" fmla="*/ 1072016 h 1312237"/>
              <a:gd name="connsiteX9" fmla="*/ 1053566 w 1615019"/>
              <a:gd name="connsiteY9" fmla="*/ 1300369 h 1312237"/>
              <a:gd name="connsiteX10" fmla="*/ 635446 w 1615019"/>
              <a:gd name="connsiteY10" fmla="*/ 1271689 h 1312237"/>
              <a:gd name="connsiteX11" fmla="*/ 276906 w 1615019"/>
              <a:gd name="connsiteY11" fmla="*/ 1176195 h 1312237"/>
              <a:gd name="connsiteX12" fmla="*/ 63373 w 1615019"/>
              <a:gd name="connsiteY12" fmla="*/ 953612 h 131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5019" h="1312237">
                <a:moveTo>
                  <a:pt x="63373" y="953612"/>
                </a:moveTo>
                <a:cubicBezTo>
                  <a:pt x="17421" y="859937"/>
                  <a:pt x="3545" y="717010"/>
                  <a:pt x="1196" y="614144"/>
                </a:cubicBezTo>
                <a:cubicBezTo>
                  <a:pt x="-1153" y="511278"/>
                  <a:pt x="-5516" y="416304"/>
                  <a:pt x="49280" y="336415"/>
                </a:cubicBezTo>
                <a:cubicBezTo>
                  <a:pt x="104076" y="256526"/>
                  <a:pt x="212141" y="189412"/>
                  <a:pt x="329971" y="134811"/>
                </a:cubicBezTo>
                <a:cubicBezTo>
                  <a:pt x="447801" y="80210"/>
                  <a:pt x="594570" y="22304"/>
                  <a:pt x="756260" y="8809"/>
                </a:cubicBezTo>
                <a:cubicBezTo>
                  <a:pt x="917950" y="-4686"/>
                  <a:pt x="1163063" y="-11044"/>
                  <a:pt x="1300109" y="53838"/>
                </a:cubicBezTo>
                <a:cubicBezTo>
                  <a:pt x="1437155" y="118720"/>
                  <a:pt x="1530187" y="278162"/>
                  <a:pt x="1578533" y="398102"/>
                </a:cubicBezTo>
                <a:cubicBezTo>
                  <a:pt x="1626879" y="518042"/>
                  <a:pt x="1623396" y="661160"/>
                  <a:pt x="1590184" y="773479"/>
                </a:cubicBezTo>
                <a:cubicBezTo>
                  <a:pt x="1556972" y="885798"/>
                  <a:pt x="1468698" y="984201"/>
                  <a:pt x="1379262" y="1072016"/>
                </a:cubicBezTo>
                <a:cubicBezTo>
                  <a:pt x="1289826" y="1159831"/>
                  <a:pt x="1177535" y="1267090"/>
                  <a:pt x="1053566" y="1300369"/>
                </a:cubicBezTo>
                <a:cubicBezTo>
                  <a:pt x="929597" y="1333648"/>
                  <a:pt x="758349" y="1288076"/>
                  <a:pt x="635446" y="1271689"/>
                </a:cubicBezTo>
                <a:cubicBezTo>
                  <a:pt x="512543" y="1255302"/>
                  <a:pt x="372252" y="1229208"/>
                  <a:pt x="276906" y="1176195"/>
                </a:cubicBezTo>
                <a:cubicBezTo>
                  <a:pt x="181561" y="1123182"/>
                  <a:pt x="109325" y="1047287"/>
                  <a:pt x="63373" y="95361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69FE13A-276D-F974-B7EC-CD32048B8CE8}"/>
              </a:ext>
            </a:extLst>
          </p:cNvPr>
          <p:cNvSpPr/>
          <p:nvPr/>
        </p:nvSpPr>
        <p:spPr>
          <a:xfrm>
            <a:off x="2769839" y="5013383"/>
            <a:ext cx="644107" cy="5301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348806"/>
              <a:gd name="connsiteX1" fmla="*/ 2367 w 1634956"/>
              <a:gd name="connsiteY1" fmla="*/ 605677 h 1348806"/>
              <a:gd name="connsiteX2" fmla="*/ 68499 w 1634956"/>
              <a:gd name="connsiteY2" fmla="*/ 309901 h 1348806"/>
              <a:gd name="connsiteX3" fmla="*/ 349190 w 1634956"/>
              <a:gd name="connsiteY3" fmla="*/ 138376 h 1348806"/>
              <a:gd name="connsiteX4" fmla="*/ 775479 w 1634956"/>
              <a:gd name="connsiteY4" fmla="*/ 12374 h 1348806"/>
              <a:gd name="connsiteX5" fmla="*/ 1307296 w 1634956"/>
              <a:gd name="connsiteY5" fmla="*/ 45372 h 1348806"/>
              <a:gd name="connsiteX6" fmla="*/ 1597752 w 1634956"/>
              <a:gd name="connsiteY6" fmla="*/ 371588 h 1348806"/>
              <a:gd name="connsiteX7" fmla="*/ 1609403 w 1634956"/>
              <a:gd name="connsiteY7" fmla="*/ 746965 h 1348806"/>
              <a:gd name="connsiteX8" fmla="*/ 1398481 w 1634956"/>
              <a:gd name="connsiteY8" fmla="*/ 1045502 h 1348806"/>
              <a:gd name="connsiteX9" fmla="*/ 1066769 w 1634956"/>
              <a:gd name="connsiteY9" fmla="*/ 1177602 h 1348806"/>
              <a:gd name="connsiteX10" fmla="*/ 750917 w 1634956"/>
              <a:gd name="connsiteY10" fmla="*/ 1347444 h 1348806"/>
              <a:gd name="connsiteX11" fmla="*/ 332219 w 1634956"/>
              <a:gd name="connsiteY11" fmla="*/ 1095539 h 1348806"/>
              <a:gd name="connsiteX12" fmla="*/ 124702 w 1634956"/>
              <a:gd name="connsiteY12" fmla="*/ 909050 h 1348806"/>
              <a:gd name="connsiteX0" fmla="*/ 124702 w 1634956"/>
              <a:gd name="connsiteY0" fmla="*/ 909050 h 1350536"/>
              <a:gd name="connsiteX1" fmla="*/ 2367 w 1634956"/>
              <a:gd name="connsiteY1" fmla="*/ 605677 h 1350536"/>
              <a:gd name="connsiteX2" fmla="*/ 68499 w 1634956"/>
              <a:gd name="connsiteY2" fmla="*/ 309901 h 1350536"/>
              <a:gd name="connsiteX3" fmla="*/ 349190 w 1634956"/>
              <a:gd name="connsiteY3" fmla="*/ 138376 h 1350536"/>
              <a:gd name="connsiteX4" fmla="*/ 775479 w 1634956"/>
              <a:gd name="connsiteY4" fmla="*/ 12374 h 1350536"/>
              <a:gd name="connsiteX5" fmla="*/ 1307296 w 1634956"/>
              <a:gd name="connsiteY5" fmla="*/ 45372 h 1350536"/>
              <a:gd name="connsiteX6" fmla="*/ 1597752 w 1634956"/>
              <a:gd name="connsiteY6" fmla="*/ 371588 h 1350536"/>
              <a:gd name="connsiteX7" fmla="*/ 1609403 w 1634956"/>
              <a:gd name="connsiteY7" fmla="*/ 746965 h 1350536"/>
              <a:gd name="connsiteX8" fmla="*/ 1398481 w 1634956"/>
              <a:gd name="connsiteY8" fmla="*/ 1045502 h 1350536"/>
              <a:gd name="connsiteX9" fmla="*/ 1205132 w 1634956"/>
              <a:gd name="connsiteY9" fmla="*/ 1261823 h 1350536"/>
              <a:gd name="connsiteX10" fmla="*/ 750917 w 1634956"/>
              <a:gd name="connsiteY10" fmla="*/ 1347444 h 1350536"/>
              <a:gd name="connsiteX11" fmla="*/ 332219 w 1634956"/>
              <a:gd name="connsiteY11" fmla="*/ 1095539 h 1350536"/>
              <a:gd name="connsiteX12" fmla="*/ 124702 w 1634956"/>
              <a:gd name="connsiteY12" fmla="*/ 909050 h 1350536"/>
              <a:gd name="connsiteX0" fmla="*/ 124702 w 1629731"/>
              <a:gd name="connsiteY0" fmla="*/ 909050 h 1350977"/>
              <a:gd name="connsiteX1" fmla="*/ 2367 w 1629731"/>
              <a:gd name="connsiteY1" fmla="*/ 605677 h 1350977"/>
              <a:gd name="connsiteX2" fmla="*/ 68499 w 1629731"/>
              <a:gd name="connsiteY2" fmla="*/ 309901 h 1350977"/>
              <a:gd name="connsiteX3" fmla="*/ 349190 w 1629731"/>
              <a:gd name="connsiteY3" fmla="*/ 138376 h 1350977"/>
              <a:gd name="connsiteX4" fmla="*/ 775479 w 1629731"/>
              <a:gd name="connsiteY4" fmla="*/ 12374 h 1350977"/>
              <a:gd name="connsiteX5" fmla="*/ 1307296 w 1629731"/>
              <a:gd name="connsiteY5" fmla="*/ 45372 h 1350977"/>
              <a:gd name="connsiteX6" fmla="*/ 1597752 w 1629731"/>
              <a:gd name="connsiteY6" fmla="*/ 371588 h 1350977"/>
              <a:gd name="connsiteX7" fmla="*/ 1609403 w 1629731"/>
              <a:gd name="connsiteY7" fmla="*/ 746965 h 1350977"/>
              <a:gd name="connsiteX8" fmla="*/ 1482702 w 1629731"/>
              <a:gd name="connsiteY8" fmla="*/ 991360 h 1350977"/>
              <a:gd name="connsiteX9" fmla="*/ 1205132 w 1629731"/>
              <a:gd name="connsiteY9" fmla="*/ 1261823 h 1350977"/>
              <a:gd name="connsiteX10" fmla="*/ 750917 w 1629731"/>
              <a:gd name="connsiteY10" fmla="*/ 1347444 h 1350977"/>
              <a:gd name="connsiteX11" fmla="*/ 332219 w 1629731"/>
              <a:gd name="connsiteY11" fmla="*/ 1095539 h 1350977"/>
              <a:gd name="connsiteX12" fmla="*/ 124702 w 1629731"/>
              <a:gd name="connsiteY12" fmla="*/ 909050 h 1350977"/>
              <a:gd name="connsiteX0" fmla="*/ 124702 w 1629731"/>
              <a:gd name="connsiteY0" fmla="*/ 909050 h 1348777"/>
              <a:gd name="connsiteX1" fmla="*/ 2367 w 1629731"/>
              <a:gd name="connsiteY1" fmla="*/ 605677 h 1348777"/>
              <a:gd name="connsiteX2" fmla="*/ 68499 w 1629731"/>
              <a:gd name="connsiteY2" fmla="*/ 309901 h 1348777"/>
              <a:gd name="connsiteX3" fmla="*/ 349190 w 1629731"/>
              <a:gd name="connsiteY3" fmla="*/ 138376 h 1348777"/>
              <a:gd name="connsiteX4" fmla="*/ 775479 w 1629731"/>
              <a:gd name="connsiteY4" fmla="*/ 12374 h 1348777"/>
              <a:gd name="connsiteX5" fmla="*/ 1307296 w 1629731"/>
              <a:gd name="connsiteY5" fmla="*/ 45372 h 1348777"/>
              <a:gd name="connsiteX6" fmla="*/ 1597752 w 1629731"/>
              <a:gd name="connsiteY6" fmla="*/ 371588 h 1348777"/>
              <a:gd name="connsiteX7" fmla="*/ 1609403 w 1629731"/>
              <a:gd name="connsiteY7" fmla="*/ 746965 h 1348777"/>
              <a:gd name="connsiteX8" fmla="*/ 1482702 w 1629731"/>
              <a:gd name="connsiteY8" fmla="*/ 991360 h 1348777"/>
              <a:gd name="connsiteX9" fmla="*/ 1193100 w 1629731"/>
              <a:gd name="connsiteY9" fmla="*/ 1165570 h 1348777"/>
              <a:gd name="connsiteX10" fmla="*/ 750917 w 1629731"/>
              <a:gd name="connsiteY10" fmla="*/ 1347444 h 1348777"/>
              <a:gd name="connsiteX11" fmla="*/ 332219 w 1629731"/>
              <a:gd name="connsiteY11" fmla="*/ 1095539 h 1348777"/>
              <a:gd name="connsiteX12" fmla="*/ 124702 w 1629731"/>
              <a:gd name="connsiteY12" fmla="*/ 909050 h 1348777"/>
              <a:gd name="connsiteX0" fmla="*/ 124702 w 1629731"/>
              <a:gd name="connsiteY0" fmla="*/ 909050 h 1349285"/>
              <a:gd name="connsiteX1" fmla="*/ 2367 w 1629731"/>
              <a:gd name="connsiteY1" fmla="*/ 605677 h 1349285"/>
              <a:gd name="connsiteX2" fmla="*/ 68499 w 1629731"/>
              <a:gd name="connsiteY2" fmla="*/ 309901 h 1349285"/>
              <a:gd name="connsiteX3" fmla="*/ 349190 w 1629731"/>
              <a:gd name="connsiteY3" fmla="*/ 138376 h 1349285"/>
              <a:gd name="connsiteX4" fmla="*/ 775479 w 1629731"/>
              <a:gd name="connsiteY4" fmla="*/ 12374 h 1349285"/>
              <a:gd name="connsiteX5" fmla="*/ 1307296 w 1629731"/>
              <a:gd name="connsiteY5" fmla="*/ 45372 h 1349285"/>
              <a:gd name="connsiteX6" fmla="*/ 1597752 w 1629731"/>
              <a:gd name="connsiteY6" fmla="*/ 371588 h 1349285"/>
              <a:gd name="connsiteX7" fmla="*/ 1609403 w 1629731"/>
              <a:gd name="connsiteY7" fmla="*/ 746965 h 1349285"/>
              <a:gd name="connsiteX8" fmla="*/ 1482702 w 1629731"/>
              <a:gd name="connsiteY8" fmla="*/ 991360 h 1349285"/>
              <a:gd name="connsiteX9" fmla="*/ 1211147 w 1629731"/>
              <a:gd name="connsiteY9" fmla="*/ 1207681 h 1349285"/>
              <a:gd name="connsiteX10" fmla="*/ 750917 w 1629731"/>
              <a:gd name="connsiteY10" fmla="*/ 1347444 h 1349285"/>
              <a:gd name="connsiteX11" fmla="*/ 332219 w 1629731"/>
              <a:gd name="connsiteY11" fmla="*/ 1095539 h 1349285"/>
              <a:gd name="connsiteX12" fmla="*/ 124702 w 1629731"/>
              <a:gd name="connsiteY12" fmla="*/ 909050 h 1349285"/>
              <a:gd name="connsiteX0" fmla="*/ 124702 w 1629731"/>
              <a:gd name="connsiteY0" fmla="*/ 909050 h 1343357"/>
              <a:gd name="connsiteX1" fmla="*/ 2367 w 1629731"/>
              <a:gd name="connsiteY1" fmla="*/ 605677 h 1343357"/>
              <a:gd name="connsiteX2" fmla="*/ 68499 w 1629731"/>
              <a:gd name="connsiteY2" fmla="*/ 309901 h 1343357"/>
              <a:gd name="connsiteX3" fmla="*/ 349190 w 1629731"/>
              <a:gd name="connsiteY3" fmla="*/ 138376 h 1343357"/>
              <a:gd name="connsiteX4" fmla="*/ 775479 w 1629731"/>
              <a:gd name="connsiteY4" fmla="*/ 12374 h 1343357"/>
              <a:gd name="connsiteX5" fmla="*/ 1307296 w 1629731"/>
              <a:gd name="connsiteY5" fmla="*/ 45372 h 1343357"/>
              <a:gd name="connsiteX6" fmla="*/ 1597752 w 1629731"/>
              <a:gd name="connsiteY6" fmla="*/ 371588 h 1343357"/>
              <a:gd name="connsiteX7" fmla="*/ 1609403 w 1629731"/>
              <a:gd name="connsiteY7" fmla="*/ 746965 h 1343357"/>
              <a:gd name="connsiteX8" fmla="*/ 1482702 w 1629731"/>
              <a:gd name="connsiteY8" fmla="*/ 991360 h 1343357"/>
              <a:gd name="connsiteX9" fmla="*/ 1211147 w 1629731"/>
              <a:gd name="connsiteY9" fmla="*/ 1207681 h 1343357"/>
              <a:gd name="connsiteX10" fmla="*/ 811074 w 1629731"/>
              <a:gd name="connsiteY10" fmla="*/ 1341429 h 1343357"/>
              <a:gd name="connsiteX11" fmla="*/ 332219 w 1629731"/>
              <a:gd name="connsiteY11" fmla="*/ 1095539 h 1343357"/>
              <a:gd name="connsiteX12" fmla="*/ 124702 w 1629731"/>
              <a:gd name="connsiteY12" fmla="*/ 909050 h 1343357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332219 w 1631910"/>
              <a:gd name="connsiteY11" fmla="*/ 1095539 h 1343256"/>
              <a:gd name="connsiteX12" fmla="*/ 124702 w 1631910"/>
              <a:gd name="connsiteY12" fmla="*/ 909050 h 1343256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434487 w 1631910"/>
              <a:gd name="connsiteY11" fmla="*/ 1149681 h 1343256"/>
              <a:gd name="connsiteX12" fmla="*/ 124702 w 1631910"/>
              <a:gd name="connsiteY12" fmla="*/ 909050 h 134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1910" h="1343256">
                <a:moveTo>
                  <a:pt x="124702" y="909050"/>
                </a:moveTo>
                <a:cubicBezTo>
                  <a:pt x="52682" y="818383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34594" y="637654"/>
                  <a:pt x="1609403" y="746965"/>
                </a:cubicBezTo>
                <a:cubicBezTo>
                  <a:pt x="1584212" y="856276"/>
                  <a:pt x="1512983" y="950668"/>
                  <a:pt x="1446607" y="1027454"/>
                </a:cubicBezTo>
                <a:cubicBezTo>
                  <a:pt x="1380231" y="1104240"/>
                  <a:pt x="1317069" y="1155352"/>
                  <a:pt x="1211147" y="1207681"/>
                </a:cubicBezTo>
                <a:cubicBezTo>
                  <a:pt x="1105225" y="1260010"/>
                  <a:pt x="933977" y="1357816"/>
                  <a:pt x="811074" y="1341429"/>
                </a:cubicBezTo>
                <a:cubicBezTo>
                  <a:pt x="688171" y="1325042"/>
                  <a:pt x="548882" y="1221744"/>
                  <a:pt x="434487" y="1149681"/>
                </a:cubicBezTo>
                <a:cubicBezTo>
                  <a:pt x="320092" y="1077618"/>
                  <a:pt x="196722" y="999717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75D83CF-83E9-B25A-F100-255592DA120A}"/>
              </a:ext>
            </a:extLst>
          </p:cNvPr>
          <p:cNvSpPr/>
          <p:nvPr/>
        </p:nvSpPr>
        <p:spPr>
          <a:xfrm>
            <a:off x="2326087" y="5371031"/>
            <a:ext cx="679697" cy="48321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719453"/>
              <a:gd name="connsiteY0" fmla="*/ 909050 h 1214910"/>
              <a:gd name="connsiteX1" fmla="*/ 2367 w 1719453"/>
              <a:gd name="connsiteY1" fmla="*/ 605677 h 1214910"/>
              <a:gd name="connsiteX2" fmla="*/ 68499 w 1719453"/>
              <a:gd name="connsiteY2" fmla="*/ 309901 h 1214910"/>
              <a:gd name="connsiteX3" fmla="*/ 349190 w 1719453"/>
              <a:gd name="connsiteY3" fmla="*/ 138376 h 1214910"/>
              <a:gd name="connsiteX4" fmla="*/ 775479 w 1719453"/>
              <a:gd name="connsiteY4" fmla="*/ 12374 h 1214910"/>
              <a:gd name="connsiteX5" fmla="*/ 1307296 w 1719453"/>
              <a:gd name="connsiteY5" fmla="*/ 45372 h 1214910"/>
              <a:gd name="connsiteX6" fmla="*/ 1597752 w 1719453"/>
              <a:gd name="connsiteY6" fmla="*/ 371588 h 1214910"/>
              <a:gd name="connsiteX7" fmla="*/ 1711672 w 1719453"/>
              <a:gd name="connsiteY7" fmla="*/ 765012 h 1214910"/>
              <a:gd name="connsiteX8" fmla="*/ 1398481 w 1719453"/>
              <a:gd name="connsiteY8" fmla="*/ 1045502 h 1214910"/>
              <a:gd name="connsiteX9" fmla="*/ 1066769 w 1719453"/>
              <a:gd name="connsiteY9" fmla="*/ 1177602 h 1214910"/>
              <a:gd name="connsiteX10" fmla="*/ 672712 w 1719453"/>
              <a:gd name="connsiteY10" fmla="*/ 1209081 h 1214910"/>
              <a:gd name="connsiteX11" fmla="*/ 332219 w 1719453"/>
              <a:gd name="connsiteY11" fmla="*/ 1095539 h 1214910"/>
              <a:gd name="connsiteX12" fmla="*/ 124702 w 1719453"/>
              <a:gd name="connsiteY12" fmla="*/ 909050 h 1214910"/>
              <a:gd name="connsiteX0" fmla="*/ 124702 w 1722080"/>
              <a:gd name="connsiteY0" fmla="*/ 908439 h 1214299"/>
              <a:gd name="connsiteX1" fmla="*/ 2367 w 1722080"/>
              <a:gd name="connsiteY1" fmla="*/ 605066 h 1214299"/>
              <a:gd name="connsiteX2" fmla="*/ 68499 w 1722080"/>
              <a:gd name="connsiteY2" fmla="*/ 309290 h 1214299"/>
              <a:gd name="connsiteX3" fmla="*/ 349190 w 1722080"/>
              <a:gd name="connsiteY3" fmla="*/ 137765 h 1214299"/>
              <a:gd name="connsiteX4" fmla="*/ 775479 w 1722080"/>
              <a:gd name="connsiteY4" fmla="*/ 11763 h 1214299"/>
              <a:gd name="connsiteX5" fmla="*/ 1307296 w 1722080"/>
              <a:gd name="connsiteY5" fmla="*/ 44761 h 1214299"/>
              <a:gd name="connsiteX6" fmla="*/ 1615800 w 1722080"/>
              <a:gd name="connsiteY6" fmla="*/ 358945 h 1214299"/>
              <a:gd name="connsiteX7" fmla="*/ 1711672 w 1722080"/>
              <a:gd name="connsiteY7" fmla="*/ 764401 h 1214299"/>
              <a:gd name="connsiteX8" fmla="*/ 1398481 w 1722080"/>
              <a:gd name="connsiteY8" fmla="*/ 1044891 h 1214299"/>
              <a:gd name="connsiteX9" fmla="*/ 1066769 w 1722080"/>
              <a:gd name="connsiteY9" fmla="*/ 1176991 h 1214299"/>
              <a:gd name="connsiteX10" fmla="*/ 672712 w 1722080"/>
              <a:gd name="connsiteY10" fmla="*/ 1208470 h 1214299"/>
              <a:gd name="connsiteX11" fmla="*/ 332219 w 1722080"/>
              <a:gd name="connsiteY11" fmla="*/ 1094928 h 1214299"/>
              <a:gd name="connsiteX12" fmla="*/ 124702 w 1722080"/>
              <a:gd name="connsiteY12" fmla="*/ 908439 h 1214299"/>
              <a:gd name="connsiteX0" fmla="*/ 124702 w 1722080"/>
              <a:gd name="connsiteY0" fmla="*/ 908439 h 1224276"/>
              <a:gd name="connsiteX1" fmla="*/ 2367 w 1722080"/>
              <a:gd name="connsiteY1" fmla="*/ 605066 h 1224276"/>
              <a:gd name="connsiteX2" fmla="*/ 68499 w 1722080"/>
              <a:gd name="connsiteY2" fmla="*/ 309290 h 1224276"/>
              <a:gd name="connsiteX3" fmla="*/ 349190 w 1722080"/>
              <a:gd name="connsiteY3" fmla="*/ 137765 h 1224276"/>
              <a:gd name="connsiteX4" fmla="*/ 775479 w 1722080"/>
              <a:gd name="connsiteY4" fmla="*/ 11763 h 1224276"/>
              <a:gd name="connsiteX5" fmla="*/ 1307296 w 1722080"/>
              <a:gd name="connsiteY5" fmla="*/ 44761 h 1224276"/>
              <a:gd name="connsiteX6" fmla="*/ 1615800 w 1722080"/>
              <a:gd name="connsiteY6" fmla="*/ 358945 h 1224276"/>
              <a:gd name="connsiteX7" fmla="*/ 1711672 w 1722080"/>
              <a:gd name="connsiteY7" fmla="*/ 764401 h 1224276"/>
              <a:gd name="connsiteX8" fmla="*/ 1398481 w 1722080"/>
              <a:gd name="connsiteY8" fmla="*/ 1044891 h 1224276"/>
              <a:gd name="connsiteX9" fmla="*/ 1102864 w 1722080"/>
              <a:gd name="connsiteY9" fmla="*/ 1207070 h 1224276"/>
              <a:gd name="connsiteX10" fmla="*/ 672712 w 1722080"/>
              <a:gd name="connsiteY10" fmla="*/ 1208470 h 1224276"/>
              <a:gd name="connsiteX11" fmla="*/ 332219 w 1722080"/>
              <a:gd name="connsiteY11" fmla="*/ 1094928 h 1224276"/>
              <a:gd name="connsiteX12" fmla="*/ 124702 w 1722080"/>
              <a:gd name="connsiteY12" fmla="*/ 908439 h 122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2080" h="1224276">
                <a:moveTo>
                  <a:pt x="124702" y="908439"/>
                </a:moveTo>
                <a:cubicBezTo>
                  <a:pt x="69727" y="826795"/>
                  <a:pt x="11734" y="704924"/>
                  <a:pt x="2367" y="605066"/>
                </a:cubicBezTo>
                <a:cubicBezTo>
                  <a:pt x="-7000" y="505208"/>
                  <a:pt x="10695" y="387173"/>
                  <a:pt x="68499" y="309290"/>
                </a:cubicBezTo>
                <a:cubicBezTo>
                  <a:pt x="126303" y="231407"/>
                  <a:pt x="231360" y="187353"/>
                  <a:pt x="349190" y="137765"/>
                </a:cubicBezTo>
                <a:cubicBezTo>
                  <a:pt x="467020" y="88177"/>
                  <a:pt x="615795" y="27264"/>
                  <a:pt x="775479" y="11763"/>
                </a:cubicBezTo>
                <a:cubicBezTo>
                  <a:pt x="935163" y="-3738"/>
                  <a:pt x="1167242" y="-13103"/>
                  <a:pt x="1307296" y="44761"/>
                </a:cubicBezTo>
                <a:cubicBezTo>
                  <a:pt x="1447350" y="102625"/>
                  <a:pt x="1548404" y="239005"/>
                  <a:pt x="1615800" y="358945"/>
                </a:cubicBezTo>
                <a:cubicBezTo>
                  <a:pt x="1683196" y="478885"/>
                  <a:pt x="1747892" y="650077"/>
                  <a:pt x="1711672" y="764401"/>
                </a:cubicBezTo>
                <a:cubicBezTo>
                  <a:pt x="1675452" y="878725"/>
                  <a:pt x="1499949" y="971113"/>
                  <a:pt x="1398481" y="1044891"/>
                </a:cubicBezTo>
                <a:cubicBezTo>
                  <a:pt x="1297013" y="1118669"/>
                  <a:pt x="1223825" y="1179807"/>
                  <a:pt x="1102864" y="1207070"/>
                </a:cubicBezTo>
                <a:cubicBezTo>
                  <a:pt x="981903" y="1234333"/>
                  <a:pt x="795615" y="1224857"/>
                  <a:pt x="672712" y="1208470"/>
                </a:cubicBezTo>
                <a:cubicBezTo>
                  <a:pt x="549809" y="1192083"/>
                  <a:pt x="423554" y="1144933"/>
                  <a:pt x="332219" y="1094928"/>
                </a:cubicBezTo>
                <a:cubicBezTo>
                  <a:pt x="240884" y="1044923"/>
                  <a:pt x="179677" y="990083"/>
                  <a:pt x="124702" y="908439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C11BEDC-41FB-447F-55B1-DA2E56767143}"/>
              </a:ext>
            </a:extLst>
          </p:cNvPr>
          <p:cNvSpPr/>
          <p:nvPr/>
        </p:nvSpPr>
        <p:spPr>
          <a:xfrm>
            <a:off x="2331989" y="5851119"/>
            <a:ext cx="663436" cy="50981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83434"/>
              <a:gd name="connsiteX1" fmla="*/ 2367 w 1634956"/>
              <a:gd name="connsiteY1" fmla="*/ 605677 h 1283434"/>
              <a:gd name="connsiteX2" fmla="*/ 68499 w 1634956"/>
              <a:gd name="connsiteY2" fmla="*/ 309901 h 1283434"/>
              <a:gd name="connsiteX3" fmla="*/ 349190 w 1634956"/>
              <a:gd name="connsiteY3" fmla="*/ 138376 h 1283434"/>
              <a:gd name="connsiteX4" fmla="*/ 775479 w 1634956"/>
              <a:gd name="connsiteY4" fmla="*/ 12374 h 1283434"/>
              <a:gd name="connsiteX5" fmla="*/ 1307296 w 1634956"/>
              <a:gd name="connsiteY5" fmla="*/ 45372 h 1283434"/>
              <a:gd name="connsiteX6" fmla="*/ 1597752 w 1634956"/>
              <a:gd name="connsiteY6" fmla="*/ 371588 h 1283434"/>
              <a:gd name="connsiteX7" fmla="*/ 1609403 w 1634956"/>
              <a:gd name="connsiteY7" fmla="*/ 746965 h 1283434"/>
              <a:gd name="connsiteX8" fmla="*/ 1398481 w 1634956"/>
              <a:gd name="connsiteY8" fmla="*/ 1045502 h 1283434"/>
              <a:gd name="connsiteX9" fmla="*/ 1066769 w 1634956"/>
              <a:gd name="connsiteY9" fmla="*/ 1177602 h 1283434"/>
              <a:gd name="connsiteX10" fmla="*/ 702791 w 1634956"/>
              <a:gd name="connsiteY10" fmla="*/ 1281270 h 1283434"/>
              <a:gd name="connsiteX11" fmla="*/ 332219 w 1634956"/>
              <a:gd name="connsiteY11" fmla="*/ 1095539 h 1283434"/>
              <a:gd name="connsiteX12" fmla="*/ 124702 w 1634956"/>
              <a:gd name="connsiteY12" fmla="*/ 909050 h 1283434"/>
              <a:gd name="connsiteX0" fmla="*/ 124702 w 1634956"/>
              <a:gd name="connsiteY0" fmla="*/ 909050 h 1285132"/>
              <a:gd name="connsiteX1" fmla="*/ 2367 w 1634956"/>
              <a:gd name="connsiteY1" fmla="*/ 605677 h 1285132"/>
              <a:gd name="connsiteX2" fmla="*/ 68499 w 1634956"/>
              <a:gd name="connsiteY2" fmla="*/ 309901 h 1285132"/>
              <a:gd name="connsiteX3" fmla="*/ 349190 w 1634956"/>
              <a:gd name="connsiteY3" fmla="*/ 138376 h 1285132"/>
              <a:gd name="connsiteX4" fmla="*/ 775479 w 1634956"/>
              <a:gd name="connsiteY4" fmla="*/ 12374 h 1285132"/>
              <a:gd name="connsiteX5" fmla="*/ 1307296 w 1634956"/>
              <a:gd name="connsiteY5" fmla="*/ 45372 h 1285132"/>
              <a:gd name="connsiteX6" fmla="*/ 1597752 w 1634956"/>
              <a:gd name="connsiteY6" fmla="*/ 371588 h 1285132"/>
              <a:gd name="connsiteX7" fmla="*/ 1609403 w 1634956"/>
              <a:gd name="connsiteY7" fmla="*/ 746965 h 1285132"/>
              <a:gd name="connsiteX8" fmla="*/ 1398481 w 1634956"/>
              <a:gd name="connsiteY8" fmla="*/ 1045502 h 1285132"/>
              <a:gd name="connsiteX9" fmla="*/ 1102863 w 1634956"/>
              <a:gd name="connsiteY9" fmla="*/ 1219712 h 1285132"/>
              <a:gd name="connsiteX10" fmla="*/ 702791 w 1634956"/>
              <a:gd name="connsiteY10" fmla="*/ 1281270 h 1285132"/>
              <a:gd name="connsiteX11" fmla="*/ 332219 w 1634956"/>
              <a:gd name="connsiteY11" fmla="*/ 1095539 h 1285132"/>
              <a:gd name="connsiteX12" fmla="*/ 124702 w 1634956"/>
              <a:gd name="connsiteY12" fmla="*/ 909050 h 1285132"/>
              <a:gd name="connsiteX0" fmla="*/ 124702 w 1680882"/>
              <a:gd name="connsiteY0" fmla="*/ 909050 h 1285132"/>
              <a:gd name="connsiteX1" fmla="*/ 2367 w 1680882"/>
              <a:gd name="connsiteY1" fmla="*/ 605677 h 1285132"/>
              <a:gd name="connsiteX2" fmla="*/ 68499 w 1680882"/>
              <a:gd name="connsiteY2" fmla="*/ 309901 h 1285132"/>
              <a:gd name="connsiteX3" fmla="*/ 349190 w 1680882"/>
              <a:gd name="connsiteY3" fmla="*/ 138376 h 1285132"/>
              <a:gd name="connsiteX4" fmla="*/ 775479 w 1680882"/>
              <a:gd name="connsiteY4" fmla="*/ 12374 h 1285132"/>
              <a:gd name="connsiteX5" fmla="*/ 1307296 w 1680882"/>
              <a:gd name="connsiteY5" fmla="*/ 45372 h 1285132"/>
              <a:gd name="connsiteX6" fmla="*/ 1597752 w 1680882"/>
              <a:gd name="connsiteY6" fmla="*/ 371588 h 1285132"/>
              <a:gd name="connsiteX7" fmla="*/ 1669561 w 1680882"/>
              <a:gd name="connsiteY7" fmla="*/ 758996 h 1285132"/>
              <a:gd name="connsiteX8" fmla="*/ 1398481 w 1680882"/>
              <a:gd name="connsiteY8" fmla="*/ 1045502 h 1285132"/>
              <a:gd name="connsiteX9" fmla="*/ 1102863 w 1680882"/>
              <a:gd name="connsiteY9" fmla="*/ 1219712 h 1285132"/>
              <a:gd name="connsiteX10" fmla="*/ 702791 w 1680882"/>
              <a:gd name="connsiteY10" fmla="*/ 1281270 h 1285132"/>
              <a:gd name="connsiteX11" fmla="*/ 332219 w 1680882"/>
              <a:gd name="connsiteY11" fmla="*/ 1095539 h 1285132"/>
              <a:gd name="connsiteX12" fmla="*/ 124702 w 1680882"/>
              <a:gd name="connsiteY12" fmla="*/ 909050 h 1285132"/>
              <a:gd name="connsiteX0" fmla="*/ 124702 w 1680882"/>
              <a:gd name="connsiteY0" fmla="*/ 906995 h 1283077"/>
              <a:gd name="connsiteX1" fmla="*/ 2367 w 1680882"/>
              <a:gd name="connsiteY1" fmla="*/ 603622 h 1283077"/>
              <a:gd name="connsiteX2" fmla="*/ 68499 w 1680882"/>
              <a:gd name="connsiteY2" fmla="*/ 307846 h 1283077"/>
              <a:gd name="connsiteX3" fmla="*/ 349190 w 1680882"/>
              <a:gd name="connsiteY3" fmla="*/ 136321 h 1283077"/>
              <a:gd name="connsiteX4" fmla="*/ 775479 w 1680882"/>
              <a:gd name="connsiteY4" fmla="*/ 10319 h 1283077"/>
              <a:gd name="connsiteX5" fmla="*/ 1307296 w 1680882"/>
              <a:gd name="connsiteY5" fmla="*/ 43317 h 1283077"/>
              <a:gd name="connsiteX6" fmla="*/ 1597752 w 1680882"/>
              <a:gd name="connsiteY6" fmla="*/ 327422 h 1283077"/>
              <a:gd name="connsiteX7" fmla="*/ 1669561 w 1680882"/>
              <a:gd name="connsiteY7" fmla="*/ 756941 h 1283077"/>
              <a:gd name="connsiteX8" fmla="*/ 1398481 w 1680882"/>
              <a:gd name="connsiteY8" fmla="*/ 1043447 h 1283077"/>
              <a:gd name="connsiteX9" fmla="*/ 1102863 w 1680882"/>
              <a:gd name="connsiteY9" fmla="*/ 1217657 h 1283077"/>
              <a:gd name="connsiteX10" fmla="*/ 702791 w 1680882"/>
              <a:gd name="connsiteY10" fmla="*/ 1279215 h 1283077"/>
              <a:gd name="connsiteX11" fmla="*/ 332219 w 1680882"/>
              <a:gd name="connsiteY11" fmla="*/ 1093484 h 1283077"/>
              <a:gd name="connsiteX12" fmla="*/ 124702 w 1680882"/>
              <a:gd name="connsiteY12" fmla="*/ 906995 h 1283077"/>
              <a:gd name="connsiteX0" fmla="*/ 124702 w 1680882"/>
              <a:gd name="connsiteY0" fmla="*/ 906995 h 1291675"/>
              <a:gd name="connsiteX1" fmla="*/ 2367 w 1680882"/>
              <a:gd name="connsiteY1" fmla="*/ 603622 h 1291675"/>
              <a:gd name="connsiteX2" fmla="*/ 68499 w 1680882"/>
              <a:gd name="connsiteY2" fmla="*/ 307846 h 1291675"/>
              <a:gd name="connsiteX3" fmla="*/ 349190 w 1680882"/>
              <a:gd name="connsiteY3" fmla="*/ 136321 h 1291675"/>
              <a:gd name="connsiteX4" fmla="*/ 775479 w 1680882"/>
              <a:gd name="connsiteY4" fmla="*/ 10319 h 1291675"/>
              <a:gd name="connsiteX5" fmla="*/ 1307296 w 1680882"/>
              <a:gd name="connsiteY5" fmla="*/ 43317 h 1291675"/>
              <a:gd name="connsiteX6" fmla="*/ 1597752 w 1680882"/>
              <a:gd name="connsiteY6" fmla="*/ 327422 h 1291675"/>
              <a:gd name="connsiteX7" fmla="*/ 1669561 w 1680882"/>
              <a:gd name="connsiteY7" fmla="*/ 756941 h 1291675"/>
              <a:gd name="connsiteX8" fmla="*/ 1398481 w 1680882"/>
              <a:gd name="connsiteY8" fmla="*/ 1043447 h 1291675"/>
              <a:gd name="connsiteX9" fmla="*/ 1095489 w 1680882"/>
              <a:gd name="connsiteY9" fmla="*/ 1261902 h 1291675"/>
              <a:gd name="connsiteX10" fmla="*/ 702791 w 1680882"/>
              <a:gd name="connsiteY10" fmla="*/ 1279215 h 1291675"/>
              <a:gd name="connsiteX11" fmla="*/ 332219 w 1680882"/>
              <a:gd name="connsiteY11" fmla="*/ 1093484 h 1291675"/>
              <a:gd name="connsiteX12" fmla="*/ 124702 w 1680882"/>
              <a:gd name="connsiteY12" fmla="*/ 906995 h 129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882" h="1291675">
                <a:moveTo>
                  <a:pt x="124702" y="906995"/>
                </a:moveTo>
                <a:cubicBezTo>
                  <a:pt x="69727" y="825351"/>
                  <a:pt x="11734" y="703480"/>
                  <a:pt x="2367" y="603622"/>
                </a:cubicBezTo>
                <a:cubicBezTo>
                  <a:pt x="-7000" y="503764"/>
                  <a:pt x="10695" y="385729"/>
                  <a:pt x="68499" y="307846"/>
                </a:cubicBezTo>
                <a:cubicBezTo>
                  <a:pt x="126303" y="229963"/>
                  <a:pt x="231360" y="185909"/>
                  <a:pt x="349190" y="136321"/>
                </a:cubicBezTo>
                <a:cubicBezTo>
                  <a:pt x="467020" y="86733"/>
                  <a:pt x="615795" y="25820"/>
                  <a:pt x="775479" y="10319"/>
                </a:cubicBezTo>
                <a:cubicBezTo>
                  <a:pt x="935163" y="-5182"/>
                  <a:pt x="1170251" y="-9534"/>
                  <a:pt x="1307296" y="43317"/>
                </a:cubicBezTo>
                <a:cubicBezTo>
                  <a:pt x="1444342" y="96168"/>
                  <a:pt x="1537375" y="208485"/>
                  <a:pt x="1597752" y="327422"/>
                </a:cubicBezTo>
                <a:cubicBezTo>
                  <a:pt x="1658129" y="446359"/>
                  <a:pt x="1702773" y="637603"/>
                  <a:pt x="1669561" y="756941"/>
                </a:cubicBezTo>
                <a:cubicBezTo>
                  <a:pt x="1636349" y="876279"/>
                  <a:pt x="1494160" y="959287"/>
                  <a:pt x="1398481" y="1043447"/>
                </a:cubicBezTo>
                <a:cubicBezTo>
                  <a:pt x="1302802" y="1127607"/>
                  <a:pt x="1211437" y="1222607"/>
                  <a:pt x="1095489" y="1261902"/>
                </a:cubicBezTo>
                <a:cubicBezTo>
                  <a:pt x="979541" y="1301197"/>
                  <a:pt x="825694" y="1295602"/>
                  <a:pt x="702791" y="1279215"/>
                </a:cubicBezTo>
                <a:cubicBezTo>
                  <a:pt x="579888" y="1262828"/>
                  <a:pt x="428567" y="1155521"/>
                  <a:pt x="332219" y="1093484"/>
                </a:cubicBezTo>
                <a:cubicBezTo>
                  <a:pt x="235871" y="1031447"/>
                  <a:pt x="179677" y="988639"/>
                  <a:pt x="124702" y="906995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7659886-F56E-A441-6F05-E2AF4D859A90}"/>
              </a:ext>
            </a:extLst>
          </p:cNvPr>
          <p:cNvSpPr/>
          <p:nvPr/>
        </p:nvSpPr>
        <p:spPr>
          <a:xfrm>
            <a:off x="2797364" y="6199720"/>
            <a:ext cx="611562" cy="50273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08156 w 1634956"/>
              <a:gd name="connsiteY11" fmla="*/ 1131634 h 1214910"/>
              <a:gd name="connsiteX12" fmla="*/ 124702 w 1634956"/>
              <a:gd name="connsiteY12" fmla="*/ 909050 h 1214910"/>
              <a:gd name="connsiteX0" fmla="*/ 124702 w 1634956"/>
              <a:gd name="connsiteY0" fmla="*/ 909050 h 1236902"/>
              <a:gd name="connsiteX1" fmla="*/ 2367 w 1634956"/>
              <a:gd name="connsiteY1" fmla="*/ 605677 h 1236902"/>
              <a:gd name="connsiteX2" fmla="*/ 68499 w 1634956"/>
              <a:gd name="connsiteY2" fmla="*/ 309901 h 1236902"/>
              <a:gd name="connsiteX3" fmla="*/ 349190 w 1634956"/>
              <a:gd name="connsiteY3" fmla="*/ 138376 h 1236902"/>
              <a:gd name="connsiteX4" fmla="*/ 775479 w 1634956"/>
              <a:gd name="connsiteY4" fmla="*/ 12374 h 1236902"/>
              <a:gd name="connsiteX5" fmla="*/ 1307296 w 1634956"/>
              <a:gd name="connsiteY5" fmla="*/ 45372 h 1236902"/>
              <a:gd name="connsiteX6" fmla="*/ 1597752 w 1634956"/>
              <a:gd name="connsiteY6" fmla="*/ 371588 h 1236902"/>
              <a:gd name="connsiteX7" fmla="*/ 1609403 w 1634956"/>
              <a:gd name="connsiteY7" fmla="*/ 746965 h 1236902"/>
              <a:gd name="connsiteX8" fmla="*/ 1398481 w 1634956"/>
              <a:gd name="connsiteY8" fmla="*/ 1045502 h 1236902"/>
              <a:gd name="connsiteX9" fmla="*/ 1066769 w 1634956"/>
              <a:gd name="connsiteY9" fmla="*/ 1177602 h 1236902"/>
              <a:gd name="connsiteX10" fmla="*/ 672712 w 1634956"/>
              <a:gd name="connsiteY10" fmla="*/ 1233145 h 1236902"/>
              <a:gd name="connsiteX11" fmla="*/ 308156 w 1634956"/>
              <a:gd name="connsiteY11" fmla="*/ 1131634 h 1236902"/>
              <a:gd name="connsiteX12" fmla="*/ 124702 w 1634956"/>
              <a:gd name="connsiteY12" fmla="*/ 909050 h 1236902"/>
              <a:gd name="connsiteX0" fmla="*/ 73396 w 1583650"/>
              <a:gd name="connsiteY0" fmla="*/ 909050 h 1236902"/>
              <a:gd name="connsiteX1" fmla="*/ 35282 w 1583650"/>
              <a:gd name="connsiteY1" fmla="*/ 611693 h 1236902"/>
              <a:gd name="connsiteX2" fmla="*/ 17193 w 1583650"/>
              <a:gd name="connsiteY2" fmla="*/ 309901 h 1236902"/>
              <a:gd name="connsiteX3" fmla="*/ 297884 w 1583650"/>
              <a:gd name="connsiteY3" fmla="*/ 138376 h 1236902"/>
              <a:gd name="connsiteX4" fmla="*/ 724173 w 1583650"/>
              <a:gd name="connsiteY4" fmla="*/ 12374 h 1236902"/>
              <a:gd name="connsiteX5" fmla="*/ 1255990 w 1583650"/>
              <a:gd name="connsiteY5" fmla="*/ 45372 h 1236902"/>
              <a:gd name="connsiteX6" fmla="*/ 1546446 w 1583650"/>
              <a:gd name="connsiteY6" fmla="*/ 371588 h 1236902"/>
              <a:gd name="connsiteX7" fmla="*/ 1558097 w 1583650"/>
              <a:gd name="connsiteY7" fmla="*/ 746965 h 1236902"/>
              <a:gd name="connsiteX8" fmla="*/ 1347175 w 1583650"/>
              <a:gd name="connsiteY8" fmla="*/ 1045502 h 1236902"/>
              <a:gd name="connsiteX9" fmla="*/ 1015463 w 1583650"/>
              <a:gd name="connsiteY9" fmla="*/ 1177602 h 1236902"/>
              <a:gd name="connsiteX10" fmla="*/ 621406 w 1583650"/>
              <a:gd name="connsiteY10" fmla="*/ 1233145 h 1236902"/>
              <a:gd name="connsiteX11" fmla="*/ 256850 w 1583650"/>
              <a:gd name="connsiteY11" fmla="*/ 1131634 h 1236902"/>
              <a:gd name="connsiteX12" fmla="*/ 73396 w 1583650"/>
              <a:gd name="connsiteY12" fmla="*/ 909050 h 1236902"/>
              <a:gd name="connsiteX0" fmla="*/ 38785 w 1549039"/>
              <a:gd name="connsiteY0" fmla="*/ 909050 h 1236902"/>
              <a:gd name="connsiteX1" fmla="*/ 671 w 1549039"/>
              <a:gd name="connsiteY1" fmla="*/ 611693 h 1236902"/>
              <a:gd name="connsiteX2" fmla="*/ 54771 w 1549039"/>
              <a:gd name="connsiteY2" fmla="*/ 261775 h 1236902"/>
              <a:gd name="connsiteX3" fmla="*/ 263273 w 1549039"/>
              <a:gd name="connsiteY3" fmla="*/ 138376 h 1236902"/>
              <a:gd name="connsiteX4" fmla="*/ 689562 w 1549039"/>
              <a:gd name="connsiteY4" fmla="*/ 12374 h 1236902"/>
              <a:gd name="connsiteX5" fmla="*/ 1221379 w 1549039"/>
              <a:gd name="connsiteY5" fmla="*/ 45372 h 1236902"/>
              <a:gd name="connsiteX6" fmla="*/ 1511835 w 1549039"/>
              <a:gd name="connsiteY6" fmla="*/ 371588 h 1236902"/>
              <a:gd name="connsiteX7" fmla="*/ 1523486 w 1549039"/>
              <a:gd name="connsiteY7" fmla="*/ 746965 h 1236902"/>
              <a:gd name="connsiteX8" fmla="*/ 1312564 w 1549039"/>
              <a:gd name="connsiteY8" fmla="*/ 1045502 h 1236902"/>
              <a:gd name="connsiteX9" fmla="*/ 980852 w 1549039"/>
              <a:gd name="connsiteY9" fmla="*/ 1177602 h 1236902"/>
              <a:gd name="connsiteX10" fmla="*/ 586795 w 1549039"/>
              <a:gd name="connsiteY10" fmla="*/ 1233145 h 1236902"/>
              <a:gd name="connsiteX11" fmla="*/ 222239 w 1549039"/>
              <a:gd name="connsiteY11" fmla="*/ 1131634 h 1236902"/>
              <a:gd name="connsiteX12" fmla="*/ 38785 w 1549039"/>
              <a:gd name="connsiteY12" fmla="*/ 909050 h 1236902"/>
              <a:gd name="connsiteX0" fmla="*/ 38785 w 1549039"/>
              <a:gd name="connsiteY0" fmla="*/ 905293 h 1233145"/>
              <a:gd name="connsiteX1" fmla="*/ 671 w 1549039"/>
              <a:gd name="connsiteY1" fmla="*/ 607936 h 1233145"/>
              <a:gd name="connsiteX2" fmla="*/ 54771 w 1549039"/>
              <a:gd name="connsiteY2" fmla="*/ 258018 h 1233145"/>
              <a:gd name="connsiteX3" fmla="*/ 287336 w 1549039"/>
              <a:gd name="connsiteY3" fmla="*/ 80476 h 1233145"/>
              <a:gd name="connsiteX4" fmla="*/ 689562 w 1549039"/>
              <a:gd name="connsiteY4" fmla="*/ 8617 h 1233145"/>
              <a:gd name="connsiteX5" fmla="*/ 1221379 w 1549039"/>
              <a:gd name="connsiteY5" fmla="*/ 41615 h 1233145"/>
              <a:gd name="connsiteX6" fmla="*/ 1511835 w 1549039"/>
              <a:gd name="connsiteY6" fmla="*/ 367831 h 1233145"/>
              <a:gd name="connsiteX7" fmla="*/ 1523486 w 1549039"/>
              <a:gd name="connsiteY7" fmla="*/ 743208 h 1233145"/>
              <a:gd name="connsiteX8" fmla="*/ 1312564 w 1549039"/>
              <a:gd name="connsiteY8" fmla="*/ 1041745 h 1233145"/>
              <a:gd name="connsiteX9" fmla="*/ 980852 w 1549039"/>
              <a:gd name="connsiteY9" fmla="*/ 1173845 h 1233145"/>
              <a:gd name="connsiteX10" fmla="*/ 586795 w 1549039"/>
              <a:gd name="connsiteY10" fmla="*/ 1229388 h 1233145"/>
              <a:gd name="connsiteX11" fmla="*/ 222239 w 1549039"/>
              <a:gd name="connsiteY11" fmla="*/ 1127877 h 1233145"/>
              <a:gd name="connsiteX12" fmla="*/ 38785 w 1549039"/>
              <a:gd name="connsiteY12" fmla="*/ 905293 h 1233145"/>
              <a:gd name="connsiteX0" fmla="*/ 38785 w 1549039"/>
              <a:gd name="connsiteY0" fmla="*/ 940176 h 1268028"/>
              <a:gd name="connsiteX1" fmla="*/ 671 w 1549039"/>
              <a:gd name="connsiteY1" fmla="*/ 642819 h 1268028"/>
              <a:gd name="connsiteX2" fmla="*/ 54771 w 1549039"/>
              <a:gd name="connsiteY2" fmla="*/ 292901 h 1268028"/>
              <a:gd name="connsiteX3" fmla="*/ 287336 w 1549039"/>
              <a:gd name="connsiteY3" fmla="*/ 115359 h 1268028"/>
              <a:gd name="connsiteX4" fmla="*/ 683547 w 1549039"/>
              <a:gd name="connsiteY4" fmla="*/ 1390 h 1268028"/>
              <a:gd name="connsiteX5" fmla="*/ 1221379 w 1549039"/>
              <a:gd name="connsiteY5" fmla="*/ 76498 h 1268028"/>
              <a:gd name="connsiteX6" fmla="*/ 1511835 w 1549039"/>
              <a:gd name="connsiteY6" fmla="*/ 402714 h 1268028"/>
              <a:gd name="connsiteX7" fmla="*/ 1523486 w 1549039"/>
              <a:gd name="connsiteY7" fmla="*/ 778091 h 1268028"/>
              <a:gd name="connsiteX8" fmla="*/ 1312564 w 1549039"/>
              <a:gd name="connsiteY8" fmla="*/ 1076628 h 1268028"/>
              <a:gd name="connsiteX9" fmla="*/ 980852 w 1549039"/>
              <a:gd name="connsiteY9" fmla="*/ 1208728 h 1268028"/>
              <a:gd name="connsiteX10" fmla="*/ 586795 w 1549039"/>
              <a:gd name="connsiteY10" fmla="*/ 1264271 h 1268028"/>
              <a:gd name="connsiteX11" fmla="*/ 222239 w 1549039"/>
              <a:gd name="connsiteY11" fmla="*/ 1162760 h 1268028"/>
              <a:gd name="connsiteX12" fmla="*/ 38785 w 1549039"/>
              <a:gd name="connsiteY12" fmla="*/ 940176 h 1268028"/>
              <a:gd name="connsiteX0" fmla="*/ 38785 w 1549039"/>
              <a:gd name="connsiteY0" fmla="*/ 940176 h 1273731"/>
              <a:gd name="connsiteX1" fmla="*/ 671 w 1549039"/>
              <a:gd name="connsiteY1" fmla="*/ 642819 h 1273731"/>
              <a:gd name="connsiteX2" fmla="*/ 54771 w 1549039"/>
              <a:gd name="connsiteY2" fmla="*/ 292901 h 1273731"/>
              <a:gd name="connsiteX3" fmla="*/ 287336 w 1549039"/>
              <a:gd name="connsiteY3" fmla="*/ 115359 h 1273731"/>
              <a:gd name="connsiteX4" fmla="*/ 683547 w 1549039"/>
              <a:gd name="connsiteY4" fmla="*/ 1390 h 1273731"/>
              <a:gd name="connsiteX5" fmla="*/ 1221379 w 1549039"/>
              <a:gd name="connsiteY5" fmla="*/ 76498 h 1273731"/>
              <a:gd name="connsiteX6" fmla="*/ 1511835 w 1549039"/>
              <a:gd name="connsiteY6" fmla="*/ 402714 h 1273731"/>
              <a:gd name="connsiteX7" fmla="*/ 1523486 w 1549039"/>
              <a:gd name="connsiteY7" fmla="*/ 778091 h 1273731"/>
              <a:gd name="connsiteX8" fmla="*/ 1312564 w 1549039"/>
              <a:gd name="connsiteY8" fmla="*/ 1076628 h 1273731"/>
              <a:gd name="connsiteX9" fmla="*/ 980852 w 1549039"/>
              <a:gd name="connsiteY9" fmla="*/ 1208728 h 1273731"/>
              <a:gd name="connsiteX10" fmla="*/ 610859 w 1549039"/>
              <a:gd name="connsiteY10" fmla="*/ 1270287 h 1273731"/>
              <a:gd name="connsiteX11" fmla="*/ 222239 w 1549039"/>
              <a:gd name="connsiteY11" fmla="*/ 1162760 h 1273731"/>
              <a:gd name="connsiteX12" fmla="*/ 38785 w 1549039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221754 h 1273731"/>
              <a:gd name="connsiteX12" fmla="*/ 39200 w 1549454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199631 h 1273731"/>
              <a:gd name="connsiteX12" fmla="*/ 39200 w 1549454"/>
              <a:gd name="connsiteY12" fmla="*/ 940176 h 127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9454" h="1273731">
                <a:moveTo>
                  <a:pt x="39200" y="940176"/>
                </a:moveTo>
                <a:cubicBezTo>
                  <a:pt x="-2644" y="847374"/>
                  <a:pt x="-1578" y="750698"/>
                  <a:pt x="1086" y="642819"/>
                </a:cubicBezTo>
                <a:cubicBezTo>
                  <a:pt x="3750" y="534940"/>
                  <a:pt x="7409" y="380811"/>
                  <a:pt x="55186" y="292901"/>
                </a:cubicBezTo>
                <a:cubicBezTo>
                  <a:pt x="102964" y="204991"/>
                  <a:pt x="182955" y="163944"/>
                  <a:pt x="287751" y="115359"/>
                </a:cubicBezTo>
                <a:cubicBezTo>
                  <a:pt x="392547" y="66774"/>
                  <a:pt x="528288" y="7867"/>
                  <a:pt x="683962" y="1390"/>
                </a:cubicBezTo>
                <a:cubicBezTo>
                  <a:pt x="839636" y="-5087"/>
                  <a:pt x="1083746" y="9611"/>
                  <a:pt x="1221794" y="76498"/>
                </a:cubicBezTo>
                <a:cubicBezTo>
                  <a:pt x="1359842" y="143385"/>
                  <a:pt x="1461899" y="285782"/>
                  <a:pt x="1512250" y="402714"/>
                </a:cubicBezTo>
                <a:cubicBezTo>
                  <a:pt x="1562601" y="519646"/>
                  <a:pt x="1557113" y="665772"/>
                  <a:pt x="1523901" y="778091"/>
                </a:cubicBezTo>
                <a:cubicBezTo>
                  <a:pt x="1490689" y="890410"/>
                  <a:pt x="1403418" y="1004855"/>
                  <a:pt x="1312979" y="1076628"/>
                </a:cubicBezTo>
                <a:cubicBezTo>
                  <a:pt x="1222540" y="1148401"/>
                  <a:pt x="1098218" y="1176452"/>
                  <a:pt x="981267" y="1208728"/>
                </a:cubicBezTo>
                <a:cubicBezTo>
                  <a:pt x="864316" y="1241004"/>
                  <a:pt x="734177" y="1286674"/>
                  <a:pt x="611274" y="1270287"/>
                </a:cubicBezTo>
                <a:cubicBezTo>
                  <a:pt x="488371" y="1253900"/>
                  <a:pt x="347497" y="1254650"/>
                  <a:pt x="252151" y="1199631"/>
                </a:cubicBezTo>
                <a:cubicBezTo>
                  <a:pt x="156805" y="1144613"/>
                  <a:pt x="81044" y="1032978"/>
                  <a:pt x="39200" y="940176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A2C3F8A-93F6-AE3A-CA5D-B05201FE9CD9}"/>
              </a:ext>
            </a:extLst>
          </p:cNvPr>
          <p:cNvSpPr/>
          <p:nvPr/>
        </p:nvSpPr>
        <p:spPr>
          <a:xfrm>
            <a:off x="3412682" y="6286673"/>
            <a:ext cx="645309" cy="49646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15782 h 1221642"/>
              <a:gd name="connsiteX1" fmla="*/ 2367 w 1634956"/>
              <a:gd name="connsiteY1" fmla="*/ 612409 h 1221642"/>
              <a:gd name="connsiteX2" fmla="*/ 68499 w 1634956"/>
              <a:gd name="connsiteY2" fmla="*/ 316633 h 1221642"/>
              <a:gd name="connsiteX3" fmla="*/ 349190 w 1634956"/>
              <a:gd name="connsiteY3" fmla="*/ 24792 h 1221642"/>
              <a:gd name="connsiteX4" fmla="*/ 775479 w 1634956"/>
              <a:gd name="connsiteY4" fmla="*/ 19106 h 1221642"/>
              <a:gd name="connsiteX5" fmla="*/ 1307296 w 1634956"/>
              <a:gd name="connsiteY5" fmla="*/ 52104 h 1221642"/>
              <a:gd name="connsiteX6" fmla="*/ 1597752 w 1634956"/>
              <a:gd name="connsiteY6" fmla="*/ 378320 h 1221642"/>
              <a:gd name="connsiteX7" fmla="*/ 1609403 w 1634956"/>
              <a:gd name="connsiteY7" fmla="*/ 753697 h 1221642"/>
              <a:gd name="connsiteX8" fmla="*/ 1398481 w 1634956"/>
              <a:gd name="connsiteY8" fmla="*/ 1052234 h 1221642"/>
              <a:gd name="connsiteX9" fmla="*/ 1066769 w 1634956"/>
              <a:gd name="connsiteY9" fmla="*/ 1184334 h 1221642"/>
              <a:gd name="connsiteX10" fmla="*/ 672712 w 1634956"/>
              <a:gd name="connsiteY10" fmla="*/ 1215813 h 1221642"/>
              <a:gd name="connsiteX11" fmla="*/ 332219 w 1634956"/>
              <a:gd name="connsiteY11" fmla="*/ 1102271 h 1221642"/>
              <a:gd name="connsiteX12" fmla="*/ 124702 w 1634956"/>
              <a:gd name="connsiteY12" fmla="*/ 915782 h 1221642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32219 w 1634956"/>
              <a:gd name="connsiteY11" fmla="*/ 1110777 h 1230148"/>
              <a:gd name="connsiteX12" fmla="*/ 124702 w 1634956"/>
              <a:gd name="connsiteY12" fmla="*/ 924288 h 1230148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20187 w 1634956"/>
              <a:gd name="connsiteY11" fmla="*/ 1170935 h 1230148"/>
              <a:gd name="connsiteX12" fmla="*/ 124702 w 1634956"/>
              <a:gd name="connsiteY12" fmla="*/ 924288 h 1230148"/>
              <a:gd name="connsiteX0" fmla="*/ 124702 w 1634956"/>
              <a:gd name="connsiteY0" fmla="*/ 924288 h 1257841"/>
              <a:gd name="connsiteX1" fmla="*/ 2367 w 1634956"/>
              <a:gd name="connsiteY1" fmla="*/ 620915 h 1257841"/>
              <a:gd name="connsiteX2" fmla="*/ 68499 w 1634956"/>
              <a:gd name="connsiteY2" fmla="*/ 325139 h 1257841"/>
              <a:gd name="connsiteX3" fmla="*/ 349190 w 1634956"/>
              <a:gd name="connsiteY3" fmla="*/ 33298 h 1257841"/>
              <a:gd name="connsiteX4" fmla="*/ 871732 w 1634956"/>
              <a:gd name="connsiteY4" fmla="*/ 9564 h 1257841"/>
              <a:gd name="connsiteX5" fmla="*/ 1307296 w 1634956"/>
              <a:gd name="connsiteY5" fmla="*/ 60610 h 1257841"/>
              <a:gd name="connsiteX6" fmla="*/ 1597752 w 1634956"/>
              <a:gd name="connsiteY6" fmla="*/ 386826 h 1257841"/>
              <a:gd name="connsiteX7" fmla="*/ 1609403 w 1634956"/>
              <a:gd name="connsiteY7" fmla="*/ 762203 h 1257841"/>
              <a:gd name="connsiteX8" fmla="*/ 1398481 w 1634956"/>
              <a:gd name="connsiteY8" fmla="*/ 1060740 h 1257841"/>
              <a:gd name="connsiteX9" fmla="*/ 1066769 w 1634956"/>
              <a:gd name="connsiteY9" fmla="*/ 1192840 h 1257841"/>
              <a:gd name="connsiteX10" fmla="*/ 654664 w 1634956"/>
              <a:gd name="connsiteY10" fmla="*/ 1254397 h 1257841"/>
              <a:gd name="connsiteX11" fmla="*/ 320187 w 1634956"/>
              <a:gd name="connsiteY11" fmla="*/ 1170935 h 1257841"/>
              <a:gd name="connsiteX12" fmla="*/ 124702 w 1634956"/>
              <a:gd name="connsiteY12" fmla="*/ 924288 h 125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57841">
                <a:moveTo>
                  <a:pt x="124702" y="924288"/>
                </a:moveTo>
                <a:cubicBezTo>
                  <a:pt x="71732" y="832618"/>
                  <a:pt x="11734" y="720773"/>
                  <a:pt x="2367" y="620915"/>
                </a:cubicBezTo>
                <a:cubicBezTo>
                  <a:pt x="-7000" y="521057"/>
                  <a:pt x="10695" y="423075"/>
                  <a:pt x="68499" y="325139"/>
                </a:cubicBezTo>
                <a:cubicBezTo>
                  <a:pt x="126303" y="227203"/>
                  <a:pt x="215318" y="85894"/>
                  <a:pt x="349190" y="33298"/>
                </a:cubicBezTo>
                <a:cubicBezTo>
                  <a:pt x="483062" y="-19298"/>
                  <a:pt x="712048" y="5012"/>
                  <a:pt x="871732" y="9564"/>
                </a:cubicBezTo>
                <a:cubicBezTo>
                  <a:pt x="1031416" y="14116"/>
                  <a:pt x="1186293" y="-2267"/>
                  <a:pt x="1307296" y="60610"/>
                </a:cubicBezTo>
                <a:cubicBezTo>
                  <a:pt x="1428299" y="123487"/>
                  <a:pt x="1547401" y="269894"/>
                  <a:pt x="1597752" y="386826"/>
                </a:cubicBezTo>
                <a:cubicBezTo>
                  <a:pt x="1648103" y="503758"/>
                  <a:pt x="1642615" y="649884"/>
                  <a:pt x="1609403" y="762203"/>
                </a:cubicBezTo>
                <a:cubicBezTo>
                  <a:pt x="1576191" y="874522"/>
                  <a:pt x="1488920" y="988967"/>
                  <a:pt x="1398481" y="1060740"/>
                </a:cubicBezTo>
                <a:cubicBezTo>
                  <a:pt x="1308042" y="1132513"/>
                  <a:pt x="1190738" y="1160564"/>
                  <a:pt x="1066769" y="1192840"/>
                </a:cubicBezTo>
                <a:cubicBezTo>
                  <a:pt x="942800" y="1225116"/>
                  <a:pt x="777567" y="1270784"/>
                  <a:pt x="654664" y="1254397"/>
                </a:cubicBezTo>
                <a:cubicBezTo>
                  <a:pt x="531761" y="1238010"/>
                  <a:pt x="408514" y="1225953"/>
                  <a:pt x="320187" y="1170935"/>
                </a:cubicBezTo>
                <a:cubicBezTo>
                  <a:pt x="231860" y="1115917"/>
                  <a:pt x="177672" y="1015958"/>
                  <a:pt x="124702" y="924288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9B64BB4-7DB3-8639-B361-A9A73EDE82DF}"/>
              </a:ext>
            </a:extLst>
          </p:cNvPr>
          <p:cNvSpPr/>
          <p:nvPr/>
        </p:nvSpPr>
        <p:spPr>
          <a:xfrm rot="476583">
            <a:off x="3968300" y="6114462"/>
            <a:ext cx="658436" cy="3687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5506"/>
              <a:gd name="connsiteY0" fmla="*/ 909050 h 1216135"/>
              <a:gd name="connsiteX1" fmla="*/ 2367 w 1635506"/>
              <a:gd name="connsiteY1" fmla="*/ 605677 h 1216135"/>
              <a:gd name="connsiteX2" fmla="*/ 68499 w 1635506"/>
              <a:gd name="connsiteY2" fmla="*/ 309901 h 1216135"/>
              <a:gd name="connsiteX3" fmla="*/ 349190 w 1635506"/>
              <a:gd name="connsiteY3" fmla="*/ 138376 h 1216135"/>
              <a:gd name="connsiteX4" fmla="*/ 775479 w 1635506"/>
              <a:gd name="connsiteY4" fmla="*/ 12374 h 1216135"/>
              <a:gd name="connsiteX5" fmla="*/ 1307296 w 1635506"/>
              <a:gd name="connsiteY5" fmla="*/ 45372 h 1216135"/>
              <a:gd name="connsiteX6" fmla="*/ 1597752 w 1635506"/>
              <a:gd name="connsiteY6" fmla="*/ 371588 h 1216135"/>
              <a:gd name="connsiteX7" fmla="*/ 1609403 w 1635506"/>
              <a:gd name="connsiteY7" fmla="*/ 746965 h 1216135"/>
              <a:gd name="connsiteX8" fmla="*/ 1390014 w 1635506"/>
              <a:gd name="connsiteY8" fmla="*/ 998936 h 1216135"/>
              <a:gd name="connsiteX9" fmla="*/ 1066769 w 1635506"/>
              <a:gd name="connsiteY9" fmla="*/ 1177602 h 1216135"/>
              <a:gd name="connsiteX10" fmla="*/ 672712 w 1635506"/>
              <a:gd name="connsiteY10" fmla="*/ 1209081 h 1216135"/>
              <a:gd name="connsiteX11" fmla="*/ 332219 w 1635506"/>
              <a:gd name="connsiteY11" fmla="*/ 1095539 h 1216135"/>
              <a:gd name="connsiteX12" fmla="*/ 124702 w 1635506"/>
              <a:gd name="connsiteY12" fmla="*/ 909050 h 1216135"/>
              <a:gd name="connsiteX0" fmla="*/ 124702 w 1658033"/>
              <a:gd name="connsiteY0" fmla="*/ 909050 h 1216135"/>
              <a:gd name="connsiteX1" fmla="*/ 2367 w 1658033"/>
              <a:gd name="connsiteY1" fmla="*/ 605677 h 1216135"/>
              <a:gd name="connsiteX2" fmla="*/ 68499 w 1658033"/>
              <a:gd name="connsiteY2" fmla="*/ 309901 h 1216135"/>
              <a:gd name="connsiteX3" fmla="*/ 349190 w 1658033"/>
              <a:gd name="connsiteY3" fmla="*/ 138376 h 1216135"/>
              <a:gd name="connsiteX4" fmla="*/ 775479 w 1658033"/>
              <a:gd name="connsiteY4" fmla="*/ 12374 h 1216135"/>
              <a:gd name="connsiteX5" fmla="*/ 1307296 w 1658033"/>
              <a:gd name="connsiteY5" fmla="*/ 45372 h 1216135"/>
              <a:gd name="connsiteX6" fmla="*/ 1597752 w 1658033"/>
              <a:gd name="connsiteY6" fmla="*/ 371588 h 1216135"/>
              <a:gd name="connsiteX7" fmla="*/ 1609403 w 1658033"/>
              <a:gd name="connsiteY7" fmla="*/ 746965 h 1216135"/>
              <a:gd name="connsiteX8" fmla="*/ 1066769 w 1658033"/>
              <a:gd name="connsiteY8" fmla="*/ 1177602 h 1216135"/>
              <a:gd name="connsiteX9" fmla="*/ 672712 w 1658033"/>
              <a:gd name="connsiteY9" fmla="*/ 1209081 h 1216135"/>
              <a:gd name="connsiteX10" fmla="*/ 332219 w 1658033"/>
              <a:gd name="connsiteY10" fmla="*/ 1095539 h 1216135"/>
              <a:gd name="connsiteX11" fmla="*/ 124702 w 1658033"/>
              <a:gd name="connsiteY11" fmla="*/ 909050 h 1216135"/>
              <a:gd name="connsiteX0" fmla="*/ 124702 w 1663234"/>
              <a:gd name="connsiteY0" fmla="*/ 909050 h 1210037"/>
              <a:gd name="connsiteX1" fmla="*/ 2367 w 1663234"/>
              <a:gd name="connsiteY1" fmla="*/ 605677 h 1210037"/>
              <a:gd name="connsiteX2" fmla="*/ 68499 w 1663234"/>
              <a:gd name="connsiteY2" fmla="*/ 309901 h 1210037"/>
              <a:gd name="connsiteX3" fmla="*/ 349190 w 1663234"/>
              <a:gd name="connsiteY3" fmla="*/ 138376 h 1210037"/>
              <a:gd name="connsiteX4" fmla="*/ 775479 w 1663234"/>
              <a:gd name="connsiteY4" fmla="*/ 12374 h 1210037"/>
              <a:gd name="connsiteX5" fmla="*/ 1307296 w 1663234"/>
              <a:gd name="connsiteY5" fmla="*/ 45372 h 1210037"/>
              <a:gd name="connsiteX6" fmla="*/ 1597752 w 1663234"/>
              <a:gd name="connsiteY6" fmla="*/ 371588 h 1210037"/>
              <a:gd name="connsiteX7" fmla="*/ 1609403 w 1663234"/>
              <a:gd name="connsiteY7" fmla="*/ 746965 h 1210037"/>
              <a:gd name="connsiteX8" fmla="*/ 994802 w 1663234"/>
              <a:gd name="connsiteY8" fmla="*/ 991335 h 1210037"/>
              <a:gd name="connsiteX9" fmla="*/ 672712 w 1663234"/>
              <a:gd name="connsiteY9" fmla="*/ 1209081 h 1210037"/>
              <a:gd name="connsiteX10" fmla="*/ 332219 w 1663234"/>
              <a:gd name="connsiteY10" fmla="*/ 1095539 h 1210037"/>
              <a:gd name="connsiteX11" fmla="*/ 124702 w 1663234"/>
              <a:gd name="connsiteY11" fmla="*/ 909050 h 1210037"/>
              <a:gd name="connsiteX0" fmla="*/ 124702 w 1663234"/>
              <a:gd name="connsiteY0" fmla="*/ 909050 h 1099877"/>
              <a:gd name="connsiteX1" fmla="*/ 2367 w 1663234"/>
              <a:gd name="connsiteY1" fmla="*/ 605677 h 1099877"/>
              <a:gd name="connsiteX2" fmla="*/ 68499 w 1663234"/>
              <a:gd name="connsiteY2" fmla="*/ 309901 h 1099877"/>
              <a:gd name="connsiteX3" fmla="*/ 349190 w 1663234"/>
              <a:gd name="connsiteY3" fmla="*/ 138376 h 1099877"/>
              <a:gd name="connsiteX4" fmla="*/ 775479 w 1663234"/>
              <a:gd name="connsiteY4" fmla="*/ 12374 h 1099877"/>
              <a:gd name="connsiteX5" fmla="*/ 1307296 w 1663234"/>
              <a:gd name="connsiteY5" fmla="*/ 45372 h 1099877"/>
              <a:gd name="connsiteX6" fmla="*/ 1597752 w 1663234"/>
              <a:gd name="connsiteY6" fmla="*/ 371588 h 1099877"/>
              <a:gd name="connsiteX7" fmla="*/ 1609403 w 1663234"/>
              <a:gd name="connsiteY7" fmla="*/ 746965 h 1099877"/>
              <a:gd name="connsiteX8" fmla="*/ 994802 w 1663234"/>
              <a:gd name="connsiteY8" fmla="*/ 991335 h 1099877"/>
              <a:gd name="connsiteX9" fmla="*/ 668479 w 1663234"/>
              <a:gd name="connsiteY9" fmla="*/ 1052447 h 1099877"/>
              <a:gd name="connsiteX10" fmla="*/ 332219 w 1663234"/>
              <a:gd name="connsiteY10" fmla="*/ 1095539 h 1099877"/>
              <a:gd name="connsiteX11" fmla="*/ 124702 w 1663234"/>
              <a:gd name="connsiteY11" fmla="*/ 909050 h 1099877"/>
              <a:gd name="connsiteX0" fmla="*/ 124702 w 1663234"/>
              <a:gd name="connsiteY0" fmla="*/ 909050 h 1097523"/>
              <a:gd name="connsiteX1" fmla="*/ 2367 w 1663234"/>
              <a:gd name="connsiteY1" fmla="*/ 605677 h 1097523"/>
              <a:gd name="connsiteX2" fmla="*/ 68499 w 1663234"/>
              <a:gd name="connsiteY2" fmla="*/ 309901 h 1097523"/>
              <a:gd name="connsiteX3" fmla="*/ 349190 w 1663234"/>
              <a:gd name="connsiteY3" fmla="*/ 138376 h 1097523"/>
              <a:gd name="connsiteX4" fmla="*/ 775479 w 1663234"/>
              <a:gd name="connsiteY4" fmla="*/ 12374 h 1097523"/>
              <a:gd name="connsiteX5" fmla="*/ 1307296 w 1663234"/>
              <a:gd name="connsiteY5" fmla="*/ 45372 h 1097523"/>
              <a:gd name="connsiteX6" fmla="*/ 1597752 w 1663234"/>
              <a:gd name="connsiteY6" fmla="*/ 371588 h 1097523"/>
              <a:gd name="connsiteX7" fmla="*/ 1609403 w 1663234"/>
              <a:gd name="connsiteY7" fmla="*/ 746965 h 1097523"/>
              <a:gd name="connsiteX8" fmla="*/ 994802 w 1663234"/>
              <a:gd name="connsiteY8" fmla="*/ 991335 h 1097523"/>
              <a:gd name="connsiteX9" fmla="*/ 332219 w 1663234"/>
              <a:gd name="connsiteY9" fmla="*/ 1095539 h 1097523"/>
              <a:gd name="connsiteX10" fmla="*/ 124702 w 1663234"/>
              <a:gd name="connsiteY10" fmla="*/ 909050 h 1097523"/>
              <a:gd name="connsiteX0" fmla="*/ 124702 w 1663234"/>
              <a:gd name="connsiteY0" fmla="*/ 909050 h 1034857"/>
              <a:gd name="connsiteX1" fmla="*/ 2367 w 1663234"/>
              <a:gd name="connsiteY1" fmla="*/ 605677 h 1034857"/>
              <a:gd name="connsiteX2" fmla="*/ 68499 w 1663234"/>
              <a:gd name="connsiteY2" fmla="*/ 309901 h 1034857"/>
              <a:gd name="connsiteX3" fmla="*/ 349190 w 1663234"/>
              <a:gd name="connsiteY3" fmla="*/ 138376 h 1034857"/>
              <a:gd name="connsiteX4" fmla="*/ 775479 w 1663234"/>
              <a:gd name="connsiteY4" fmla="*/ 12374 h 1034857"/>
              <a:gd name="connsiteX5" fmla="*/ 1307296 w 1663234"/>
              <a:gd name="connsiteY5" fmla="*/ 45372 h 1034857"/>
              <a:gd name="connsiteX6" fmla="*/ 1597752 w 1663234"/>
              <a:gd name="connsiteY6" fmla="*/ 371588 h 1034857"/>
              <a:gd name="connsiteX7" fmla="*/ 1609403 w 1663234"/>
              <a:gd name="connsiteY7" fmla="*/ 746965 h 1034857"/>
              <a:gd name="connsiteX8" fmla="*/ 994802 w 1663234"/>
              <a:gd name="connsiteY8" fmla="*/ 991335 h 1034857"/>
              <a:gd name="connsiteX9" fmla="*/ 404186 w 1663234"/>
              <a:gd name="connsiteY9" fmla="*/ 1027806 h 1034857"/>
              <a:gd name="connsiteX10" fmla="*/ 124702 w 1663234"/>
              <a:gd name="connsiteY10" fmla="*/ 909050 h 1034857"/>
              <a:gd name="connsiteX0" fmla="*/ 124702 w 1663037"/>
              <a:gd name="connsiteY0" fmla="*/ 896949 h 1022756"/>
              <a:gd name="connsiteX1" fmla="*/ 2367 w 1663037"/>
              <a:gd name="connsiteY1" fmla="*/ 593576 h 1022756"/>
              <a:gd name="connsiteX2" fmla="*/ 68499 w 1663037"/>
              <a:gd name="connsiteY2" fmla="*/ 297800 h 1022756"/>
              <a:gd name="connsiteX3" fmla="*/ 349190 w 1663037"/>
              <a:gd name="connsiteY3" fmla="*/ 126275 h 1022756"/>
              <a:gd name="connsiteX4" fmla="*/ 775479 w 1663037"/>
              <a:gd name="connsiteY4" fmla="*/ 273 h 1022756"/>
              <a:gd name="connsiteX5" fmla="*/ 1311530 w 1663037"/>
              <a:gd name="connsiteY5" fmla="*/ 101004 h 1022756"/>
              <a:gd name="connsiteX6" fmla="*/ 1597752 w 1663037"/>
              <a:gd name="connsiteY6" fmla="*/ 359487 h 1022756"/>
              <a:gd name="connsiteX7" fmla="*/ 1609403 w 1663037"/>
              <a:gd name="connsiteY7" fmla="*/ 734864 h 1022756"/>
              <a:gd name="connsiteX8" fmla="*/ 994802 w 1663037"/>
              <a:gd name="connsiteY8" fmla="*/ 979234 h 1022756"/>
              <a:gd name="connsiteX9" fmla="*/ 404186 w 1663037"/>
              <a:gd name="connsiteY9" fmla="*/ 1015705 h 1022756"/>
              <a:gd name="connsiteX10" fmla="*/ 124702 w 1663037"/>
              <a:gd name="connsiteY10" fmla="*/ 896949 h 1022756"/>
              <a:gd name="connsiteX0" fmla="*/ 124702 w 1663037"/>
              <a:gd name="connsiteY0" fmla="*/ 847238 h 973045"/>
              <a:gd name="connsiteX1" fmla="*/ 2367 w 1663037"/>
              <a:gd name="connsiteY1" fmla="*/ 543865 h 973045"/>
              <a:gd name="connsiteX2" fmla="*/ 68499 w 1663037"/>
              <a:gd name="connsiteY2" fmla="*/ 248089 h 973045"/>
              <a:gd name="connsiteX3" fmla="*/ 349190 w 1663037"/>
              <a:gd name="connsiteY3" fmla="*/ 76564 h 973045"/>
              <a:gd name="connsiteX4" fmla="*/ 788179 w 1663037"/>
              <a:gd name="connsiteY4" fmla="*/ 1362 h 973045"/>
              <a:gd name="connsiteX5" fmla="*/ 1311530 w 1663037"/>
              <a:gd name="connsiteY5" fmla="*/ 51293 h 973045"/>
              <a:gd name="connsiteX6" fmla="*/ 1597752 w 1663037"/>
              <a:gd name="connsiteY6" fmla="*/ 309776 h 973045"/>
              <a:gd name="connsiteX7" fmla="*/ 1609403 w 1663037"/>
              <a:gd name="connsiteY7" fmla="*/ 685153 h 973045"/>
              <a:gd name="connsiteX8" fmla="*/ 994802 w 1663037"/>
              <a:gd name="connsiteY8" fmla="*/ 929523 h 973045"/>
              <a:gd name="connsiteX9" fmla="*/ 404186 w 1663037"/>
              <a:gd name="connsiteY9" fmla="*/ 965994 h 973045"/>
              <a:gd name="connsiteX10" fmla="*/ 124702 w 1663037"/>
              <a:gd name="connsiteY10" fmla="*/ 847238 h 973045"/>
              <a:gd name="connsiteX0" fmla="*/ 124702 w 1614215"/>
              <a:gd name="connsiteY0" fmla="*/ 847238 h 970528"/>
              <a:gd name="connsiteX1" fmla="*/ 2367 w 1614215"/>
              <a:gd name="connsiteY1" fmla="*/ 543865 h 970528"/>
              <a:gd name="connsiteX2" fmla="*/ 68499 w 1614215"/>
              <a:gd name="connsiteY2" fmla="*/ 248089 h 970528"/>
              <a:gd name="connsiteX3" fmla="*/ 349190 w 1614215"/>
              <a:gd name="connsiteY3" fmla="*/ 76564 h 970528"/>
              <a:gd name="connsiteX4" fmla="*/ 788179 w 1614215"/>
              <a:gd name="connsiteY4" fmla="*/ 1362 h 970528"/>
              <a:gd name="connsiteX5" fmla="*/ 1311530 w 1614215"/>
              <a:gd name="connsiteY5" fmla="*/ 51293 h 970528"/>
              <a:gd name="connsiteX6" fmla="*/ 1597752 w 1614215"/>
              <a:gd name="connsiteY6" fmla="*/ 309776 h 970528"/>
              <a:gd name="connsiteX7" fmla="*/ 1516270 w 1614215"/>
              <a:gd name="connsiteY7" fmla="*/ 778287 h 970528"/>
              <a:gd name="connsiteX8" fmla="*/ 994802 w 1614215"/>
              <a:gd name="connsiteY8" fmla="*/ 929523 h 970528"/>
              <a:gd name="connsiteX9" fmla="*/ 404186 w 1614215"/>
              <a:gd name="connsiteY9" fmla="*/ 965994 h 970528"/>
              <a:gd name="connsiteX10" fmla="*/ 124702 w 1614215"/>
              <a:gd name="connsiteY10" fmla="*/ 847238 h 970528"/>
              <a:gd name="connsiteX0" fmla="*/ 124702 w 1604401"/>
              <a:gd name="connsiteY0" fmla="*/ 847238 h 970365"/>
              <a:gd name="connsiteX1" fmla="*/ 2367 w 1604401"/>
              <a:gd name="connsiteY1" fmla="*/ 543865 h 970365"/>
              <a:gd name="connsiteX2" fmla="*/ 68499 w 1604401"/>
              <a:gd name="connsiteY2" fmla="*/ 248089 h 970365"/>
              <a:gd name="connsiteX3" fmla="*/ 349190 w 1604401"/>
              <a:gd name="connsiteY3" fmla="*/ 76564 h 970365"/>
              <a:gd name="connsiteX4" fmla="*/ 788179 w 1604401"/>
              <a:gd name="connsiteY4" fmla="*/ 1362 h 970365"/>
              <a:gd name="connsiteX5" fmla="*/ 1311530 w 1604401"/>
              <a:gd name="connsiteY5" fmla="*/ 51293 h 970365"/>
              <a:gd name="connsiteX6" fmla="*/ 1597752 w 1604401"/>
              <a:gd name="connsiteY6" fmla="*/ 309776 h 970365"/>
              <a:gd name="connsiteX7" fmla="*/ 1469703 w 1604401"/>
              <a:gd name="connsiteY7" fmla="*/ 786753 h 970365"/>
              <a:gd name="connsiteX8" fmla="*/ 994802 w 1604401"/>
              <a:gd name="connsiteY8" fmla="*/ 929523 h 970365"/>
              <a:gd name="connsiteX9" fmla="*/ 404186 w 1604401"/>
              <a:gd name="connsiteY9" fmla="*/ 965994 h 970365"/>
              <a:gd name="connsiteX10" fmla="*/ 124702 w 1604401"/>
              <a:gd name="connsiteY10" fmla="*/ 847238 h 970365"/>
              <a:gd name="connsiteX0" fmla="*/ 124702 w 1612356"/>
              <a:gd name="connsiteY0" fmla="*/ 847973 h 971100"/>
              <a:gd name="connsiteX1" fmla="*/ 2367 w 1612356"/>
              <a:gd name="connsiteY1" fmla="*/ 544600 h 971100"/>
              <a:gd name="connsiteX2" fmla="*/ 68499 w 1612356"/>
              <a:gd name="connsiteY2" fmla="*/ 248824 h 971100"/>
              <a:gd name="connsiteX3" fmla="*/ 349190 w 1612356"/>
              <a:gd name="connsiteY3" fmla="*/ 77299 h 971100"/>
              <a:gd name="connsiteX4" fmla="*/ 788179 w 1612356"/>
              <a:gd name="connsiteY4" fmla="*/ 2097 h 971100"/>
              <a:gd name="connsiteX5" fmla="*/ 1311530 w 1612356"/>
              <a:gd name="connsiteY5" fmla="*/ 52028 h 971100"/>
              <a:gd name="connsiteX6" fmla="*/ 1606219 w 1612356"/>
              <a:gd name="connsiteY6" fmla="*/ 348611 h 971100"/>
              <a:gd name="connsiteX7" fmla="*/ 1469703 w 1612356"/>
              <a:gd name="connsiteY7" fmla="*/ 787488 h 971100"/>
              <a:gd name="connsiteX8" fmla="*/ 994802 w 1612356"/>
              <a:gd name="connsiteY8" fmla="*/ 930258 h 971100"/>
              <a:gd name="connsiteX9" fmla="*/ 404186 w 1612356"/>
              <a:gd name="connsiteY9" fmla="*/ 966729 h 971100"/>
              <a:gd name="connsiteX10" fmla="*/ 124702 w 1612356"/>
              <a:gd name="connsiteY10" fmla="*/ 847973 h 971100"/>
              <a:gd name="connsiteX0" fmla="*/ 124702 w 1612356"/>
              <a:gd name="connsiteY0" fmla="*/ 847973 h 956841"/>
              <a:gd name="connsiteX1" fmla="*/ 2367 w 1612356"/>
              <a:gd name="connsiteY1" fmla="*/ 544600 h 956841"/>
              <a:gd name="connsiteX2" fmla="*/ 68499 w 1612356"/>
              <a:gd name="connsiteY2" fmla="*/ 248824 h 956841"/>
              <a:gd name="connsiteX3" fmla="*/ 349190 w 1612356"/>
              <a:gd name="connsiteY3" fmla="*/ 77299 h 956841"/>
              <a:gd name="connsiteX4" fmla="*/ 788179 w 1612356"/>
              <a:gd name="connsiteY4" fmla="*/ 2097 h 956841"/>
              <a:gd name="connsiteX5" fmla="*/ 1311530 w 1612356"/>
              <a:gd name="connsiteY5" fmla="*/ 52028 h 956841"/>
              <a:gd name="connsiteX6" fmla="*/ 1606219 w 1612356"/>
              <a:gd name="connsiteY6" fmla="*/ 348611 h 956841"/>
              <a:gd name="connsiteX7" fmla="*/ 1469703 w 1612356"/>
              <a:gd name="connsiteY7" fmla="*/ 787488 h 956841"/>
              <a:gd name="connsiteX8" fmla="*/ 994802 w 1612356"/>
              <a:gd name="connsiteY8" fmla="*/ 930258 h 956841"/>
              <a:gd name="connsiteX9" fmla="*/ 497320 w 1612356"/>
              <a:gd name="connsiteY9" fmla="*/ 949796 h 956841"/>
              <a:gd name="connsiteX10" fmla="*/ 124702 w 1612356"/>
              <a:gd name="connsiteY10" fmla="*/ 847973 h 956841"/>
              <a:gd name="connsiteX0" fmla="*/ 205749 w 1617203"/>
              <a:gd name="connsiteY0" fmla="*/ 839506 h 957468"/>
              <a:gd name="connsiteX1" fmla="*/ 7214 w 1617203"/>
              <a:gd name="connsiteY1" fmla="*/ 544600 h 957468"/>
              <a:gd name="connsiteX2" fmla="*/ 73346 w 1617203"/>
              <a:gd name="connsiteY2" fmla="*/ 248824 h 957468"/>
              <a:gd name="connsiteX3" fmla="*/ 354037 w 1617203"/>
              <a:gd name="connsiteY3" fmla="*/ 77299 h 957468"/>
              <a:gd name="connsiteX4" fmla="*/ 793026 w 1617203"/>
              <a:gd name="connsiteY4" fmla="*/ 2097 h 957468"/>
              <a:gd name="connsiteX5" fmla="*/ 1316377 w 1617203"/>
              <a:gd name="connsiteY5" fmla="*/ 52028 h 957468"/>
              <a:gd name="connsiteX6" fmla="*/ 1611066 w 1617203"/>
              <a:gd name="connsiteY6" fmla="*/ 348611 h 957468"/>
              <a:gd name="connsiteX7" fmla="*/ 1474550 w 1617203"/>
              <a:gd name="connsiteY7" fmla="*/ 787488 h 957468"/>
              <a:gd name="connsiteX8" fmla="*/ 999649 w 1617203"/>
              <a:gd name="connsiteY8" fmla="*/ 930258 h 957468"/>
              <a:gd name="connsiteX9" fmla="*/ 502167 w 1617203"/>
              <a:gd name="connsiteY9" fmla="*/ 949796 h 957468"/>
              <a:gd name="connsiteX10" fmla="*/ 205749 w 1617203"/>
              <a:gd name="connsiteY10" fmla="*/ 839506 h 957468"/>
              <a:gd name="connsiteX0" fmla="*/ 254482 w 1665936"/>
              <a:gd name="connsiteY0" fmla="*/ 839506 h 957468"/>
              <a:gd name="connsiteX1" fmla="*/ 3988 w 1665936"/>
              <a:gd name="connsiteY1" fmla="*/ 563998 h 957468"/>
              <a:gd name="connsiteX2" fmla="*/ 122079 w 1665936"/>
              <a:gd name="connsiteY2" fmla="*/ 248824 h 957468"/>
              <a:gd name="connsiteX3" fmla="*/ 402770 w 1665936"/>
              <a:gd name="connsiteY3" fmla="*/ 77299 h 957468"/>
              <a:gd name="connsiteX4" fmla="*/ 841759 w 1665936"/>
              <a:gd name="connsiteY4" fmla="*/ 2097 h 957468"/>
              <a:gd name="connsiteX5" fmla="*/ 1365110 w 1665936"/>
              <a:gd name="connsiteY5" fmla="*/ 52028 h 957468"/>
              <a:gd name="connsiteX6" fmla="*/ 1659799 w 1665936"/>
              <a:gd name="connsiteY6" fmla="*/ 348611 h 957468"/>
              <a:gd name="connsiteX7" fmla="*/ 1523283 w 1665936"/>
              <a:gd name="connsiteY7" fmla="*/ 787488 h 957468"/>
              <a:gd name="connsiteX8" fmla="*/ 1048382 w 1665936"/>
              <a:gd name="connsiteY8" fmla="*/ 930258 h 957468"/>
              <a:gd name="connsiteX9" fmla="*/ 550900 w 1665936"/>
              <a:gd name="connsiteY9" fmla="*/ 949796 h 957468"/>
              <a:gd name="connsiteX10" fmla="*/ 254482 w 1665936"/>
              <a:gd name="connsiteY10" fmla="*/ 839506 h 957468"/>
              <a:gd name="connsiteX0" fmla="*/ 295366 w 1667885"/>
              <a:gd name="connsiteY0" fmla="*/ 900887 h 952924"/>
              <a:gd name="connsiteX1" fmla="*/ 5937 w 1667885"/>
              <a:gd name="connsiteY1" fmla="*/ 563998 h 952924"/>
              <a:gd name="connsiteX2" fmla="*/ 124028 w 1667885"/>
              <a:gd name="connsiteY2" fmla="*/ 248824 h 952924"/>
              <a:gd name="connsiteX3" fmla="*/ 404719 w 1667885"/>
              <a:gd name="connsiteY3" fmla="*/ 77299 h 952924"/>
              <a:gd name="connsiteX4" fmla="*/ 843708 w 1667885"/>
              <a:gd name="connsiteY4" fmla="*/ 2097 h 952924"/>
              <a:gd name="connsiteX5" fmla="*/ 1367059 w 1667885"/>
              <a:gd name="connsiteY5" fmla="*/ 52028 h 952924"/>
              <a:gd name="connsiteX6" fmla="*/ 1661748 w 1667885"/>
              <a:gd name="connsiteY6" fmla="*/ 348611 h 952924"/>
              <a:gd name="connsiteX7" fmla="*/ 1525232 w 1667885"/>
              <a:gd name="connsiteY7" fmla="*/ 787488 h 952924"/>
              <a:gd name="connsiteX8" fmla="*/ 1050331 w 1667885"/>
              <a:gd name="connsiteY8" fmla="*/ 930258 h 952924"/>
              <a:gd name="connsiteX9" fmla="*/ 552849 w 1667885"/>
              <a:gd name="connsiteY9" fmla="*/ 949796 h 952924"/>
              <a:gd name="connsiteX10" fmla="*/ 295366 w 1667885"/>
              <a:gd name="connsiteY10" fmla="*/ 900887 h 952924"/>
              <a:gd name="connsiteX0" fmla="*/ 293235 w 1665754"/>
              <a:gd name="connsiteY0" fmla="*/ 900887 h 952924"/>
              <a:gd name="connsiteX1" fmla="*/ 3806 w 1665754"/>
              <a:gd name="connsiteY1" fmla="*/ 563998 h 952924"/>
              <a:gd name="connsiteX2" fmla="*/ 145729 w 1665754"/>
              <a:gd name="connsiteY2" fmla="*/ 245498 h 952924"/>
              <a:gd name="connsiteX3" fmla="*/ 402588 w 1665754"/>
              <a:gd name="connsiteY3" fmla="*/ 77299 h 952924"/>
              <a:gd name="connsiteX4" fmla="*/ 841577 w 1665754"/>
              <a:gd name="connsiteY4" fmla="*/ 2097 h 952924"/>
              <a:gd name="connsiteX5" fmla="*/ 1364928 w 1665754"/>
              <a:gd name="connsiteY5" fmla="*/ 52028 h 952924"/>
              <a:gd name="connsiteX6" fmla="*/ 1659617 w 1665754"/>
              <a:gd name="connsiteY6" fmla="*/ 348611 h 952924"/>
              <a:gd name="connsiteX7" fmla="*/ 1523101 w 1665754"/>
              <a:gd name="connsiteY7" fmla="*/ 787488 h 952924"/>
              <a:gd name="connsiteX8" fmla="*/ 1048200 w 1665754"/>
              <a:gd name="connsiteY8" fmla="*/ 930258 h 952924"/>
              <a:gd name="connsiteX9" fmla="*/ 550718 w 1665754"/>
              <a:gd name="connsiteY9" fmla="*/ 949796 h 952924"/>
              <a:gd name="connsiteX10" fmla="*/ 293235 w 1665754"/>
              <a:gd name="connsiteY10" fmla="*/ 900887 h 952924"/>
              <a:gd name="connsiteX0" fmla="*/ 293794 w 1666313"/>
              <a:gd name="connsiteY0" fmla="*/ 901635 h 953672"/>
              <a:gd name="connsiteX1" fmla="*/ 4365 w 1666313"/>
              <a:gd name="connsiteY1" fmla="*/ 564746 h 953672"/>
              <a:gd name="connsiteX2" fmla="*/ 146288 w 1666313"/>
              <a:gd name="connsiteY2" fmla="*/ 246246 h 953672"/>
              <a:gd name="connsiteX3" fmla="*/ 501802 w 1666313"/>
              <a:gd name="connsiteY3" fmla="*/ 88578 h 953672"/>
              <a:gd name="connsiteX4" fmla="*/ 842136 w 1666313"/>
              <a:gd name="connsiteY4" fmla="*/ 2845 h 953672"/>
              <a:gd name="connsiteX5" fmla="*/ 1365487 w 1666313"/>
              <a:gd name="connsiteY5" fmla="*/ 52776 h 953672"/>
              <a:gd name="connsiteX6" fmla="*/ 1660176 w 1666313"/>
              <a:gd name="connsiteY6" fmla="*/ 349359 h 953672"/>
              <a:gd name="connsiteX7" fmla="*/ 1523660 w 1666313"/>
              <a:gd name="connsiteY7" fmla="*/ 788236 h 953672"/>
              <a:gd name="connsiteX8" fmla="*/ 1048759 w 1666313"/>
              <a:gd name="connsiteY8" fmla="*/ 931006 h 953672"/>
              <a:gd name="connsiteX9" fmla="*/ 551277 w 1666313"/>
              <a:gd name="connsiteY9" fmla="*/ 950544 h 953672"/>
              <a:gd name="connsiteX10" fmla="*/ 293794 w 1666313"/>
              <a:gd name="connsiteY10" fmla="*/ 901635 h 953672"/>
              <a:gd name="connsiteX0" fmla="*/ 293794 w 1666313"/>
              <a:gd name="connsiteY0" fmla="*/ 882295 h 934332"/>
              <a:gd name="connsiteX1" fmla="*/ 4365 w 1666313"/>
              <a:gd name="connsiteY1" fmla="*/ 545406 h 934332"/>
              <a:gd name="connsiteX2" fmla="*/ 146288 w 1666313"/>
              <a:gd name="connsiteY2" fmla="*/ 226906 h 934332"/>
              <a:gd name="connsiteX3" fmla="*/ 501802 w 1666313"/>
              <a:gd name="connsiteY3" fmla="*/ 69238 h 934332"/>
              <a:gd name="connsiteX4" fmla="*/ 906705 w 1666313"/>
              <a:gd name="connsiteY4" fmla="*/ 10940 h 934332"/>
              <a:gd name="connsiteX5" fmla="*/ 1365487 w 1666313"/>
              <a:gd name="connsiteY5" fmla="*/ 33436 h 934332"/>
              <a:gd name="connsiteX6" fmla="*/ 1660176 w 1666313"/>
              <a:gd name="connsiteY6" fmla="*/ 330019 h 934332"/>
              <a:gd name="connsiteX7" fmla="*/ 1523660 w 1666313"/>
              <a:gd name="connsiteY7" fmla="*/ 768896 h 934332"/>
              <a:gd name="connsiteX8" fmla="*/ 1048759 w 1666313"/>
              <a:gd name="connsiteY8" fmla="*/ 911666 h 934332"/>
              <a:gd name="connsiteX9" fmla="*/ 551277 w 1666313"/>
              <a:gd name="connsiteY9" fmla="*/ 931204 h 934332"/>
              <a:gd name="connsiteX10" fmla="*/ 293794 w 1666313"/>
              <a:gd name="connsiteY10" fmla="*/ 882295 h 934332"/>
              <a:gd name="connsiteX0" fmla="*/ 293794 w 1668214"/>
              <a:gd name="connsiteY0" fmla="*/ 882295 h 934332"/>
              <a:gd name="connsiteX1" fmla="*/ 4365 w 1668214"/>
              <a:gd name="connsiteY1" fmla="*/ 545406 h 934332"/>
              <a:gd name="connsiteX2" fmla="*/ 146288 w 1668214"/>
              <a:gd name="connsiteY2" fmla="*/ 226906 h 934332"/>
              <a:gd name="connsiteX3" fmla="*/ 501802 w 1668214"/>
              <a:gd name="connsiteY3" fmla="*/ 69238 h 934332"/>
              <a:gd name="connsiteX4" fmla="*/ 906705 w 1668214"/>
              <a:gd name="connsiteY4" fmla="*/ 10940 h 934332"/>
              <a:gd name="connsiteX5" fmla="*/ 1365487 w 1668214"/>
              <a:gd name="connsiteY5" fmla="*/ 33436 h 934332"/>
              <a:gd name="connsiteX6" fmla="*/ 1660176 w 1668214"/>
              <a:gd name="connsiteY6" fmla="*/ 330019 h 934332"/>
              <a:gd name="connsiteX7" fmla="*/ 1537377 w 1668214"/>
              <a:gd name="connsiteY7" fmla="*/ 736611 h 934332"/>
              <a:gd name="connsiteX8" fmla="*/ 1048759 w 1668214"/>
              <a:gd name="connsiteY8" fmla="*/ 911666 h 934332"/>
              <a:gd name="connsiteX9" fmla="*/ 551277 w 1668214"/>
              <a:gd name="connsiteY9" fmla="*/ 931204 h 934332"/>
              <a:gd name="connsiteX10" fmla="*/ 293794 w 1668214"/>
              <a:gd name="connsiteY10" fmla="*/ 882295 h 9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8214" h="934332">
                <a:moveTo>
                  <a:pt x="293794" y="882295"/>
                </a:moveTo>
                <a:cubicBezTo>
                  <a:pt x="202642" y="817995"/>
                  <a:pt x="28949" y="654637"/>
                  <a:pt x="4365" y="545406"/>
                </a:cubicBezTo>
                <a:cubicBezTo>
                  <a:pt x="-20219" y="436175"/>
                  <a:pt x="63382" y="306267"/>
                  <a:pt x="146288" y="226906"/>
                </a:cubicBezTo>
                <a:cubicBezTo>
                  <a:pt x="229194" y="147545"/>
                  <a:pt x="375066" y="105232"/>
                  <a:pt x="501802" y="69238"/>
                </a:cubicBezTo>
                <a:cubicBezTo>
                  <a:pt x="628538" y="33244"/>
                  <a:pt x="762758" y="16907"/>
                  <a:pt x="906705" y="10940"/>
                </a:cubicBezTo>
                <a:cubicBezTo>
                  <a:pt x="1050652" y="4973"/>
                  <a:pt x="1239909" y="-19744"/>
                  <a:pt x="1365487" y="33436"/>
                </a:cubicBezTo>
                <a:cubicBezTo>
                  <a:pt x="1491065" y="86616"/>
                  <a:pt x="1631528" y="212823"/>
                  <a:pt x="1660176" y="330019"/>
                </a:cubicBezTo>
                <a:cubicBezTo>
                  <a:pt x="1688824" y="447215"/>
                  <a:pt x="1639280" y="639670"/>
                  <a:pt x="1537377" y="736611"/>
                </a:cubicBezTo>
                <a:cubicBezTo>
                  <a:pt x="1435474" y="833552"/>
                  <a:pt x="1210823" y="884615"/>
                  <a:pt x="1048759" y="911666"/>
                </a:cubicBezTo>
                <a:cubicBezTo>
                  <a:pt x="886695" y="938717"/>
                  <a:pt x="677104" y="936099"/>
                  <a:pt x="551277" y="931204"/>
                </a:cubicBezTo>
                <a:cubicBezTo>
                  <a:pt x="425450" y="926309"/>
                  <a:pt x="384946" y="946595"/>
                  <a:pt x="293794" y="882295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B9B639-B704-8C75-3AF6-11F968A077D9}"/>
              </a:ext>
            </a:extLst>
          </p:cNvPr>
          <p:cNvSpPr txBox="1"/>
          <p:nvPr/>
        </p:nvSpPr>
        <p:spPr>
          <a:xfrm>
            <a:off x="4523043" y="544948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chromatin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428B76-92C0-AFE9-1C00-7577BE9500BC}"/>
              </a:ext>
            </a:extLst>
          </p:cNvPr>
          <p:cNvSpPr txBox="1"/>
          <p:nvPr/>
        </p:nvSpPr>
        <p:spPr>
          <a:xfrm>
            <a:off x="4039917" y="5009744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chromosome, centromere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6D2906-8FD2-EB50-B6EA-BEEED0F97157}"/>
              </a:ext>
            </a:extLst>
          </p:cNvPr>
          <p:cNvSpPr txBox="1"/>
          <p:nvPr/>
        </p:nvSpPr>
        <p:spPr>
          <a:xfrm>
            <a:off x="3420031" y="475050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proteasome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D08524-57C9-B792-42B2-4AE0C80B550E}"/>
              </a:ext>
            </a:extLst>
          </p:cNvPr>
          <p:cNvSpPr txBox="1"/>
          <p:nvPr/>
        </p:nvSpPr>
        <p:spPr>
          <a:xfrm>
            <a:off x="2880435" y="4834964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TRAPP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9DAA0E-61C5-7AD9-9DD9-A602581ED724}"/>
              </a:ext>
            </a:extLst>
          </p:cNvPr>
          <p:cNvSpPr txBox="1"/>
          <p:nvPr/>
        </p:nvSpPr>
        <p:spPr>
          <a:xfrm>
            <a:off x="1673878" y="5094594"/>
            <a:ext cx="80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RNA polymerase II transcription 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FFE6F-7471-72A1-0F13-7C76866BFCBC}"/>
              </a:ext>
            </a:extLst>
          </p:cNvPr>
          <p:cNvSpPr txBox="1"/>
          <p:nvPr/>
        </p:nvSpPr>
        <p:spPr>
          <a:xfrm>
            <a:off x="1819539" y="5879378"/>
            <a:ext cx="61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ubiquitin ligase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739DE-C855-DBE3-7194-934F0671238D}"/>
              </a:ext>
            </a:extLst>
          </p:cNvPr>
          <p:cNvSpPr txBox="1"/>
          <p:nvPr/>
        </p:nvSpPr>
        <p:spPr>
          <a:xfrm>
            <a:off x="2298582" y="6390333"/>
            <a:ext cx="53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nuclear pore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61635-DC7E-C232-73D9-51849830215E}"/>
              </a:ext>
            </a:extLst>
          </p:cNvPr>
          <p:cNvSpPr txBox="1"/>
          <p:nvPr/>
        </p:nvSpPr>
        <p:spPr>
          <a:xfrm>
            <a:off x="3150607" y="5962144"/>
            <a:ext cx="99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 err="1">
                <a:solidFill>
                  <a:srgbClr val="889EAF"/>
                </a:solidFill>
                <a:effectLst/>
                <a:latin typeface="Helvetica" pitchFamily="2" charset="0"/>
              </a:rPr>
              <a:t>ribo</a:t>
            </a:r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-</a:t>
            </a:r>
          </a:p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nucleoprotein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EFF8FF-15C4-1274-3DD6-6EA3F178CB45}"/>
              </a:ext>
            </a:extLst>
          </p:cNvPr>
          <p:cNvSpPr txBox="1"/>
          <p:nvPr/>
        </p:nvSpPr>
        <p:spPr>
          <a:xfrm>
            <a:off x="4122672" y="6472760"/>
            <a:ext cx="45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GET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7E8AFA-4CF7-2E55-CD41-A476F6031F7C}"/>
              </a:ext>
            </a:extLst>
          </p:cNvPr>
          <p:cNvSpPr txBox="1"/>
          <p:nvPr/>
        </p:nvSpPr>
        <p:spPr>
          <a:xfrm>
            <a:off x="1687940" y="4661235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89EAF"/>
                </a:solidFill>
                <a:latin typeface="Helvetica" pitchFamily="2" charset="0"/>
              </a:rPr>
              <a:t>NUP53-ASM4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B2310E-6A51-41BA-A713-AAC2BC271E2C}"/>
              </a:ext>
            </a:extLst>
          </p:cNvPr>
          <p:cNvSpPr txBox="1"/>
          <p:nvPr/>
        </p:nvSpPr>
        <p:spPr>
          <a:xfrm>
            <a:off x="5984626" y="465100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89EAF"/>
                </a:solidFill>
                <a:latin typeface="Helvetica" pitchFamily="2" charset="0"/>
              </a:rPr>
              <a:t>SKI7-HBS1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C882FF-52E1-DB21-62FD-43C8834977F3}"/>
              </a:ext>
            </a:extLst>
          </p:cNvPr>
          <p:cNvSpPr/>
          <p:nvPr/>
        </p:nvSpPr>
        <p:spPr>
          <a:xfrm>
            <a:off x="6243638" y="5074215"/>
            <a:ext cx="1718555" cy="1109736"/>
          </a:xfrm>
          <a:custGeom>
            <a:avLst/>
            <a:gdLst>
              <a:gd name="connsiteX0" fmla="*/ 1555844 w 4317111"/>
              <a:gd name="connsiteY0" fmla="*/ 2795412 h 2811629"/>
              <a:gd name="connsiteX1" fmla="*/ 968990 w 4317111"/>
              <a:gd name="connsiteY1" fmla="*/ 2658935 h 2811629"/>
              <a:gd name="connsiteX2" fmla="*/ 245659 w 4317111"/>
              <a:gd name="connsiteY2" fmla="*/ 2113024 h 2811629"/>
              <a:gd name="connsiteX3" fmla="*/ 27295 w 4317111"/>
              <a:gd name="connsiteY3" fmla="*/ 1662648 h 2811629"/>
              <a:gd name="connsiteX4" fmla="*/ 27295 w 4317111"/>
              <a:gd name="connsiteY4" fmla="*/ 1021204 h 2811629"/>
              <a:gd name="connsiteX5" fmla="*/ 245659 w 4317111"/>
              <a:gd name="connsiteY5" fmla="*/ 570827 h 2811629"/>
              <a:gd name="connsiteX6" fmla="*/ 586853 w 4317111"/>
              <a:gd name="connsiteY6" fmla="*/ 352463 h 2811629"/>
              <a:gd name="connsiteX7" fmla="*/ 955342 w 4317111"/>
              <a:gd name="connsiteY7" fmla="*/ 188690 h 2811629"/>
              <a:gd name="connsiteX8" fmla="*/ 1665026 w 4317111"/>
              <a:gd name="connsiteY8" fmla="*/ 24917 h 2811629"/>
              <a:gd name="connsiteX9" fmla="*/ 2620369 w 4317111"/>
              <a:gd name="connsiteY9" fmla="*/ 24917 h 2811629"/>
              <a:gd name="connsiteX10" fmla="*/ 3507474 w 4317111"/>
              <a:gd name="connsiteY10" fmla="*/ 256929 h 2811629"/>
              <a:gd name="connsiteX11" fmla="*/ 4107975 w 4317111"/>
              <a:gd name="connsiteY11" fmla="*/ 639066 h 2811629"/>
              <a:gd name="connsiteX12" fmla="*/ 4271748 w 4317111"/>
              <a:gd name="connsiteY12" fmla="*/ 857430 h 2811629"/>
              <a:gd name="connsiteX13" fmla="*/ 4312692 w 4317111"/>
              <a:gd name="connsiteY13" fmla="*/ 1130386 h 2811629"/>
              <a:gd name="connsiteX14" fmla="*/ 4299044 w 4317111"/>
              <a:gd name="connsiteY14" fmla="*/ 1785478 h 2811629"/>
              <a:gd name="connsiteX15" fmla="*/ 4162566 w 4317111"/>
              <a:gd name="connsiteY15" fmla="*/ 2113024 h 2811629"/>
              <a:gd name="connsiteX16" fmla="*/ 3835020 w 4317111"/>
              <a:gd name="connsiteY16" fmla="*/ 2399627 h 2811629"/>
              <a:gd name="connsiteX17" fmla="*/ 3125337 w 4317111"/>
              <a:gd name="connsiteY17" fmla="*/ 2686230 h 2811629"/>
              <a:gd name="connsiteX18" fmla="*/ 2456596 w 4317111"/>
              <a:gd name="connsiteY18" fmla="*/ 2795412 h 2811629"/>
              <a:gd name="connsiteX19" fmla="*/ 1555844 w 4317111"/>
              <a:gd name="connsiteY19" fmla="*/ 2795412 h 2811629"/>
              <a:gd name="connsiteX0" fmla="*/ 1555844 w 4354132"/>
              <a:gd name="connsiteY0" fmla="*/ 2795412 h 2811629"/>
              <a:gd name="connsiteX1" fmla="*/ 968990 w 4354132"/>
              <a:gd name="connsiteY1" fmla="*/ 2658935 h 2811629"/>
              <a:gd name="connsiteX2" fmla="*/ 245659 w 4354132"/>
              <a:gd name="connsiteY2" fmla="*/ 2113024 h 2811629"/>
              <a:gd name="connsiteX3" fmla="*/ 27295 w 4354132"/>
              <a:gd name="connsiteY3" fmla="*/ 1662648 h 2811629"/>
              <a:gd name="connsiteX4" fmla="*/ 27295 w 4354132"/>
              <a:gd name="connsiteY4" fmla="*/ 1021204 h 2811629"/>
              <a:gd name="connsiteX5" fmla="*/ 245659 w 4354132"/>
              <a:gd name="connsiteY5" fmla="*/ 570827 h 2811629"/>
              <a:gd name="connsiteX6" fmla="*/ 586853 w 4354132"/>
              <a:gd name="connsiteY6" fmla="*/ 352463 h 2811629"/>
              <a:gd name="connsiteX7" fmla="*/ 955342 w 4354132"/>
              <a:gd name="connsiteY7" fmla="*/ 188690 h 2811629"/>
              <a:gd name="connsiteX8" fmla="*/ 1665026 w 4354132"/>
              <a:gd name="connsiteY8" fmla="*/ 24917 h 2811629"/>
              <a:gd name="connsiteX9" fmla="*/ 2620369 w 4354132"/>
              <a:gd name="connsiteY9" fmla="*/ 24917 h 2811629"/>
              <a:gd name="connsiteX10" fmla="*/ 3507474 w 4354132"/>
              <a:gd name="connsiteY10" fmla="*/ 256929 h 2811629"/>
              <a:gd name="connsiteX11" fmla="*/ 4107975 w 4354132"/>
              <a:gd name="connsiteY11" fmla="*/ 639066 h 2811629"/>
              <a:gd name="connsiteX12" fmla="*/ 4271748 w 4354132"/>
              <a:gd name="connsiteY12" fmla="*/ 857430 h 2811629"/>
              <a:gd name="connsiteX13" fmla="*/ 4353635 w 4354132"/>
              <a:gd name="connsiteY13" fmla="*/ 1335102 h 2811629"/>
              <a:gd name="connsiteX14" fmla="*/ 4299044 w 4354132"/>
              <a:gd name="connsiteY14" fmla="*/ 1785478 h 2811629"/>
              <a:gd name="connsiteX15" fmla="*/ 4162566 w 4354132"/>
              <a:gd name="connsiteY15" fmla="*/ 2113024 h 2811629"/>
              <a:gd name="connsiteX16" fmla="*/ 3835020 w 4354132"/>
              <a:gd name="connsiteY16" fmla="*/ 2399627 h 2811629"/>
              <a:gd name="connsiteX17" fmla="*/ 3125337 w 4354132"/>
              <a:gd name="connsiteY17" fmla="*/ 2686230 h 2811629"/>
              <a:gd name="connsiteX18" fmla="*/ 2456596 w 4354132"/>
              <a:gd name="connsiteY18" fmla="*/ 2795412 h 2811629"/>
              <a:gd name="connsiteX19" fmla="*/ 1555844 w 4354132"/>
              <a:gd name="connsiteY19" fmla="*/ 2795412 h 28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54132" h="2811629">
                <a:moveTo>
                  <a:pt x="1555844" y="2795412"/>
                </a:moveTo>
                <a:cubicBezTo>
                  <a:pt x="1307910" y="2772666"/>
                  <a:pt x="1187354" y="2772666"/>
                  <a:pt x="968990" y="2658935"/>
                </a:cubicBezTo>
                <a:cubicBezTo>
                  <a:pt x="750626" y="2545204"/>
                  <a:pt x="402608" y="2279072"/>
                  <a:pt x="245659" y="2113024"/>
                </a:cubicBezTo>
                <a:cubicBezTo>
                  <a:pt x="88710" y="1946976"/>
                  <a:pt x="63689" y="1844618"/>
                  <a:pt x="27295" y="1662648"/>
                </a:cubicBezTo>
                <a:cubicBezTo>
                  <a:pt x="-9099" y="1480678"/>
                  <a:pt x="-9099" y="1203174"/>
                  <a:pt x="27295" y="1021204"/>
                </a:cubicBezTo>
                <a:cubicBezTo>
                  <a:pt x="63689" y="839234"/>
                  <a:pt x="152399" y="682284"/>
                  <a:pt x="245659" y="570827"/>
                </a:cubicBezTo>
                <a:cubicBezTo>
                  <a:pt x="338919" y="459370"/>
                  <a:pt x="468573" y="416152"/>
                  <a:pt x="586853" y="352463"/>
                </a:cubicBezTo>
                <a:cubicBezTo>
                  <a:pt x="705133" y="288774"/>
                  <a:pt x="775646" y="243281"/>
                  <a:pt x="955342" y="188690"/>
                </a:cubicBezTo>
                <a:cubicBezTo>
                  <a:pt x="1135037" y="134099"/>
                  <a:pt x="1387522" y="52212"/>
                  <a:pt x="1665026" y="24917"/>
                </a:cubicBezTo>
                <a:cubicBezTo>
                  <a:pt x="1942530" y="-2378"/>
                  <a:pt x="2313294" y="-13752"/>
                  <a:pt x="2620369" y="24917"/>
                </a:cubicBezTo>
                <a:cubicBezTo>
                  <a:pt x="2927444" y="63586"/>
                  <a:pt x="3259540" y="154571"/>
                  <a:pt x="3507474" y="256929"/>
                </a:cubicBezTo>
                <a:cubicBezTo>
                  <a:pt x="3755408" y="359287"/>
                  <a:pt x="3980596" y="538983"/>
                  <a:pt x="4107975" y="639066"/>
                </a:cubicBezTo>
                <a:cubicBezTo>
                  <a:pt x="4235354" y="739149"/>
                  <a:pt x="4230805" y="741424"/>
                  <a:pt x="4271748" y="857430"/>
                </a:cubicBezTo>
                <a:cubicBezTo>
                  <a:pt x="4312691" y="973436"/>
                  <a:pt x="4349086" y="1180427"/>
                  <a:pt x="4353635" y="1335102"/>
                </a:cubicBezTo>
                <a:cubicBezTo>
                  <a:pt x="4358184" y="1489777"/>
                  <a:pt x="4330889" y="1655824"/>
                  <a:pt x="4299044" y="1785478"/>
                </a:cubicBezTo>
                <a:cubicBezTo>
                  <a:pt x="4267199" y="1915132"/>
                  <a:pt x="4239903" y="2010666"/>
                  <a:pt x="4162566" y="2113024"/>
                </a:cubicBezTo>
                <a:cubicBezTo>
                  <a:pt x="4085229" y="2215382"/>
                  <a:pt x="4007892" y="2304093"/>
                  <a:pt x="3835020" y="2399627"/>
                </a:cubicBezTo>
                <a:cubicBezTo>
                  <a:pt x="3662149" y="2495161"/>
                  <a:pt x="3355074" y="2620266"/>
                  <a:pt x="3125337" y="2686230"/>
                </a:cubicBezTo>
                <a:cubicBezTo>
                  <a:pt x="2895600" y="2752194"/>
                  <a:pt x="2711354" y="2774940"/>
                  <a:pt x="2456596" y="2795412"/>
                </a:cubicBezTo>
                <a:cubicBezTo>
                  <a:pt x="2201838" y="2815884"/>
                  <a:pt x="1803778" y="2818158"/>
                  <a:pt x="1555844" y="279541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6841859-2152-2787-1277-A7F02E9F6ED2}"/>
              </a:ext>
            </a:extLst>
          </p:cNvPr>
          <p:cNvSpPr/>
          <p:nvPr/>
        </p:nvSpPr>
        <p:spPr>
          <a:xfrm>
            <a:off x="6624518" y="6402378"/>
            <a:ext cx="934969" cy="300032"/>
          </a:xfrm>
          <a:custGeom>
            <a:avLst/>
            <a:gdLst>
              <a:gd name="connsiteX0" fmla="*/ 894427 w 2394105"/>
              <a:gd name="connsiteY0" fmla="*/ 7972 h 760877"/>
              <a:gd name="connsiteX1" fmla="*/ 1371506 w 2394105"/>
              <a:gd name="connsiteY1" fmla="*/ 7972 h 760877"/>
              <a:gd name="connsiteX2" fmla="*/ 2153384 w 2394105"/>
              <a:gd name="connsiteY2" fmla="*/ 87485 h 760877"/>
              <a:gd name="connsiteX3" fmla="*/ 2391923 w 2394105"/>
              <a:gd name="connsiteY3" fmla="*/ 432042 h 760877"/>
              <a:gd name="connsiteX4" fmla="*/ 2232897 w 2394105"/>
              <a:gd name="connsiteY4" fmla="*/ 670581 h 760877"/>
              <a:gd name="connsiteX5" fmla="*/ 1636549 w 2394105"/>
              <a:gd name="connsiteY5" fmla="*/ 750094 h 760877"/>
              <a:gd name="connsiteX6" fmla="*/ 748654 w 2394105"/>
              <a:gd name="connsiteY6" fmla="*/ 750094 h 760877"/>
              <a:gd name="connsiteX7" fmla="*/ 178810 w 2394105"/>
              <a:gd name="connsiteY7" fmla="*/ 657328 h 760877"/>
              <a:gd name="connsiteX8" fmla="*/ 6532 w 2394105"/>
              <a:gd name="connsiteY8" fmla="*/ 432042 h 760877"/>
              <a:gd name="connsiteX9" fmla="*/ 86045 w 2394105"/>
              <a:gd name="connsiteY9" fmla="*/ 233259 h 760877"/>
              <a:gd name="connsiteX10" fmla="*/ 536619 w 2394105"/>
              <a:gd name="connsiteY10" fmla="*/ 21224 h 760877"/>
              <a:gd name="connsiteX11" fmla="*/ 894427 w 2394105"/>
              <a:gd name="connsiteY11" fmla="*/ 7972 h 760877"/>
              <a:gd name="connsiteX0" fmla="*/ 894427 w 2394105"/>
              <a:gd name="connsiteY0" fmla="*/ 8622 h 761527"/>
              <a:gd name="connsiteX1" fmla="*/ 1615908 w 2394105"/>
              <a:gd name="connsiteY1" fmla="*/ 21264 h 761527"/>
              <a:gd name="connsiteX2" fmla="*/ 2153384 w 2394105"/>
              <a:gd name="connsiteY2" fmla="*/ 88135 h 761527"/>
              <a:gd name="connsiteX3" fmla="*/ 2391923 w 2394105"/>
              <a:gd name="connsiteY3" fmla="*/ 432692 h 761527"/>
              <a:gd name="connsiteX4" fmla="*/ 2232897 w 2394105"/>
              <a:gd name="connsiteY4" fmla="*/ 671231 h 761527"/>
              <a:gd name="connsiteX5" fmla="*/ 1636549 w 2394105"/>
              <a:gd name="connsiteY5" fmla="*/ 750744 h 761527"/>
              <a:gd name="connsiteX6" fmla="*/ 748654 w 2394105"/>
              <a:gd name="connsiteY6" fmla="*/ 750744 h 761527"/>
              <a:gd name="connsiteX7" fmla="*/ 178810 w 2394105"/>
              <a:gd name="connsiteY7" fmla="*/ 657978 h 761527"/>
              <a:gd name="connsiteX8" fmla="*/ 6532 w 2394105"/>
              <a:gd name="connsiteY8" fmla="*/ 432692 h 761527"/>
              <a:gd name="connsiteX9" fmla="*/ 86045 w 2394105"/>
              <a:gd name="connsiteY9" fmla="*/ 233909 h 761527"/>
              <a:gd name="connsiteX10" fmla="*/ 536619 w 2394105"/>
              <a:gd name="connsiteY10" fmla="*/ 21874 h 761527"/>
              <a:gd name="connsiteX11" fmla="*/ 894427 w 2394105"/>
              <a:gd name="connsiteY11" fmla="*/ 8622 h 761527"/>
              <a:gd name="connsiteX0" fmla="*/ 1058766 w 2394105"/>
              <a:gd name="connsiteY0" fmla="*/ 5600 h 762719"/>
              <a:gd name="connsiteX1" fmla="*/ 1615908 w 2394105"/>
              <a:gd name="connsiteY1" fmla="*/ 22456 h 762719"/>
              <a:gd name="connsiteX2" fmla="*/ 2153384 w 2394105"/>
              <a:gd name="connsiteY2" fmla="*/ 89327 h 762719"/>
              <a:gd name="connsiteX3" fmla="*/ 2391923 w 2394105"/>
              <a:gd name="connsiteY3" fmla="*/ 433884 h 762719"/>
              <a:gd name="connsiteX4" fmla="*/ 2232897 w 2394105"/>
              <a:gd name="connsiteY4" fmla="*/ 672423 h 762719"/>
              <a:gd name="connsiteX5" fmla="*/ 1636549 w 2394105"/>
              <a:gd name="connsiteY5" fmla="*/ 751936 h 762719"/>
              <a:gd name="connsiteX6" fmla="*/ 748654 w 2394105"/>
              <a:gd name="connsiteY6" fmla="*/ 751936 h 762719"/>
              <a:gd name="connsiteX7" fmla="*/ 178810 w 2394105"/>
              <a:gd name="connsiteY7" fmla="*/ 659170 h 762719"/>
              <a:gd name="connsiteX8" fmla="*/ 6532 w 2394105"/>
              <a:gd name="connsiteY8" fmla="*/ 433884 h 762719"/>
              <a:gd name="connsiteX9" fmla="*/ 86045 w 2394105"/>
              <a:gd name="connsiteY9" fmla="*/ 235101 h 762719"/>
              <a:gd name="connsiteX10" fmla="*/ 536619 w 2394105"/>
              <a:gd name="connsiteY10" fmla="*/ 23066 h 762719"/>
              <a:gd name="connsiteX11" fmla="*/ 1058766 w 2394105"/>
              <a:gd name="connsiteY11" fmla="*/ 5600 h 762719"/>
              <a:gd name="connsiteX0" fmla="*/ 1058766 w 2394105"/>
              <a:gd name="connsiteY0" fmla="*/ 3251 h 760370"/>
              <a:gd name="connsiteX1" fmla="*/ 1615908 w 2394105"/>
              <a:gd name="connsiteY1" fmla="*/ 20107 h 760370"/>
              <a:gd name="connsiteX2" fmla="*/ 2153384 w 2394105"/>
              <a:gd name="connsiteY2" fmla="*/ 86978 h 760370"/>
              <a:gd name="connsiteX3" fmla="*/ 2391923 w 2394105"/>
              <a:gd name="connsiteY3" fmla="*/ 431535 h 760370"/>
              <a:gd name="connsiteX4" fmla="*/ 2232897 w 2394105"/>
              <a:gd name="connsiteY4" fmla="*/ 670074 h 760370"/>
              <a:gd name="connsiteX5" fmla="*/ 1636549 w 2394105"/>
              <a:gd name="connsiteY5" fmla="*/ 749587 h 760370"/>
              <a:gd name="connsiteX6" fmla="*/ 748654 w 2394105"/>
              <a:gd name="connsiteY6" fmla="*/ 749587 h 760370"/>
              <a:gd name="connsiteX7" fmla="*/ 178810 w 2394105"/>
              <a:gd name="connsiteY7" fmla="*/ 656821 h 760370"/>
              <a:gd name="connsiteX8" fmla="*/ 6532 w 2394105"/>
              <a:gd name="connsiteY8" fmla="*/ 431535 h 760370"/>
              <a:gd name="connsiteX9" fmla="*/ 86045 w 2394105"/>
              <a:gd name="connsiteY9" fmla="*/ 232752 h 760370"/>
              <a:gd name="connsiteX10" fmla="*/ 481839 w 2394105"/>
              <a:gd name="connsiteY10" fmla="*/ 24931 h 760370"/>
              <a:gd name="connsiteX11" fmla="*/ 1058766 w 2394105"/>
              <a:gd name="connsiteY11" fmla="*/ 3251 h 760370"/>
              <a:gd name="connsiteX0" fmla="*/ 1058766 w 2377831"/>
              <a:gd name="connsiteY0" fmla="*/ 3251 h 760370"/>
              <a:gd name="connsiteX1" fmla="*/ 1615908 w 2377831"/>
              <a:gd name="connsiteY1" fmla="*/ 20107 h 760370"/>
              <a:gd name="connsiteX2" fmla="*/ 2153384 w 2377831"/>
              <a:gd name="connsiteY2" fmla="*/ 86978 h 760370"/>
              <a:gd name="connsiteX3" fmla="*/ 2375068 w 2377831"/>
              <a:gd name="connsiteY3" fmla="*/ 347258 h 760370"/>
              <a:gd name="connsiteX4" fmla="*/ 2232897 w 2377831"/>
              <a:gd name="connsiteY4" fmla="*/ 670074 h 760370"/>
              <a:gd name="connsiteX5" fmla="*/ 1636549 w 2377831"/>
              <a:gd name="connsiteY5" fmla="*/ 749587 h 760370"/>
              <a:gd name="connsiteX6" fmla="*/ 748654 w 2377831"/>
              <a:gd name="connsiteY6" fmla="*/ 749587 h 760370"/>
              <a:gd name="connsiteX7" fmla="*/ 178810 w 2377831"/>
              <a:gd name="connsiteY7" fmla="*/ 656821 h 760370"/>
              <a:gd name="connsiteX8" fmla="*/ 6532 w 2377831"/>
              <a:gd name="connsiteY8" fmla="*/ 431535 h 760370"/>
              <a:gd name="connsiteX9" fmla="*/ 86045 w 2377831"/>
              <a:gd name="connsiteY9" fmla="*/ 232752 h 760370"/>
              <a:gd name="connsiteX10" fmla="*/ 481839 w 2377831"/>
              <a:gd name="connsiteY10" fmla="*/ 24931 h 760370"/>
              <a:gd name="connsiteX11" fmla="*/ 1058766 w 2377831"/>
              <a:gd name="connsiteY11" fmla="*/ 3251 h 760370"/>
              <a:gd name="connsiteX0" fmla="*/ 1058766 w 2375131"/>
              <a:gd name="connsiteY0" fmla="*/ 3251 h 758926"/>
              <a:gd name="connsiteX1" fmla="*/ 1615908 w 2375131"/>
              <a:gd name="connsiteY1" fmla="*/ 20107 h 758926"/>
              <a:gd name="connsiteX2" fmla="*/ 2153384 w 2375131"/>
              <a:gd name="connsiteY2" fmla="*/ 86978 h 758926"/>
              <a:gd name="connsiteX3" fmla="*/ 2375068 w 2375131"/>
              <a:gd name="connsiteY3" fmla="*/ 347258 h 758926"/>
              <a:gd name="connsiteX4" fmla="*/ 2169690 w 2375131"/>
              <a:gd name="connsiteY4" fmla="*/ 695357 h 758926"/>
              <a:gd name="connsiteX5" fmla="*/ 1636549 w 2375131"/>
              <a:gd name="connsiteY5" fmla="*/ 749587 h 758926"/>
              <a:gd name="connsiteX6" fmla="*/ 748654 w 2375131"/>
              <a:gd name="connsiteY6" fmla="*/ 749587 h 758926"/>
              <a:gd name="connsiteX7" fmla="*/ 178810 w 2375131"/>
              <a:gd name="connsiteY7" fmla="*/ 656821 h 758926"/>
              <a:gd name="connsiteX8" fmla="*/ 6532 w 2375131"/>
              <a:gd name="connsiteY8" fmla="*/ 431535 h 758926"/>
              <a:gd name="connsiteX9" fmla="*/ 86045 w 2375131"/>
              <a:gd name="connsiteY9" fmla="*/ 232752 h 758926"/>
              <a:gd name="connsiteX10" fmla="*/ 481839 w 2375131"/>
              <a:gd name="connsiteY10" fmla="*/ 24931 h 758926"/>
              <a:gd name="connsiteX11" fmla="*/ 1058766 w 2375131"/>
              <a:gd name="connsiteY11" fmla="*/ 3251 h 758926"/>
              <a:gd name="connsiteX0" fmla="*/ 1058766 w 2375177"/>
              <a:gd name="connsiteY0" fmla="*/ 3251 h 761150"/>
              <a:gd name="connsiteX1" fmla="*/ 1615908 w 2375177"/>
              <a:gd name="connsiteY1" fmla="*/ 20107 h 761150"/>
              <a:gd name="connsiteX2" fmla="*/ 2153384 w 2375177"/>
              <a:gd name="connsiteY2" fmla="*/ 86978 h 761150"/>
              <a:gd name="connsiteX3" fmla="*/ 2375068 w 2375177"/>
              <a:gd name="connsiteY3" fmla="*/ 347258 h 761150"/>
              <a:gd name="connsiteX4" fmla="*/ 2169690 w 2375177"/>
              <a:gd name="connsiteY4" fmla="*/ 695357 h 761150"/>
              <a:gd name="connsiteX5" fmla="*/ 1409002 w 2375177"/>
              <a:gd name="connsiteY5" fmla="*/ 753801 h 761150"/>
              <a:gd name="connsiteX6" fmla="*/ 748654 w 2375177"/>
              <a:gd name="connsiteY6" fmla="*/ 749587 h 761150"/>
              <a:gd name="connsiteX7" fmla="*/ 178810 w 2375177"/>
              <a:gd name="connsiteY7" fmla="*/ 656821 h 761150"/>
              <a:gd name="connsiteX8" fmla="*/ 6532 w 2375177"/>
              <a:gd name="connsiteY8" fmla="*/ 431535 h 761150"/>
              <a:gd name="connsiteX9" fmla="*/ 86045 w 2375177"/>
              <a:gd name="connsiteY9" fmla="*/ 232752 h 761150"/>
              <a:gd name="connsiteX10" fmla="*/ 481839 w 2375177"/>
              <a:gd name="connsiteY10" fmla="*/ 24931 h 761150"/>
              <a:gd name="connsiteX11" fmla="*/ 1058766 w 2375177"/>
              <a:gd name="connsiteY11" fmla="*/ 3251 h 761150"/>
              <a:gd name="connsiteX0" fmla="*/ 1052435 w 2368846"/>
              <a:gd name="connsiteY0" fmla="*/ 104 h 758003"/>
              <a:gd name="connsiteX1" fmla="*/ 1609577 w 2368846"/>
              <a:gd name="connsiteY1" fmla="*/ 16960 h 758003"/>
              <a:gd name="connsiteX2" fmla="*/ 2147053 w 2368846"/>
              <a:gd name="connsiteY2" fmla="*/ 83831 h 758003"/>
              <a:gd name="connsiteX3" fmla="*/ 2368737 w 2368846"/>
              <a:gd name="connsiteY3" fmla="*/ 344111 h 758003"/>
              <a:gd name="connsiteX4" fmla="*/ 2163359 w 2368846"/>
              <a:gd name="connsiteY4" fmla="*/ 692210 h 758003"/>
              <a:gd name="connsiteX5" fmla="*/ 1402671 w 2368846"/>
              <a:gd name="connsiteY5" fmla="*/ 750654 h 758003"/>
              <a:gd name="connsiteX6" fmla="*/ 742323 w 2368846"/>
              <a:gd name="connsiteY6" fmla="*/ 746440 h 758003"/>
              <a:gd name="connsiteX7" fmla="*/ 172479 w 2368846"/>
              <a:gd name="connsiteY7" fmla="*/ 653674 h 758003"/>
              <a:gd name="connsiteX8" fmla="*/ 201 w 2368846"/>
              <a:gd name="connsiteY8" fmla="*/ 428388 h 758003"/>
              <a:gd name="connsiteX9" fmla="*/ 147136 w 2368846"/>
              <a:gd name="connsiteY9" fmla="*/ 162184 h 758003"/>
              <a:gd name="connsiteX10" fmla="*/ 475508 w 2368846"/>
              <a:gd name="connsiteY10" fmla="*/ 21784 h 758003"/>
              <a:gd name="connsiteX11" fmla="*/ 1052435 w 2368846"/>
              <a:gd name="connsiteY11" fmla="*/ 104 h 758003"/>
              <a:gd name="connsiteX0" fmla="*/ 1052435 w 2368846"/>
              <a:gd name="connsiteY0" fmla="*/ 280 h 758179"/>
              <a:gd name="connsiteX1" fmla="*/ 1609577 w 2368846"/>
              <a:gd name="connsiteY1" fmla="*/ 17136 h 758179"/>
              <a:gd name="connsiteX2" fmla="*/ 2147053 w 2368846"/>
              <a:gd name="connsiteY2" fmla="*/ 84007 h 758179"/>
              <a:gd name="connsiteX3" fmla="*/ 2368737 w 2368846"/>
              <a:gd name="connsiteY3" fmla="*/ 344287 h 758179"/>
              <a:gd name="connsiteX4" fmla="*/ 2163359 w 2368846"/>
              <a:gd name="connsiteY4" fmla="*/ 692386 h 758179"/>
              <a:gd name="connsiteX5" fmla="*/ 1402671 w 2368846"/>
              <a:gd name="connsiteY5" fmla="*/ 750830 h 758179"/>
              <a:gd name="connsiteX6" fmla="*/ 742323 w 2368846"/>
              <a:gd name="connsiteY6" fmla="*/ 746616 h 758179"/>
              <a:gd name="connsiteX7" fmla="*/ 172479 w 2368846"/>
              <a:gd name="connsiteY7" fmla="*/ 653850 h 758179"/>
              <a:gd name="connsiteX8" fmla="*/ 201 w 2368846"/>
              <a:gd name="connsiteY8" fmla="*/ 428564 h 758179"/>
              <a:gd name="connsiteX9" fmla="*/ 147136 w 2368846"/>
              <a:gd name="connsiteY9" fmla="*/ 162360 h 758179"/>
              <a:gd name="connsiteX10" fmla="*/ 542930 w 2368846"/>
              <a:gd name="connsiteY10" fmla="*/ 26174 h 758179"/>
              <a:gd name="connsiteX11" fmla="*/ 1052435 w 2368846"/>
              <a:gd name="connsiteY11" fmla="*/ 280 h 758179"/>
              <a:gd name="connsiteX0" fmla="*/ 1052435 w 2368823"/>
              <a:gd name="connsiteY0" fmla="*/ 280 h 760843"/>
              <a:gd name="connsiteX1" fmla="*/ 1609577 w 2368823"/>
              <a:gd name="connsiteY1" fmla="*/ 17136 h 760843"/>
              <a:gd name="connsiteX2" fmla="*/ 2147053 w 2368823"/>
              <a:gd name="connsiteY2" fmla="*/ 84007 h 760843"/>
              <a:gd name="connsiteX3" fmla="*/ 2368737 w 2368823"/>
              <a:gd name="connsiteY3" fmla="*/ 344287 h 760843"/>
              <a:gd name="connsiteX4" fmla="*/ 2163359 w 2368823"/>
              <a:gd name="connsiteY4" fmla="*/ 692386 h 760843"/>
              <a:gd name="connsiteX5" fmla="*/ 1486948 w 2368823"/>
              <a:gd name="connsiteY5" fmla="*/ 755044 h 760843"/>
              <a:gd name="connsiteX6" fmla="*/ 742323 w 2368823"/>
              <a:gd name="connsiteY6" fmla="*/ 746616 h 760843"/>
              <a:gd name="connsiteX7" fmla="*/ 172479 w 2368823"/>
              <a:gd name="connsiteY7" fmla="*/ 653850 h 760843"/>
              <a:gd name="connsiteX8" fmla="*/ 201 w 2368823"/>
              <a:gd name="connsiteY8" fmla="*/ 428564 h 760843"/>
              <a:gd name="connsiteX9" fmla="*/ 147136 w 2368823"/>
              <a:gd name="connsiteY9" fmla="*/ 162360 h 760843"/>
              <a:gd name="connsiteX10" fmla="*/ 542930 w 2368823"/>
              <a:gd name="connsiteY10" fmla="*/ 26174 h 760843"/>
              <a:gd name="connsiteX11" fmla="*/ 1052435 w 2368823"/>
              <a:gd name="connsiteY11" fmla="*/ 280 h 760843"/>
              <a:gd name="connsiteX0" fmla="*/ 1052435 w 2368838"/>
              <a:gd name="connsiteY0" fmla="*/ 280 h 763904"/>
              <a:gd name="connsiteX1" fmla="*/ 1609577 w 2368838"/>
              <a:gd name="connsiteY1" fmla="*/ 17136 h 763904"/>
              <a:gd name="connsiteX2" fmla="*/ 2147053 w 2368838"/>
              <a:gd name="connsiteY2" fmla="*/ 84007 h 763904"/>
              <a:gd name="connsiteX3" fmla="*/ 2368737 w 2368838"/>
              <a:gd name="connsiteY3" fmla="*/ 344287 h 763904"/>
              <a:gd name="connsiteX4" fmla="*/ 2163359 w 2368838"/>
              <a:gd name="connsiteY4" fmla="*/ 692386 h 763904"/>
              <a:gd name="connsiteX5" fmla="*/ 1427954 w 2368838"/>
              <a:gd name="connsiteY5" fmla="*/ 759258 h 763904"/>
              <a:gd name="connsiteX6" fmla="*/ 742323 w 2368838"/>
              <a:gd name="connsiteY6" fmla="*/ 746616 h 763904"/>
              <a:gd name="connsiteX7" fmla="*/ 172479 w 2368838"/>
              <a:gd name="connsiteY7" fmla="*/ 653850 h 763904"/>
              <a:gd name="connsiteX8" fmla="*/ 201 w 2368838"/>
              <a:gd name="connsiteY8" fmla="*/ 428564 h 763904"/>
              <a:gd name="connsiteX9" fmla="*/ 147136 w 2368838"/>
              <a:gd name="connsiteY9" fmla="*/ 162360 h 763904"/>
              <a:gd name="connsiteX10" fmla="*/ 542930 w 2368838"/>
              <a:gd name="connsiteY10" fmla="*/ 26174 h 763904"/>
              <a:gd name="connsiteX11" fmla="*/ 1052435 w 2368838"/>
              <a:gd name="connsiteY11" fmla="*/ 280 h 763904"/>
              <a:gd name="connsiteX0" fmla="*/ 1052435 w 2368838"/>
              <a:gd name="connsiteY0" fmla="*/ 280 h 760163"/>
              <a:gd name="connsiteX1" fmla="*/ 1609577 w 2368838"/>
              <a:gd name="connsiteY1" fmla="*/ 17136 h 760163"/>
              <a:gd name="connsiteX2" fmla="*/ 2147053 w 2368838"/>
              <a:gd name="connsiteY2" fmla="*/ 84007 h 760163"/>
              <a:gd name="connsiteX3" fmla="*/ 2368737 w 2368838"/>
              <a:gd name="connsiteY3" fmla="*/ 344287 h 760163"/>
              <a:gd name="connsiteX4" fmla="*/ 2163359 w 2368838"/>
              <a:gd name="connsiteY4" fmla="*/ 692386 h 760163"/>
              <a:gd name="connsiteX5" fmla="*/ 1427954 w 2368838"/>
              <a:gd name="connsiteY5" fmla="*/ 759258 h 760163"/>
              <a:gd name="connsiteX6" fmla="*/ 742323 w 2368838"/>
              <a:gd name="connsiteY6" fmla="*/ 746616 h 760163"/>
              <a:gd name="connsiteX7" fmla="*/ 172479 w 2368838"/>
              <a:gd name="connsiteY7" fmla="*/ 653850 h 760163"/>
              <a:gd name="connsiteX8" fmla="*/ 201 w 2368838"/>
              <a:gd name="connsiteY8" fmla="*/ 428564 h 760163"/>
              <a:gd name="connsiteX9" fmla="*/ 147136 w 2368838"/>
              <a:gd name="connsiteY9" fmla="*/ 162360 h 760163"/>
              <a:gd name="connsiteX10" fmla="*/ 542930 w 2368838"/>
              <a:gd name="connsiteY10" fmla="*/ 26174 h 760163"/>
              <a:gd name="connsiteX11" fmla="*/ 1052435 w 2368838"/>
              <a:gd name="connsiteY11" fmla="*/ 280 h 76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838" h="760163">
                <a:moveTo>
                  <a:pt x="1052435" y="280"/>
                </a:moveTo>
                <a:cubicBezTo>
                  <a:pt x="1230209" y="-1226"/>
                  <a:pt x="1427141" y="3182"/>
                  <a:pt x="1609577" y="17136"/>
                </a:cubicBezTo>
                <a:cubicBezTo>
                  <a:pt x="1792013" y="31091"/>
                  <a:pt x="2020526" y="29482"/>
                  <a:pt x="2147053" y="84007"/>
                </a:cubicBezTo>
                <a:cubicBezTo>
                  <a:pt x="2273580" y="138532"/>
                  <a:pt x="2366019" y="242891"/>
                  <a:pt x="2368737" y="344287"/>
                </a:cubicBezTo>
                <a:cubicBezTo>
                  <a:pt x="2371455" y="445683"/>
                  <a:pt x="2320156" y="623224"/>
                  <a:pt x="2163359" y="692386"/>
                </a:cubicBezTo>
                <a:cubicBezTo>
                  <a:pt x="2006562" y="761548"/>
                  <a:pt x="1694290" y="758648"/>
                  <a:pt x="1427954" y="759258"/>
                </a:cubicBezTo>
                <a:cubicBezTo>
                  <a:pt x="1161618" y="759868"/>
                  <a:pt x="951569" y="764184"/>
                  <a:pt x="742323" y="746616"/>
                </a:cubicBezTo>
                <a:cubicBezTo>
                  <a:pt x="533077" y="729048"/>
                  <a:pt x="296166" y="706859"/>
                  <a:pt x="172479" y="653850"/>
                </a:cubicBezTo>
                <a:cubicBezTo>
                  <a:pt x="48792" y="600841"/>
                  <a:pt x="4425" y="510479"/>
                  <a:pt x="201" y="428564"/>
                </a:cubicBezTo>
                <a:cubicBezTo>
                  <a:pt x="-4023" y="346649"/>
                  <a:pt x="58788" y="230830"/>
                  <a:pt x="147136" y="162360"/>
                </a:cubicBezTo>
                <a:cubicBezTo>
                  <a:pt x="235484" y="93890"/>
                  <a:pt x="392047" y="53187"/>
                  <a:pt x="542930" y="26174"/>
                </a:cubicBezTo>
                <a:cubicBezTo>
                  <a:pt x="693813" y="-839"/>
                  <a:pt x="874661" y="1786"/>
                  <a:pt x="1052435" y="28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DA9628-8C13-0912-7707-1E4D3459C630}"/>
              </a:ext>
            </a:extLst>
          </p:cNvPr>
          <p:cNvSpPr txBox="1"/>
          <p:nvPr/>
        </p:nvSpPr>
        <p:spPr>
          <a:xfrm>
            <a:off x="6605455" y="4903183"/>
            <a:ext cx="994921" cy="1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ribonucleoprotein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3F815-BAEB-C621-26A9-C77C3B7EFF97}"/>
              </a:ext>
            </a:extLst>
          </p:cNvPr>
          <p:cNvSpPr txBox="1"/>
          <p:nvPr/>
        </p:nvSpPr>
        <p:spPr>
          <a:xfrm>
            <a:off x="6814930" y="6210938"/>
            <a:ext cx="575970" cy="1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SPOTS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5C4BD-4771-3A34-D4FC-95567DAE0215}"/>
              </a:ext>
            </a:extLst>
          </p:cNvPr>
          <p:cNvSpPr txBox="1"/>
          <p:nvPr/>
        </p:nvSpPr>
        <p:spPr>
          <a:xfrm>
            <a:off x="4521962" y="-719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AB5-F08A-5368-9608-1436CFB0D877}"/>
              </a:ext>
            </a:extLst>
          </p:cNvPr>
          <p:cNvSpPr txBox="1"/>
          <p:nvPr/>
        </p:nvSpPr>
        <p:spPr>
          <a:xfrm>
            <a:off x="5589969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02667-D357-28C0-C926-F8F0C5A8EBCD}"/>
              </a:ext>
            </a:extLst>
          </p:cNvPr>
          <p:cNvSpPr txBox="1"/>
          <p:nvPr/>
        </p:nvSpPr>
        <p:spPr>
          <a:xfrm>
            <a:off x="1175117" y="-1090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80B9-93D8-1AE9-3F69-4AF289A1FAE1}"/>
              </a:ext>
            </a:extLst>
          </p:cNvPr>
          <p:cNvSpPr txBox="1"/>
          <p:nvPr/>
        </p:nvSpPr>
        <p:spPr>
          <a:xfrm>
            <a:off x="1164698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61EAC-AF05-0DC2-DCE8-74672D91182C}"/>
              </a:ext>
            </a:extLst>
          </p:cNvPr>
          <p:cNvSpPr txBox="1"/>
          <p:nvPr/>
        </p:nvSpPr>
        <p:spPr>
          <a:xfrm>
            <a:off x="5589969" y="44783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238CC-F209-8C40-7DC5-4E0FA6059506}"/>
              </a:ext>
            </a:extLst>
          </p:cNvPr>
          <p:cNvSpPr txBox="1"/>
          <p:nvPr/>
        </p:nvSpPr>
        <p:spPr>
          <a:xfrm>
            <a:off x="1164698" y="447836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417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0DDDAC4-7057-ACB3-338E-3405E0B1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40" y="2361953"/>
            <a:ext cx="4679978" cy="2339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09EF29-9B6F-59DF-D597-9BD64DD8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970" y="4969988"/>
            <a:ext cx="1665223" cy="16652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EBA855-E701-A3CF-600B-43927A6A1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61" y="4894379"/>
            <a:ext cx="2726740" cy="1947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31CED8-4B0E-A029-0A3D-A77A235F1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43" y="2466375"/>
            <a:ext cx="2178904" cy="2258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BB0198-CA22-9314-1A0C-8A1BD4BB87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167"/>
          <a:stretch/>
        </p:blipFill>
        <p:spPr>
          <a:xfrm>
            <a:off x="4649058" y="-2155"/>
            <a:ext cx="4055681" cy="2332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EC2EF-5F69-042C-ABFE-87A7AFB49A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84"/>
          <a:stretch/>
        </p:blipFill>
        <p:spPr>
          <a:xfrm>
            <a:off x="1412590" y="0"/>
            <a:ext cx="2743200" cy="2680552"/>
          </a:xfrm>
          <a:prstGeom prst="rect">
            <a:avLst/>
          </a:prstGeom>
        </p:spPr>
      </p:pic>
      <p:sp>
        <p:nvSpPr>
          <p:cNvPr id="40" name="Freeform 39">
            <a:extLst>
              <a:ext uri="{FF2B5EF4-FFF2-40B4-BE49-F238E27FC236}">
                <a16:creationId xmlns:a16="http://schemas.microsoft.com/office/drawing/2014/main" id="{4A873A5F-038B-D661-9CE7-4C24C1931555}"/>
              </a:ext>
            </a:extLst>
          </p:cNvPr>
          <p:cNvSpPr/>
          <p:nvPr/>
        </p:nvSpPr>
        <p:spPr>
          <a:xfrm>
            <a:off x="4208444" y="5637097"/>
            <a:ext cx="645309" cy="479519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DA1E5B7-20D8-194D-D540-6698F16EB948}"/>
              </a:ext>
            </a:extLst>
          </p:cNvPr>
          <p:cNvSpPr/>
          <p:nvPr/>
        </p:nvSpPr>
        <p:spPr>
          <a:xfrm>
            <a:off x="3993624" y="5177894"/>
            <a:ext cx="644545" cy="49706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095539 h 1214910"/>
              <a:gd name="connsiteX12" fmla="*/ 86764 w 1633113"/>
              <a:gd name="connsiteY12" fmla="*/ 993271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155697 h 1214910"/>
              <a:gd name="connsiteX12" fmla="*/ 86764 w 1633113"/>
              <a:gd name="connsiteY12" fmla="*/ 993271 h 1214910"/>
              <a:gd name="connsiteX0" fmla="*/ 86764 w 1633113"/>
              <a:gd name="connsiteY0" fmla="*/ 1006641 h 1228280"/>
              <a:gd name="connsiteX1" fmla="*/ 524 w 1633113"/>
              <a:gd name="connsiteY1" fmla="*/ 619047 h 1228280"/>
              <a:gd name="connsiteX2" fmla="*/ 66656 w 1633113"/>
              <a:gd name="connsiteY2" fmla="*/ 323271 h 1228280"/>
              <a:gd name="connsiteX3" fmla="*/ 347347 w 1633113"/>
              <a:gd name="connsiteY3" fmla="*/ 151746 h 1228280"/>
              <a:gd name="connsiteX4" fmla="*/ 773636 w 1633113"/>
              <a:gd name="connsiteY4" fmla="*/ 7697 h 1228280"/>
              <a:gd name="connsiteX5" fmla="*/ 1305453 w 1633113"/>
              <a:gd name="connsiteY5" fmla="*/ 58742 h 1228280"/>
              <a:gd name="connsiteX6" fmla="*/ 1595909 w 1633113"/>
              <a:gd name="connsiteY6" fmla="*/ 384958 h 1228280"/>
              <a:gd name="connsiteX7" fmla="*/ 1607560 w 1633113"/>
              <a:gd name="connsiteY7" fmla="*/ 760335 h 1228280"/>
              <a:gd name="connsiteX8" fmla="*/ 1396638 w 1633113"/>
              <a:gd name="connsiteY8" fmla="*/ 1058872 h 1228280"/>
              <a:gd name="connsiteX9" fmla="*/ 1064926 w 1633113"/>
              <a:gd name="connsiteY9" fmla="*/ 1190972 h 1228280"/>
              <a:gd name="connsiteX10" fmla="*/ 670869 w 1633113"/>
              <a:gd name="connsiteY10" fmla="*/ 1222451 h 1228280"/>
              <a:gd name="connsiteX11" fmla="*/ 330376 w 1633113"/>
              <a:gd name="connsiteY11" fmla="*/ 1169067 h 1228280"/>
              <a:gd name="connsiteX12" fmla="*/ 86764 w 1633113"/>
              <a:gd name="connsiteY12" fmla="*/ 1006641 h 1228280"/>
              <a:gd name="connsiteX0" fmla="*/ 86671 w 1633020"/>
              <a:gd name="connsiteY0" fmla="*/ 1003102 h 1224741"/>
              <a:gd name="connsiteX1" fmla="*/ 431 w 1633020"/>
              <a:gd name="connsiteY1" fmla="*/ 615508 h 1224741"/>
              <a:gd name="connsiteX2" fmla="*/ 66563 w 1633020"/>
              <a:gd name="connsiteY2" fmla="*/ 319732 h 1224741"/>
              <a:gd name="connsiteX3" fmla="*/ 323191 w 1633020"/>
              <a:gd name="connsiteY3" fmla="*/ 100080 h 1224741"/>
              <a:gd name="connsiteX4" fmla="*/ 773543 w 1633020"/>
              <a:gd name="connsiteY4" fmla="*/ 4158 h 1224741"/>
              <a:gd name="connsiteX5" fmla="*/ 1305360 w 1633020"/>
              <a:gd name="connsiteY5" fmla="*/ 55203 h 1224741"/>
              <a:gd name="connsiteX6" fmla="*/ 1595816 w 1633020"/>
              <a:gd name="connsiteY6" fmla="*/ 381419 h 1224741"/>
              <a:gd name="connsiteX7" fmla="*/ 1607467 w 1633020"/>
              <a:gd name="connsiteY7" fmla="*/ 756796 h 1224741"/>
              <a:gd name="connsiteX8" fmla="*/ 1396545 w 1633020"/>
              <a:gd name="connsiteY8" fmla="*/ 1055333 h 1224741"/>
              <a:gd name="connsiteX9" fmla="*/ 1064833 w 1633020"/>
              <a:gd name="connsiteY9" fmla="*/ 1187433 h 1224741"/>
              <a:gd name="connsiteX10" fmla="*/ 670776 w 1633020"/>
              <a:gd name="connsiteY10" fmla="*/ 1218912 h 1224741"/>
              <a:gd name="connsiteX11" fmla="*/ 330283 w 1633020"/>
              <a:gd name="connsiteY11" fmla="*/ 1165528 h 1224741"/>
              <a:gd name="connsiteX12" fmla="*/ 86671 w 1633020"/>
              <a:gd name="connsiteY12" fmla="*/ 1003102 h 1224741"/>
              <a:gd name="connsiteX0" fmla="*/ 86671 w 1633020"/>
              <a:gd name="connsiteY0" fmla="*/ 1003102 h 1229118"/>
              <a:gd name="connsiteX1" fmla="*/ 431 w 1633020"/>
              <a:gd name="connsiteY1" fmla="*/ 615508 h 1229118"/>
              <a:gd name="connsiteX2" fmla="*/ 66563 w 1633020"/>
              <a:gd name="connsiteY2" fmla="*/ 319732 h 1229118"/>
              <a:gd name="connsiteX3" fmla="*/ 323191 w 1633020"/>
              <a:gd name="connsiteY3" fmla="*/ 100080 h 1229118"/>
              <a:gd name="connsiteX4" fmla="*/ 773543 w 1633020"/>
              <a:gd name="connsiteY4" fmla="*/ 4158 h 1229118"/>
              <a:gd name="connsiteX5" fmla="*/ 1305360 w 1633020"/>
              <a:gd name="connsiteY5" fmla="*/ 55203 h 1229118"/>
              <a:gd name="connsiteX6" fmla="*/ 1595816 w 1633020"/>
              <a:gd name="connsiteY6" fmla="*/ 381419 h 1229118"/>
              <a:gd name="connsiteX7" fmla="*/ 1607467 w 1633020"/>
              <a:gd name="connsiteY7" fmla="*/ 756796 h 1229118"/>
              <a:gd name="connsiteX8" fmla="*/ 1396545 w 1633020"/>
              <a:gd name="connsiteY8" fmla="*/ 1055333 h 1229118"/>
              <a:gd name="connsiteX9" fmla="*/ 1076865 w 1633020"/>
              <a:gd name="connsiteY9" fmla="*/ 1205480 h 1229118"/>
              <a:gd name="connsiteX10" fmla="*/ 670776 w 1633020"/>
              <a:gd name="connsiteY10" fmla="*/ 1218912 h 1229118"/>
              <a:gd name="connsiteX11" fmla="*/ 330283 w 1633020"/>
              <a:gd name="connsiteY11" fmla="*/ 1165528 h 1229118"/>
              <a:gd name="connsiteX12" fmla="*/ 86671 w 1633020"/>
              <a:gd name="connsiteY12" fmla="*/ 1003102 h 1229118"/>
              <a:gd name="connsiteX0" fmla="*/ 86671 w 1633020"/>
              <a:gd name="connsiteY0" fmla="*/ 1003102 h 1259374"/>
              <a:gd name="connsiteX1" fmla="*/ 431 w 1633020"/>
              <a:gd name="connsiteY1" fmla="*/ 615508 h 1259374"/>
              <a:gd name="connsiteX2" fmla="*/ 66563 w 1633020"/>
              <a:gd name="connsiteY2" fmla="*/ 319732 h 1259374"/>
              <a:gd name="connsiteX3" fmla="*/ 323191 w 1633020"/>
              <a:gd name="connsiteY3" fmla="*/ 100080 h 1259374"/>
              <a:gd name="connsiteX4" fmla="*/ 773543 w 1633020"/>
              <a:gd name="connsiteY4" fmla="*/ 4158 h 1259374"/>
              <a:gd name="connsiteX5" fmla="*/ 1305360 w 1633020"/>
              <a:gd name="connsiteY5" fmla="*/ 55203 h 1259374"/>
              <a:gd name="connsiteX6" fmla="*/ 1595816 w 1633020"/>
              <a:gd name="connsiteY6" fmla="*/ 381419 h 1259374"/>
              <a:gd name="connsiteX7" fmla="*/ 1607467 w 1633020"/>
              <a:gd name="connsiteY7" fmla="*/ 756796 h 1259374"/>
              <a:gd name="connsiteX8" fmla="*/ 1396545 w 1633020"/>
              <a:gd name="connsiteY8" fmla="*/ 1055333 h 1259374"/>
              <a:gd name="connsiteX9" fmla="*/ 1076865 w 1633020"/>
              <a:gd name="connsiteY9" fmla="*/ 1205480 h 1259374"/>
              <a:gd name="connsiteX10" fmla="*/ 688823 w 1633020"/>
              <a:gd name="connsiteY10" fmla="*/ 1255007 h 1259374"/>
              <a:gd name="connsiteX11" fmla="*/ 330283 w 1633020"/>
              <a:gd name="connsiteY11" fmla="*/ 1165528 h 1259374"/>
              <a:gd name="connsiteX12" fmla="*/ 86671 w 1633020"/>
              <a:gd name="connsiteY12" fmla="*/ 1003102 h 125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3020" h="1259374">
                <a:moveTo>
                  <a:pt x="86671" y="1003102"/>
                </a:moveTo>
                <a:cubicBezTo>
                  <a:pt x="31696" y="911432"/>
                  <a:pt x="3782" y="729403"/>
                  <a:pt x="431" y="615508"/>
                </a:cubicBezTo>
                <a:cubicBezTo>
                  <a:pt x="-2920" y="501613"/>
                  <a:pt x="12770" y="405637"/>
                  <a:pt x="66563" y="319732"/>
                </a:cubicBezTo>
                <a:cubicBezTo>
                  <a:pt x="120356" y="233827"/>
                  <a:pt x="205361" y="152676"/>
                  <a:pt x="323191" y="100080"/>
                </a:cubicBezTo>
                <a:cubicBezTo>
                  <a:pt x="441021" y="47484"/>
                  <a:pt x="609848" y="11637"/>
                  <a:pt x="773543" y="4158"/>
                </a:cubicBezTo>
                <a:cubicBezTo>
                  <a:pt x="937238" y="-3321"/>
                  <a:pt x="1168315" y="-7674"/>
                  <a:pt x="1305360" y="55203"/>
                </a:cubicBezTo>
                <a:cubicBezTo>
                  <a:pt x="1442406" y="118080"/>
                  <a:pt x="1545465" y="264487"/>
                  <a:pt x="1595816" y="381419"/>
                </a:cubicBezTo>
                <a:cubicBezTo>
                  <a:pt x="1646167" y="498351"/>
                  <a:pt x="1640679" y="644477"/>
                  <a:pt x="1607467" y="756796"/>
                </a:cubicBezTo>
                <a:cubicBezTo>
                  <a:pt x="1574255" y="869115"/>
                  <a:pt x="1484979" y="980552"/>
                  <a:pt x="1396545" y="1055333"/>
                </a:cubicBezTo>
                <a:cubicBezTo>
                  <a:pt x="1308111" y="1130114"/>
                  <a:pt x="1194819" y="1172201"/>
                  <a:pt x="1076865" y="1205480"/>
                </a:cubicBezTo>
                <a:cubicBezTo>
                  <a:pt x="958911" y="1238759"/>
                  <a:pt x="811726" y="1271394"/>
                  <a:pt x="688823" y="1255007"/>
                </a:cubicBezTo>
                <a:cubicBezTo>
                  <a:pt x="565920" y="1238620"/>
                  <a:pt x="430642" y="1207512"/>
                  <a:pt x="330283" y="1165528"/>
                </a:cubicBezTo>
                <a:cubicBezTo>
                  <a:pt x="229924" y="1123544"/>
                  <a:pt x="141646" y="1094772"/>
                  <a:pt x="86671" y="1003102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3798698-1DF4-6CB4-458A-B2F69590E7D6}"/>
              </a:ext>
            </a:extLst>
          </p:cNvPr>
          <p:cNvSpPr/>
          <p:nvPr/>
        </p:nvSpPr>
        <p:spPr>
          <a:xfrm>
            <a:off x="3422734" y="4931549"/>
            <a:ext cx="637440" cy="51793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79724"/>
              <a:gd name="connsiteX1" fmla="*/ 2367 w 1634956"/>
              <a:gd name="connsiteY1" fmla="*/ 605677 h 1279724"/>
              <a:gd name="connsiteX2" fmla="*/ 68499 w 1634956"/>
              <a:gd name="connsiteY2" fmla="*/ 309901 h 1279724"/>
              <a:gd name="connsiteX3" fmla="*/ 349190 w 1634956"/>
              <a:gd name="connsiteY3" fmla="*/ 138376 h 1279724"/>
              <a:gd name="connsiteX4" fmla="*/ 775479 w 1634956"/>
              <a:gd name="connsiteY4" fmla="*/ 12374 h 1279724"/>
              <a:gd name="connsiteX5" fmla="*/ 1307296 w 1634956"/>
              <a:gd name="connsiteY5" fmla="*/ 45372 h 1279724"/>
              <a:gd name="connsiteX6" fmla="*/ 1597752 w 1634956"/>
              <a:gd name="connsiteY6" fmla="*/ 371588 h 1279724"/>
              <a:gd name="connsiteX7" fmla="*/ 1609403 w 1634956"/>
              <a:gd name="connsiteY7" fmla="*/ 746965 h 1279724"/>
              <a:gd name="connsiteX8" fmla="*/ 1398481 w 1634956"/>
              <a:gd name="connsiteY8" fmla="*/ 1045502 h 1279724"/>
              <a:gd name="connsiteX9" fmla="*/ 1072785 w 1634956"/>
              <a:gd name="connsiteY9" fmla="*/ 1273855 h 1279724"/>
              <a:gd name="connsiteX10" fmla="*/ 672712 w 1634956"/>
              <a:gd name="connsiteY10" fmla="*/ 1209081 h 1279724"/>
              <a:gd name="connsiteX11" fmla="*/ 332219 w 1634956"/>
              <a:gd name="connsiteY11" fmla="*/ 1095539 h 1279724"/>
              <a:gd name="connsiteX12" fmla="*/ 124702 w 1634956"/>
              <a:gd name="connsiteY12" fmla="*/ 909050 h 1279724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332219 w 1634956"/>
              <a:gd name="connsiteY11" fmla="*/ 1095539 h 1285723"/>
              <a:gd name="connsiteX12" fmla="*/ 124702 w 1634956"/>
              <a:gd name="connsiteY12" fmla="*/ 909050 h 1285723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296125 w 1634956"/>
              <a:gd name="connsiteY11" fmla="*/ 1149681 h 1285723"/>
              <a:gd name="connsiteX12" fmla="*/ 124702 w 1634956"/>
              <a:gd name="connsiteY12" fmla="*/ 909050 h 1285723"/>
              <a:gd name="connsiteX0" fmla="*/ 80522 w 1632886"/>
              <a:gd name="connsiteY0" fmla="*/ 927098 h 1285723"/>
              <a:gd name="connsiteX1" fmla="*/ 297 w 1632886"/>
              <a:gd name="connsiteY1" fmla="*/ 605677 h 1285723"/>
              <a:gd name="connsiteX2" fmla="*/ 66429 w 1632886"/>
              <a:gd name="connsiteY2" fmla="*/ 309901 h 1285723"/>
              <a:gd name="connsiteX3" fmla="*/ 347120 w 1632886"/>
              <a:gd name="connsiteY3" fmla="*/ 138376 h 1285723"/>
              <a:gd name="connsiteX4" fmla="*/ 773409 w 1632886"/>
              <a:gd name="connsiteY4" fmla="*/ 12374 h 1285723"/>
              <a:gd name="connsiteX5" fmla="*/ 1305226 w 1632886"/>
              <a:gd name="connsiteY5" fmla="*/ 45372 h 1285723"/>
              <a:gd name="connsiteX6" fmla="*/ 1595682 w 1632886"/>
              <a:gd name="connsiteY6" fmla="*/ 371588 h 1285723"/>
              <a:gd name="connsiteX7" fmla="*/ 1607333 w 1632886"/>
              <a:gd name="connsiteY7" fmla="*/ 746965 h 1285723"/>
              <a:gd name="connsiteX8" fmla="*/ 1396411 w 1632886"/>
              <a:gd name="connsiteY8" fmla="*/ 1045502 h 1285723"/>
              <a:gd name="connsiteX9" fmla="*/ 1070715 w 1632886"/>
              <a:gd name="connsiteY9" fmla="*/ 1273855 h 1285723"/>
              <a:gd name="connsiteX10" fmla="*/ 652595 w 1632886"/>
              <a:gd name="connsiteY10" fmla="*/ 1245175 h 1285723"/>
              <a:gd name="connsiteX11" fmla="*/ 294055 w 1632886"/>
              <a:gd name="connsiteY11" fmla="*/ 1149681 h 1285723"/>
              <a:gd name="connsiteX12" fmla="*/ 80522 w 1632886"/>
              <a:gd name="connsiteY12" fmla="*/ 927098 h 1285723"/>
              <a:gd name="connsiteX0" fmla="*/ 37599 w 1589963"/>
              <a:gd name="connsiteY0" fmla="*/ 927098 h 1285723"/>
              <a:gd name="connsiteX1" fmla="*/ 17532 w 1589963"/>
              <a:gd name="connsiteY1" fmla="*/ 581614 h 1285723"/>
              <a:gd name="connsiteX2" fmla="*/ 23506 w 1589963"/>
              <a:gd name="connsiteY2" fmla="*/ 309901 h 1285723"/>
              <a:gd name="connsiteX3" fmla="*/ 304197 w 1589963"/>
              <a:gd name="connsiteY3" fmla="*/ 138376 h 1285723"/>
              <a:gd name="connsiteX4" fmla="*/ 730486 w 1589963"/>
              <a:gd name="connsiteY4" fmla="*/ 12374 h 1285723"/>
              <a:gd name="connsiteX5" fmla="*/ 1262303 w 1589963"/>
              <a:gd name="connsiteY5" fmla="*/ 45372 h 1285723"/>
              <a:gd name="connsiteX6" fmla="*/ 1552759 w 1589963"/>
              <a:gd name="connsiteY6" fmla="*/ 371588 h 1285723"/>
              <a:gd name="connsiteX7" fmla="*/ 1564410 w 1589963"/>
              <a:gd name="connsiteY7" fmla="*/ 746965 h 1285723"/>
              <a:gd name="connsiteX8" fmla="*/ 1353488 w 1589963"/>
              <a:gd name="connsiteY8" fmla="*/ 1045502 h 1285723"/>
              <a:gd name="connsiteX9" fmla="*/ 1027792 w 1589963"/>
              <a:gd name="connsiteY9" fmla="*/ 1273855 h 1285723"/>
              <a:gd name="connsiteX10" fmla="*/ 609672 w 1589963"/>
              <a:gd name="connsiteY10" fmla="*/ 1245175 h 1285723"/>
              <a:gd name="connsiteX11" fmla="*/ 251132 w 1589963"/>
              <a:gd name="connsiteY11" fmla="*/ 1149681 h 1285723"/>
              <a:gd name="connsiteX12" fmla="*/ 37599 w 1589963"/>
              <a:gd name="connsiteY12" fmla="*/ 927098 h 1285723"/>
              <a:gd name="connsiteX0" fmla="*/ 63373 w 1615737"/>
              <a:gd name="connsiteY0" fmla="*/ 927098 h 1285723"/>
              <a:gd name="connsiteX1" fmla="*/ 1196 w 1615737"/>
              <a:gd name="connsiteY1" fmla="*/ 587630 h 1285723"/>
              <a:gd name="connsiteX2" fmla="*/ 49280 w 1615737"/>
              <a:gd name="connsiteY2" fmla="*/ 309901 h 1285723"/>
              <a:gd name="connsiteX3" fmla="*/ 329971 w 1615737"/>
              <a:gd name="connsiteY3" fmla="*/ 138376 h 1285723"/>
              <a:gd name="connsiteX4" fmla="*/ 756260 w 1615737"/>
              <a:gd name="connsiteY4" fmla="*/ 12374 h 1285723"/>
              <a:gd name="connsiteX5" fmla="*/ 1288077 w 1615737"/>
              <a:gd name="connsiteY5" fmla="*/ 45372 h 1285723"/>
              <a:gd name="connsiteX6" fmla="*/ 1578533 w 1615737"/>
              <a:gd name="connsiteY6" fmla="*/ 371588 h 1285723"/>
              <a:gd name="connsiteX7" fmla="*/ 1590184 w 1615737"/>
              <a:gd name="connsiteY7" fmla="*/ 746965 h 1285723"/>
              <a:gd name="connsiteX8" fmla="*/ 1379262 w 1615737"/>
              <a:gd name="connsiteY8" fmla="*/ 1045502 h 1285723"/>
              <a:gd name="connsiteX9" fmla="*/ 1053566 w 1615737"/>
              <a:gd name="connsiteY9" fmla="*/ 1273855 h 1285723"/>
              <a:gd name="connsiteX10" fmla="*/ 635446 w 1615737"/>
              <a:gd name="connsiteY10" fmla="*/ 1245175 h 1285723"/>
              <a:gd name="connsiteX11" fmla="*/ 276906 w 1615737"/>
              <a:gd name="connsiteY11" fmla="*/ 1149681 h 1285723"/>
              <a:gd name="connsiteX12" fmla="*/ 63373 w 1615737"/>
              <a:gd name="connsiteY12" fmla="*/ 927098 h 1285723"/>
              <a:gd name="connsiteX0" fmla="*/ 63373 w 1615737"/>
              <a:gd name="connsiteY0" fmla="*/ 914724 h 1273349"/>
              <a:gd name="connsiteX1" fmla="*/ 1196 w 1615737"/>
              <a:gd name="connsiteY1" fmla="*/ 575256 h 1273349"/>
              <a:gd name="connsiteX2" fmla="*/ 49280 w 1615737"/>
              <a:gd name="connsiteY2" fmla="*/ 297527 h 1273349"/>
              <a:gd name="connsiteX3" fmla="*/ 329971 w 1615737"/>
              <a:gd name="connsiteY3" fmla="*/ 95923 h 1273349"/>
              <a:gd name="connsiteX4" fmla="*/ 756260 w 1615737"/>
              <a:gd name="connsiteY4" fmla="*/ 0 h 1273349"/>
              <a:gd name="connsiteX5" fmla="*/ 1288077 w 1615737"/>
              <a:gd name="connsiteY5" fmla="*/ 32998 h 1273349"/>
              <a:gd name="connsiteX6" fmla="*/ 1578533 w 1615737"/>
              <a:gd name="connsiteY6" fmla="*/ 359214 h 1273349"/>
              <a:gd name="connsiteX7" fmla="*/ 1590184 w 1615737"/>
              <a:gd name="connsiteY7" fmla="*/ 734591 h 1273349"/>
              <a:gd name="connsiteX8" fmla="*/ 1379262 w 1615737"/>
              <a:gd name="connsiteY8" fmla="*/ 1033128 h 1273349"/>
              <a:gd name="connsiteX9" fmla="*/ 1053566 w 1615737"/>
              <a:gd name="connsiteY9" fmla="*/ 1261481 h 1273349"/>
              <a:gd name="connsiteX10" fmla="*/ 635446 w 1615737"/>
              <a:gd name="connsiteY10" fmla="*/ 1232801 h 1273349"/>
              <a:gd name="connsiteX11" fmla="*/ 276906 w 1615737"/>
              <a:gd name="connsiteY11" fmla="*/ 1137307 h 1273349"/>
              <a:gd name="connsiteX12" fmla="*/ 63373 w 1615737"/>
              <a:gd name="connsiteY12" fmla="*/ 914724 h 1273349"/>
              <a:gd name="connsiteX0" fmla="*/ 63373 w 1615019"/>
              <a:gd name="connsiteY0" fmla="*/ 918855 h 1277480"/>
              <a:gd name="connsiteX1" fmla="*/ 1196 w 1615019"/>
              <a:gd name="connsiteY1" fmla="*/ 579387 h 1277480"/>
              <a:gd name="connsiteX2" fmla="*/ 49280 w 1615019"/>
              <a:gd name="connsiteY2" fmla="*/ 301658 h 1277480"/>
              <a:gd name="connsiteX3" fmla="*/ 329971 w 1615019"/>
              <a:gd name="connsiteY3" fmla="*/ 100054 h 1277480"/>
              <a:gd name="connsiteX4" fmla="*/ 756260 w 1615019"/>
              <a:gd name="connsiteY4" fmla="*/ 4131 h 1277480"/>
              <a:gd name="connsiteX5" fmla="*/ 1300109 w 1615019"/>
              <a:gd name="connsiteY5" fmla="*/ 19081 h 1277480"/>
              <a:gd name="connsiteX6" fmla="*/ 1578533 w 1615019"/>
              <a:gd name="connsiteY6" fmla="*/ 363345 h 1277480"/>
              <a:gd name="connsiteX7" fmla="*/ 1590184 w 1615019"/>
              <a:gd name="connsiteY7" fmla="*/ 738722 h 1277480"/>
              <a:gd name="connsiteX8" fmla="*/ 1379262 w 1615019"/>
              <a:gd name="connsiteY8" fmla="*/ 1037259 h 1277480"/>
              <a:gd name="connsiteX9" fmla="*/ 1053566 w 1615019"/>
              <a:gd name="connsiteY9" fmla="*/ 1265612 h 1277480"/>
              <a:gd name="connsiteX10" fmla="*/ 635446 w 1615019"/>
              <a:gd name="connsiteY10" fmla="*/ 1236932 h 1277480"/>
              <a:gd name="connsiteX11" fmla="*/ 276906 w 1615019"/>
              <a:gd name="connsiteY11" fmla="*/ 1141438 h 1277480"/>
              <a:gd name="connsiteX12" fmla="*/ 63373 w 1615019"/>
              <a:gd name="connsiteY12" fmla="*/ 918855 h 1277480"/>
              <a:gd name="connsiteX0" fmla="*/ 63373 w 1615019"/>
              <a:gd name="connsiteY0" fmla="*/ 953612 h 1312237"/>
              <a:gd name="connsiteX1" fmla="*/ 1196 w 1615019"/>
              <a:gd name="connsiteY1" fmla="*/ 614144 h 1312237"/>
              <a:gd name="connsiteX2" fmla="*/ 49280 w 1615019"/>
              <a:gd name="connsiteY2" fmla="*/ 336415 h 1312237"/>
              <a:gd name="connsiteX3" fmla="*/ 329971 w 1615019"/>
              <a:gd name="connsiteY3" fmla="*/ 134811 h 1312237"/>
              <a:gd name="connsiteX4" fmla="*/ 756260 w 1615019"/>
              <a:gd name="connsiteY4" fmla="*/ 8809 h 1312237"/>
              <a:gd name="connsiteX5" fmla="*/ 1300109 w 1615019"/>
              <a:gd name="connsiteY5" fmla="*/ 53838 h 1312237"/>
              <a:gd name="connsiteX6" fmla="*/ 1578533 w 1615019"/>
              <a:gd name="connsiteY6" fmla="*/ 398102 h 1312237"/>
              <a:gd name="connsiteX7" fmla="*/ 1590184 w 1615019"/>
              <a:gd name="connsiteY7" fmla="*/ 773479 h 1312237"/>
              <a:gd name="connsiteX8" fmla="*/ 1379262 w 1615019"/>
              <a:gd name="connsiteY8" fmla="*/ 1072016 h 1312237"/>
              <a:gd name="connsiteX9" fmla="*/ 1053566 w 1615019"/>
              <a:gd name="connsiteY9" fmla="*/ 1300369 h 1312237"/>
              <a:gd name="connsiteX10" fmla="*/ 635446 w 1615019"/>
              <a:gd name="connsiteY10" fmla="*/ 1271689 h 1312237"/>
              <a:gd name="connsiteX11" fmla="*/ 276906 w 1615019"/>
              <a:gd name="connsiteY11" fmla="*/ 1176195 h 1312237"/>
              <a:gd name="connsiteX12" fmla="*/ 63373 w 1615019"/>
              <a:gd name="connsiteY12" fmla="*/ 953612 h 131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5019" h="1312237">
                <a:moveTo>
                  <a:pt x="63373" y="953612"/>
                </a:moveTo>
                <a:cubicBezTo>
                  <a:pt x="17421" y="859937"/>
                  <a:pt x="3545" y="717010"/>
                  <a:pt x="1196" y="614144"/>
                </a:cubicBezTo>
                <a:cubicBezTo>
                  <a:pt x="-1153" y="511278"/>
                  <a:pt x="-5516" y="416304"/>
                  <a:pt x="49280" y="336415"/>
                </a:cubicBezTo>
                <a:cubicBezTo>
                  <a:pt x="104076" y="256526"/>
                  <a:pt x="212141" y="189412"/>
                  <a:pt x="329971" y="134811"/>
                </a:cubicBezTo>
                <a:cubicBezTo>
                  <a:pt x="447801" y="80210"/>
                  <a:pt x="594570" y="22304"/>
                  <a:pt x="756260" y="8809"/>
                </a:cubicBezTo>
                <a:cubicBezTo>
                  <a:pt x="917950" y="-4686"/>
                  <a:pt x="1163063" y="-11044"/>
                  <a:pt x="1300109" y="53838"/>
                </a:cubicBezTo>
                <a:cubicBezTo>
                  <a:pt x="1437155" y="118720"/>
                  <a:pt x="1530187" y="278162"/>
                  <a:pt x="1578533" y="398102"/>
                </a:cubicBezTo>
                <a:cubicBezTo>
                  <a:pt x="1626879" y="518042"/>
                  <a:pt x="1623396" y="661160"/>
                  <a:pt x="1590184" y="773479"/>
                </a:cubicBezTo>
                <a:cubicBezTo>
                  <a:pt x="1556972" y="885798"/>
                  <a:pt x="1468698" y="984201"/>
                  <a:pt x="1379262" y="1072016"/>
                </a:cubicBezTo>
                <a:cubicBezTo>
                  <a:pt x="1289826" y="1159831"/>
                  <a:pt x="1177535" y="1267090"/>
                  <a:pt x="1053566" y="1300369"/>
                </a:cubicBezTo>
                <a:cubicBezTo>
                  <a:pt x="929597" y="1333648"/>
                  <a:pt x="758349" y="1288076"/>
                  <a:pt x="635446" y="1271689"/>
                </a:cubicBezTo>
                <a:cubicBezTo>
                  <a:pt x="512543" y="1255302"/>
                  <a:pt x="372252" y="1229208"/>
                  <a:pt x="276906" y="1176195"/>
                </a:cubicBezTo>
                <a:cubicBezTo>
                  <a:pt x="181561" y="1123182"/>
                  <a:pt x="109325" y="1047287"/>
                  <a:pt x="63373" y="953612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69FE13A-276D-F974-B7EC-CD32048B8CE8}"/>
              </a:ext>
            </a:extLst>
          </p:cNvPr>
          <p:cNvSpPr/>
          <p:nvPr/>
        </p:nvSpPr>
        <p:spPr>
          <a:xfrm>
            <a:off x="2769839" y="5013383"/>
            <a:ext cx="644107" cy="5301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348806"/>
              <a:gd name="connsiteX1" fmla="*/ 2367 w 1634956"/>
              <a:gd name="connsiteY1" fmla="*/ 605677 h 1348806"/>
              <a:gd name="connsiteX2" fmla="*/ 68499 w 1634956"/>
              <a:gd name="connsiteY2" fmla="*/ 309901 h 1348806"/>
              <a:gd name="connsiteX3" fmla="*/ 349190 w 1634956"/>
              <a:gd name="connsiteY3" fmla="*/ 138376 h 1348806"/>
              <a:gd name="connsiteX4" fmla="*/ 775479 w 1634956"/>
              <a:gd name="connsiteY4" fmla="*/ 12374 h 1348806"/>
              <a:gd name="connsiteX5" fmla="*/ 1307296 w 1634956"/>
              <a:gd name="connsiteY5" fmla="*/ 45372 h 1348806"/>
              <a:gd name="connsiteX6" fmla="*/ 1597752 w 1634956"/>
              <a:gd name="connsiteY6" fmla="*/ 371588 h 1348806"/>
              <a:gd name="connsiteX7" fmla="*/ 1609403 w 1634956"/>
              <a:gd name="connsiteY7" fmla="*/ 746965 h 1348806"/>
              <a:gd name="connsiteX8" fmla="*/ 1398481 w 1634956"/>
              <a:gd name="connsiteY8" fmla="*/ 1045502 h 1348806"/>
              <a:gd name="connsiteX9" fmla="*/ 1066769 w 1634956"/>
              <a:gd name="connsiteY9" fmla="*/ 1177602 h 1348806"/>
              <a:gd name="connsiteX10" fmla="*/ 750917 w 1634956"/>
              <a:gd name="connsiteY10" fmla="*/ 1347444 h 1348806"/>
              <a:gd name="connsiteX11" fmla="*/ 332219 w 1634956"/>
              <a:gd name="connsiteY11" fmla="*/ 1095539 h 1348806"/>
              <a:gd name="connsiteX12" fmla="*/ 124702 w 1634956"/>
              <a:gd name="connsiteY12" fmla="*/ 909050 h 1348806"/>
              <a:gd name="connsiteX0" fmla="*/ 124702 w 1634956"/>
              <a:gd name="connsiteY0" fmla="*/ 909050 h 1350536"/>
              <a:gd name="connsiteX1" fmla="*/ 2367 w 1634956"/>
              <a:gd name="connsiteY1" fmla="*/ 605677 h 1350536"/>
              <a:gd name="connsiteX2" fmla="*/ 68499 w 1634956"/>
              <a:gd name="connsiteY2" fmla="*/ 309901 h 1350536"/>
              <a:gd name="connsiteX3" fmla="*/ 349190 w 1634956"/>
              <a:gd name="connsiteY3" fmla="*/ 138376 h 1350536"/>
              <a:gd name="connsiteX4" fmla="*/ 775479 w 1634956"/>
              <a:gd name="connsiteY4" fmla="*/ 12374 h 1350536"/>
              <a:gd name="connsiteX5" fmla="*/ 1307296 w 1634956"/>
              <a:gd name="connsiteY5" fmla="*/ 45372 h 1350536"/>
              <a:gd name="connsiteX6" fmla="*/ 1597752 w 1634956"/>
              <a:gd name="connsiteY6" fmla="*/ 371588 h 1350536"/>
              <a:gd name="connsiteX7" fmla="*/ 1609403 w 1634956"/>
              <a:gd name="connsiteY7" fmla="*/ 746965 h 1350536"/>
              <a:gd name="connsiteX8" fmla="*/ 1398481 w 1634956"/>
              <a:gd name="connsiteY8" fmla="*/ 1045502 h 1350536"/>
              <a:gd name="connsiteX9" fmla="*/ 1205132 w 1634956"/>
              <a:gd name="connsiteY9" fmla="*/ 1261823 h 1350536"/>
              <a:gd name="connsiteX10" fmla="*/ 750917 w 1634956"/>
              <a:gd name="connsiteY10" fmla="*/ 1347444 h 1350536"/>
              <a:gd name="connsiteX11" fmla="*/ 332219 w 1634956"/>
              <a:gd name="connsiteY11" fmla="*/ 1095539 h 1350536"/>
              <a:gd name="connsiteX12" fmla="*/ 124702 w 1634956"/>
              <a:gd name="connsiteY12" fmla="*/ 909050 h 1350536"/>
              <a:gd name="connsiteX0" fmla="*/ 124702 w 1629731"/>
              <a:gd name="connsiteY0" fmla="*/ 909050 h 1350977"/>
              <a:gd name="connsiteX1" fmla="*/ 2367 w 1629731"/>
              <a:gd name="connsiteY1" fmla="*/ 605677 h 1350977"/>
              <a:gd name="connsiteX2" fmla="*/ 68499 w 1629731"/>
              <a:gd name="connsiteY2" fmla="*/ 309901 h 1350977"/>
              <a:gd name="connsiteX3" fmla="*/ 349190 w 1629731"/>
              <a:gd name="connsiteY3" fmla="*/ 138376 h 1350977"/>
              <a:gd name="connsiteX4" fmla="*/ 775479 w 1629731"/>
              <a:gd name="connsiteY4" fmla="*/ 12374 h 1350977"/>
              <a:gd name="connsiteX5" fmla="*/ 1307296 w 1629731"/>
              <a:gd name="connsiteY5" fmla="*/ 45372 h 1350977"/>
              <a:gd name="connsiteX6" fmla="*/ 1597752 w 1629731"/>
              <a:gd name="connsiteY6" fmla="*/ 371588 h 1350977"/>
              <a:gd name="connsiteX7" fmla="*/ 1609403 w 1629731"/>
              <a:gd name="connsiteY7" fmla="*/ 746965 h 1350977"/>
              <a:gd name="connsiteX8" fmla="*/ 1482702 w 1629731"/>
              <a:gd name="connsiteY8" fmla="*/ 991360 h 1350977"/>
              <a:gd name="connsiteX9" fmla="*/ 1205132 w 1629731"/>
              <a:gd name="connsiteY9" fmla="*/ 1261823 h 1350977"/>
              <a:gd name="connsiteX10" fmla="*/ 750917 w 1629731"/>
              <a:gd name="connsiteY10" fmla="*/ 1347444 h 1350977"/>
              <a:gd name="connsiteX11" fmla="*/ 332219 w 1629731"/>
              <a:gd name="connsiteY11" fmla="*/ 1095539 h 1350977"/>
              <a:gd name="connsiteX12" fmla="*/ 124702 w 1629731"/>
              <a:gd name="connsiteY12" fmla="*/ 909050 h 1350977"/>
              <a:gd name="connsiteX0" fmla="*/ 124702 w 1629731"/>
              <a:gd name="connsiteY0" fmla="*/ 909050 h 1348777"/>
              <a:gd name="connsiteX1" fmla="*/ 2367 w 1629731"/>
              <a:gd name="connsiteY1" fmla="*/ 605677 h 1348777"/>
              <a:gd name="connsiteX2" fmla="*/ 68499 w 1629731"/>
              <a:gd name="connsiteY2" fmla="*/ 309901 h 1348777"/>
              <a:gd name="connsiteX3" fmla="*/ 349190 w 1629731"/>
              <a:gd name="connsiteY3" fmla="*/ 138376 h 1348777"/>
              <a:gd name="connsiteX4" fmla="*/ 775479 w 1629731"/>
              <a:gd name="connsiteY4" fmla="*/ 12374 h 1348777"/>
              <a:gd name="connsiteX5" fmla="*/ 1307296 w 1629731"/>
              <a:gd name="connsiteY5" fmla="*/ 45372 h 1348777"/>
              <a:gd name="connsiteX6" fmla="*/ 1597752 w 1629731"/>
              <a:gd name="connsiteY6" fmla="*/ 371588 h 1348777"/>
              <a:gd name="connsiteX7" fmla="*/ 1609403 w 1629731"/>
              <a:gd name="connsiteY7" fmla="*/ 746965 h 1348777"/>
              <a:gd name="connsiteX8" fmla="*/ 1482702 w 1629731"/>
              <a:gd name="connsiteY8" fmla="*/ 991360 h 1348777"/>
              <a:gd name="connsiteX9" fmla="*/ 1193100 w 1629731"/>
              <a:gd name="connsiteY9" fmla="*/ 1165570 h 1348777"/>
              <a:gd name="connsiteX10" fmla="*/ 750917 w 1629731"/>
              <a:gd name="connsiteY10" fmla="*/ 1347444 h 1348777"/>
              <a:gd name="connsiteX11" fmla="*/ 332219 w 1629731"/>
              <a:gd name="connsiteY11" fmla="*/ 1095539 h 1348777"/>
              <a:gd name="connsiteX12" fmla="*/ 124702 w 1629731"/>
              <a:gd name="connsiteY12" fmla="*/ 909050 h 1348777"/>
              <a:gd name="connsiteX0" fmla="*/ 124702 w 1629731"/>
              <a:gd name="connsiteY0" fmla="*/ 909050 h 1349285"/>
              <a:gd name="connsiteX1" fmla="*/ 2367 w 1629731"/>
              <a:gd name="connsiteY1" fmla="*/ 605677 h 1349285"/>
              <a:gd name="connsiteX2" fmla="*/ 68499 w 1629731"/>
              <a:gd name="connsiteY2" fmla="*/ 309901 h 1349285"/>
              <a:gd name="connsiteX3" fmla="*/ 349190 w 1629731"/>
              <a:gd name="connsiteY3" fmla="*/ 138376 h 1349285"/>
              <a:gd name="connsiteX4" fmla="*/ 775479 w 1629731"/>
              <a:gd name="connsiteY4" fmla="*/ 12374 h 1349285"/>
              <a:gd name="connsiteX5" fmla="*/ 1307296 w 1629731"/>
              <a:gd name="connsiteY5" fmla="*/ 45372 h 1349285"/>
              <a:gd name="connsiteX6" fmla="*/ 1597752 w 1629731"/>
              <a:gd name="connsiteY6" fmla="*/ 371588 h 1349285"/>
              <a:gd name="connsiteX7" fmla="*/ 1609403 w 1629731"/>
              <a:gd name="connsiteY7" fmla="*/ 746965 h 1349285"/>
              <a:gd name="connsiteX8" fmla="*/ 1482702 w 1629731"/>
              <a:gd name="connsiteY8" fmla="*/ 991360 h 1349285"/>
              <a:gd name="connsiteX9" fmla="*/ 1211147 w 1629731"/>
              <a:gd name="connsiteY9" fmla="*/ 1207681 h 1349285"/>
              <a:gd name="connsiteX10" fmla="*/ 750917 w 1629731"/>
              <a:gd name="connsiteY10" fmla="*/ 1347444 h 1349285"/>
              <a:gd name="connsiteX11" fmla="*/ 332219 w 1629731"/>
              <a:gd name="connsiteY11" fmla="*/ 1095539 h 1349285"/>
              <a:gd name="connsiteX12" fmla="*/ 124702 w 1629731"/>
              <a:gd name="connsiteY12" fmla="*/ 909050 h 1349285"/>
              <a:gd name="connsiteX0" fmla="*/ 124702 w 1629731"/>
              <a:gd name="connsiteY0" fmla="*/ 909050 h 1343357"/>
              <a:gd name="connsiteX1" fmla="*/ 2367 w 1629731"/>
              <a:gd name="connsiteY1" fmla="*/ 605677 h 1343357"/>
              <a:gd name="connsiteX2" fmla="*/ 68499 w 1629731"/>
              <a:gd name="connsiteY2" fmla="*/ 309901 h 1343357"/>
              <a:gd name="connsiteX3" fmla="*/ 349190 w 1629731"/>
              <a:gd name="connsiteY3" fmla="*/ 138376 h 1343357"/>
              <a:gd name="connsiteX4" fmla="*/ 775479 w 1629731"/>
              <a:gd name="connsiteY4" fmla="*/ 12374 h 1343357"/>
              <a:gd name="connsiteX5" fmla="*/ 1307296 w 1629731"/>
              <a:gd name="connsiteY5" fmla="*/ 45372 h 1343357"/>
              <a:gd name="connsiteX6" fmla="*/ 1597752 w 1629731"/>
              <a:gd name="connsiteY6" fmla="*/ 371588 h 1343357"/>
              <a:gd name="connsiteX7" fmla="*/ 1609403 w 1629731"/>
              <a:gd name="connsiteY7" fmla="*/ 746965 h 1343357"/>
              <a:gd name="connsiteX8" fmla="*/ 1482702 w 1629731"/>
              <a:gd name="connsiteY8" fmla="*/ 991360 h 1343357"/>
              <a:gd name="connsiteX9" fmla="*/ 1211147 w 1629731"/>
              <a:gd name="connsiteY9" fmla="*/ 1207681 h 1343357"/>
              <a:gd name="connsiteX10" fmla="*/ 811074 w 1629731"/>
              <a:gd name="connsiteY10" fmla="*/ 1341429 h 1343357"/>
              <a:gd name="connsiteX11" fmla="*/ 332219 w 1629731"/>
              <a:gd name="connsiteY11" fmla="*/ 1095539 h 1343357"/>
              <a:gd name="connsiteX12" fmla="*/ 124702 w 1629731"/>
              <a:gd name="connsiteY12" fmla="*/ 909050 h 1343357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332219 w 1631910"/>
              <a:gd name="connsiteY11" fmla="*/ 1095539 h 1343256"/>
              <a:gd name="connsiteX12" fmla="*/ 124702 w 1631910"/>
              <a:gd name="connsiteY12" fmla="*/ 909050 h 1343256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434487 w 1631910"/>
              <a:gd name="connsiteY11" fmla="*/ 1149681 h 1343256"/>
              <a:gd name="connsiteX12" fmla="*/ 124702 w 1631910"/>
              <a:gd name="connsiteY12" fmla="*/ 909050 h 134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1910" h="1343256">
                <a:moveTo>
                  <a:pt x="124702" y="909050"/>
                </a:moveTo>
                <a:cubicBezTo>
                  <a:pt x="52682" y="818383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34594" y="637654"/>
                  <a:pt x="1609403" y="746965"/>
                </a:cubicBezTo>
                <a:cubicBezTo>
                  <a:pt x="1584212" y="856276"/>
                  <a:pt x="1512983" y="950668"/>
                  <a:pt x="1446607" y="1027454"/>
                </a:cubicBezTo>
                <a:cubicBezTo>
                  <a:pt x="1380231" y="1104240"/>
                  <a:pt x="1317069" y="1155352"/>
                  <a:pt x="1211147" y="1207681"/>
                </a:cubicBezTo>
                <a:cubicBezTo>
                  <a:pt x="1105225" y="1260010"/>
                  <a:pt x="933977" y="1357816"/>
                  <a:pt x="811074" y="1341429"/>
                </a:cubicBezTo>
                <a:cubicBezTo>
                  <a:pt x="688171" y="1325042"/>
                  <a:pt x="548882" y="1221744"/>
                  <a:pt x="434487" y="1149681"/>
                </a:cubicBezTo>
                <a:cubicBezTo>
                  <a:pt x="320092" y="1077618"/>
                  <a:pt x="196722" y="999717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75D83CF-83E9-B25A-F100-255592DA120A}"/>
              </a:ext>
            </a:extLst>
          </p:cNvPr>
          <p:cNvSpPr/>
          <p:nvPr/>
        </p:nvSpPr>
        <p:spPr>
          <a:xfrm>
            <a:off x="2326087" y="5371031"/>
            <a:ext cx="679697" cy="48321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719453"/>
              <a:gd name="connsiteY0" fmla="*/ 909050 h 1214910"/>
              <a:gd name="connsiteX1" fmla="*/ 2367 w 1719453"/>
              <a:gd name="connsiteY1" fmla="*/ 605677 h 1214910"/>
              <a:gd name="connsiteX2" fmla="*/ 68499 w 1719453"/>
              <a:gd name="connsiteY2" fmla="*/ 309901 h 1214910"/>
              <a:gd name="connsiteX3" fmla="*/ 349190 w 1719453"/>
              <a:gd name="connsiteY3" fmla="*/ 138376 h 1214910"/>
              <a:gd name="connsiteX4" fmla="*/ 775479 w 1719453"/>
              <a:gd name="connsiteY4" fmla="*/ 12374 h 1214910"/>
              <a:gd name="connsiteX5" fmla="*/ 1307296 w 1719453"/>
              <a:gd name="connsiteY5" fmla="*/ 45372 h 1214910"/>
              <a:gd name="connsiteX6" fmla="*/ 1597752 w 1719453"/>
              <a:gd name="connsiteY6" fmla="*/ 371588 h 1214910"/>
              <a:gd name="connsiteX7" fmla="*/ 1711672 w 1719453"/>
              <a:gd name="connsiteY7" fmla="*/ 765012 h 1214910"/>
              <a:gd name="connsiteX8" fmla="*/ 1398481 w 1719453"/>
              <a:gd name="connsiteY8" fmla="*/ 1045502 h 1214910"/>
              <a:gd name="connsiteX9" fmla="*/ 1066769 w 1719453"/>
              <a:gd name="connsiteY9" fmla="*/ 1177602 h 1214910"/>
              <a:gd name="connsiteX10" fmla="*/ 672712 w 1719453"/>
              <a:gd name="connsiteY10" fmla="*/ 1209081 h 1214910"/>
              <a:gd name="connsiteX11" fmla="*/ 332219 w 1719453"/>
              <a:gd name="connsiteY11" fmla="*/ 1095539 h 1214910"/>
              <a:gd name="connsiteX12" fmla="*/ 124702 w 1719453"/>
              <a:gd name="connsiteY12" fmla="*/ 909050 h 1214910"/>
              <a:gd name="connsiteX0" fmla="*/ 124702 w 1722080"/>
              <a:gd name="connsiteY0" fmla="*/ 908439 h 1214299"/>
              <a:gd name="connsiteX1" fmla="*/ 2367 w 1722080"/>
              <a:gd name="connsiteY1" fmla="*/ 605066 h 1214299"/>
              <a:gd name="connsiteX2" fmla="*/ 68499 w 1722080"/>
              <a:gd name="connsiteY2" fmla="*/ 309290 h 1214299"/>
              <a:gd name="connsiteX3" fmla="*/ 349190 w 1722080"/>
              <a:gd name="connsiteY3" fmla="*/ 137765 h 1214299"/>
              <a:gd name="connsiteX4" fmla="*/ 775479 w 1722080"/>
              <a:gd name="connsiteY4" fmla="*/ 11763 h 1214299"/>
              <a:gd name="connsiteX5" fmla="*/ 1307296 w 1722080"/>
              <a:gd name="connsiteY5" fmla="*/ 44761 h 1214299"/>
              <a:gd name="connsiteX6" fmla="*/ 1615800 w 1722080"/>
              <a:gd name="connsiteY6" fmla="*/ 358945 h 1214299"/>
              <a:gd name="connsiteX7" fmla="*/ 1711672 w 1722080"/>
              <a:gd name="connsiteY7" fmla="*/ 764401 h 1214299"/>
              <a:gd name="connsiteX8" fmla="*/ 1398481 w 1722080"/>
              <a:gd name="connsiteY8" fmla="*/ 1044891 h 1214299"/>
              <a:gd name="connsiteX9" fmla="*/ 1066769 w 1722080"/>
              <a:gd name="connsiteY9" fmla="*/ 1176991 h 1214299"/>
              <a:gd name="connsiteX10" fmla="*/ 672712 w 1722080"/>
              <a:gd name="connsiteY10" fmla="*/ 1208470 h 1214299"/>
              <a:gd name="connsiteX11" fmla="*/ 332219 w 1722080"/>
              <a:gd name="connsiteY11" fmla="*/ 1094928 h 1214299"/>
              <a:gd name="connsiteX12" fmla="*/ 124702 w 1722080"/>
              <a:gd name="connsiteY12" fmla="*/ 908439 h 1214299"/>
              <a:gd name="connsiteX0" fmla="*/ 124702 w 1722080"/>
              <a:gd name="connsiteY0" fmla="*/ 908439 h 1224276"/>
              <a:gd name="connsiteX1" fmla="*/ 2367 w 1722080"/>
              <a:gd name="connsiteY1" fmla="*/ 605066 h 1224276"/>
              <a:gd name="connsiteX2" fmla="*/ 68499 w 1722080"/>
              <a:gd name="connsiteY2" fmla="*/ 309290 h 1224276"/>
              <a:gd name="connsiteX3" fmla="*/ 349190 w 1722080"/>
              <a:gd name="connsiteY3" fmla="*/ 137765 h 1224276"/>
              <a:gd name="connsiteX4" fmla="*/ 775479 w 1722080"/>
              <a:gd name="connsiteY4" fmla="*/ 11763 h 1224276"/>
              <a:gd name="connsiteX5" fmla="*/ 1307296 w 1722080"/>
              <a:gd name="connsiteY5" fmla="*/ 44761 h 1224276"/>
              <a:gd name="connsiteX6" fmla="*/ 1615800 w 1722080"/>
              <a:gd name="connsiteY6" fmla="*/ 358945 h 1224276"/>
              <a:gd name="connsiteX7" fmla="*/ 1711672 w 1722080"/>
              <a:gd name="connsiteY7" fmla="*/ 764401 h 1224276"/>
              <a:gd name="connsiteX8" fmla="*/ 1398481 w 1722080"/>
              <a:gd name="connsiteY8" fmla="*/ 1044891 h 1224276"/>
              <a:gd name="connsiteX9" fmla="*/ 1102864 w 1722080"/>
              <a:gd name="connsiteY9" fmla="*/ 1207070 h 1224276"/>
              <a:gd name="connsiteX10" fmla="*/ 672712 w 1722080"/>
              <a:gd name="connsiteY10" fmla="*/ 1208470 h 1224276"/>
              <a:gd name="connsiteX11" fmla="*/ 332219 w 1722080"/>
              <a:gd name="connsiteY11" fmla="*/ 1094928 h 1224276"/>
              <a:gd name="connsiteX12" fmla="*/ 124702 w 1722080"/>
              <a:gd name="connsiteY12" fmla="*/ 908439 h 122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2080" h="1224276">
                <a:moveTo>
                  <a:pt x="124702" y="908439"/>
                </a:moveTo>
                <a:cubicBezTo>
                  <a:pt x="69727" y="826795"/>
                  <a:pt x="11734" y="704924"/>
                  <a:pt x="2367" y="605066"/>
                </a:cubicBezTo>
                <a:cubicBezTo>
                  <a:pt x="-7000" y="505208"/>
                  <a:pt x="10695" y="387173"/>
                  <a:pt x="68499" y="309290"/>
                </a:cubicBezTo>
                <a:cubicBezTo>
                  <a:pt x="126303" y="231407"/>
                  <a:pt x="231360" y="187353"/>
                  <a:pt x="349190" y="137765"/>
                </a:cubicBezTo>
                <a:cubicBezTo>
                  <a:pt x="467020" y="88177"/>
                  <a:pt x="615795" y="27264"/>
                  <a:pt x="775479" y="11763"/>
                </a:cubicBezTo>
                <a:cubicBezTo>
                  <a:pt x="935163" y="-3738"/>
                  <a:pt x="1167242" y="-13103"/>
                  <a:pt x="1307296" y="44761"/>
                </a:cubicBezTo>
                <a:cubicBezTo>
                  <a:pt x="1447350" y="102625"/>
                  <a:pt x="1548404" y="239005"/>
                  <a:pt x="1615800" y="358945"/>
                </a:cubicBezTo>
                <a:cubicBezTo>
                  <a:pt x="1683196" y="478885"/>
                  <a:pt x="1747892" y="650077"/>
                  <a:pt x="1711672" y="764401"/>
                </a:cubicBezTo>
                <a:cubicBezTo>
                  <a:pt x="1675452" y="878725"/>
                  <a:pt x="1499949" y="971113"/>
                  <a:pt x="1398481" y="1044891"/>
                </a:cubicBezTo>
                <a:cubicBezTo>
                  <a:pt x="1297013" y="1118669"/>
                  <a:pt x="1223825" y="1179807"/>
                  <a:pt x="1102864" y="1207070"/>
                </a:cubicBezTo>
                <a:cubicBezTo>
                  <a:pt x="981903" y="1234333"/>
                  <a:pt x="795615" y="1224857"/>
                  <a:pt x="672712" y="1208470"/>
                </a:cubicBezTo>
                <a:cubicBezTo>
                  <a:pt x="549809" y="1192083"/>
                  <a:pt x="423554" y="1144933"/>
                  <a:pt x="332219" y="1094928"/>
                </a:cubicBezTo>
                <a:cubicBezTo>
                  <a:pt x="240884" y="1044923"/>
                  <a:pt x="179677" y="990083"/>
                  <a:pt x="124702" y="908439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C11BEDC-41FB-447F-55B1-DA2E56767143}"/>
              </a:ext>
            </a:extLst>
          </p:cNvPr>
          <p:cNvSpPr/>
          <p:nvPr/>
        </p:nvSpPr>
        <p:spPr>
          <a:xfrm>
            <a:off x="2331989" y="5851119"/>
            <a:ext cx="663436" cy="50981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83434"/>
              <a:gd name="connsiteX1" fmla="*/ 2367 w 1634956"/>
              <a:gd name="connsiteY1" fmla="*/ 605677 h 1283434"/>
              <a:gd name="connsiteX2" fmla="*/ 68499 w 1634956"/>
              <a:gd name="connsiteY2" fmla="*/ 309901 h 1283434"/>
              <a:gd name="connsiteX3" fmla="*/ 349190 w 1634956"/>
              <a:gd name="connsiteY3" fmla="*/ 138376 h 1283434"/>
              <a:gd name="connsiteX4" fmla="*/ 775479 w 1634956"/>
              <a:gd name="connsiteY4" fmla="*/ 12374 h 1283434"/>
              <a:gd name="connsiteX5" fmla="*/ 1307296 w 1634956"/>
              <a:gd name="connsiteY5" fmla="*/ 45372 h 1283434"/>
              <a:gd name="connsiteX6" fmla="*/ 1597752 w 1634956"/>
              <a:gd name="connsiteY6" fmla="*/ 371588 h 1283434"/>
              <a:gd name="connsiteX7" fmla="*/ 1609403 w 1634956"/>
              <a:gd name="connsiteY7" fmla="*/ 746965 h 1283434"/>
              <a:gd name="connsiteX8" fmla="*/ 1398481 w 1634956"/>
              <a:gd name="connsiteY8" fmla="*/ 1045502 h 1283434"/>
              <a:gd name="connsiteX9" fmla="*/ 1066769 w 1634956"/>
              <a:gd name="connsiteY9" fmla="*/ 1177602 h 1283434"/>
              <a:gd name="connsiteX10" fmla="*/ 702791 w 1634956"/>
              <a:gd name="connsiteY10" fmla="*/ 1281270 h 1283434"/>
              <a:gd name="connsiteX11" fmla="*/ 332219 w 1634956"/>
              <a:gd name="connsiteY11" fmla="*/ 1095539 h 1283434"/>
              <a:gd name="connsiteX12" fmla="*/ 124702 w 1634956"/>
              <a:gd name="connsiteY12" fmla="*/ 909050 h 1283434"/>
              <a:gd name="connsiteX0" fmla="*/ 124702 w 1634956"/>
              <a:gd name="connsiteY0" fmla="*/ 909050 h 1285132"/>
              <a:gd name="connsiteX1" fmla="*/ 2367 w 1634956"/>
              <a:gd name="connsiteY1" fmla="*/ 605677 h 1285132"/>
              <a:gd name="connsiteX2" fmla="*/ 68499 w 1634956"/>
              <a:gd name="connsiteY2" fmla="*/ 309901 h 1285132"/>
              <a:gd name="connsiteX3" fmla="*/ 349190 w 1634956"/>
              <a:gd name="connsiteY3" fmla="*/ 138376 h 1285132"/>
              <a:gd name="connsiteX4" fmla="*/ 775479 w 1634956"/>
              <a:gd name="connsiteY4" fmla="*/ 12374 h 1285132"/>
              <a:gd name="connsiteX5" fmla="*/ 1307296 w 1634956"/>
              <a:gd name="connsiteY5" fmla="*/ 45372 h 1285132"/>
              <a:gd name="connsiteX6" fmla="*/ 1597752 w 1634956"/>
              <a:gd name="connsiteY6" fmla="*/ 371588 h 1285132"/>
              <a:gd name="connsiteX7" fmla="*/ 1609403 w 1634956"/>
              <a:gd name="connsiteY7" fmla="*/ 746965 h 1285132"/>
              <a:gd name="connsiteX8" fmla="*/ 1398481 w 1634956"/>
              <a:gd name="connsiteY8" fmla="*/ 1045502 h 1285132"/>
              <a:gd name="connsiteX9" fmla="*/ 1102863 w 1634956"/>
              <a:gd name="connsiteY9" fmla="*/ 1219712 h 1285132"/>
              <a:gd name="connsiteX10" fmla="*/ 702791 w 1634956"/>
              <a:gd name="connsiteY10" fmla="*/ 1281270 h 1285132"/>
              <a:gd name="connsiteX11" fmla="*/ 332219 w 1634956"/>
              <a:gd name="connsiteY11" fmla="*/ 1095539 h 1285132"/>
              <a:gd name="connsiteX12" fmla="*/ 124702 w 1634956"/>
              <a:gd name="connsiteY12" fmla="*/ 909050 h 1285132"/>
              <a:gd name="connsiteX0" fmla="*/ 124702 w 1680882"/>
              <a:gd name="connsiteY0" fmla="*/ 909050 h 1285132"/>
              <a:gd name="connsiteX1" fmla="*/ 2367 w 1680882"/>
              <a:gd name="connsiteY1" fmla="*/ 605677 h 1285132"/>
              <a:gd name="connsiteX2" fmla="*/ 68499 w 1680882"/>
              <a:gd name="connsiteY2" fmla="*/ 309901 h 1285132"/>
              <a:gd name="connsiteX3" fmla="*/ 349190 w 1680882"/>
              <a:gd name="connsiteY3" fmla="*/ 138376 h 1285132"/>
              <a:gd name="connsiteX4" fmla="*/ 775479 w 1680882"/>
              <a:gd name="connsiteY4" fmla="*/ 12374 h 1285132"/>
              <a:gd name="connsiteX5" fmla="*/ 1307296 w 1680882"/>
              <a:gd name="connsiteY5" fmla="*/ 45372 h 1285132"/>
              <a:gd name="connsiteX6" fmla="*/ 1597752 w 1680882"/>
              <a:gd name="connsiteY6" fmla="*/ 371588 h 1285132"/>
              <a:gd name="connsiteX7" fmla="*/ 1669561 w 1680882"/>
              <a:gd name="connsiteY7" fmla="*/ 758996 h 1285132"/>
              <a:gd name="connsiteX8" fmla="*/ 1398481 w 1680882"/>
              <a:gd name="connsiteY8" fmla="*/ 1045502 h 1285132"/>
              <a:gd name="connsiteX9" fmla="*/ 1102863 w 1680882"/>
              <a:gd name="connsiteY9" fmla="*/ 1219712 h 1285132"/>
              <a:gd name="connsiteX10" fmla="*/ 702791 w 1680882"/>
              <a:gd name="connsiteY10" fmla="*/ 1281270 h 1285132"/>
              <a:gd name="connsiteX11" fmla="*/ 332219 w 1680882"/>
              <a:gd name="connsiteY11" fmla="*/ 1095539 h 1285132"/>
              <a:gd name="connsiteX12" fmla="*/ 124702 w 1680882"/>
              <a:gd name="connsiteY12" fmla="*/ 909050 h 1285132"/>
              <a:gd name="connsiteX0" fmla="*/ 124702 w 1680882"/>
              <a:gd name="connsiteY0" fmla="*/ 906995 h 1283077"/>
              <a:gd name="connsiteX1" fmla="*/ 2367 w 1680882"/>
              <a:gd name="connsiteY1" fmla="*/ 603622 h 1283077"/>
              <a:gd name="connsiteX2" fmla="*/ 68499 w 1680882"/>
              <a:gd name="connsiteY2" fmla="*/ 307846 h 1283077"/>
              <a:gd name="connsiteX3" fmla="*/ 349190 w 1680882"/>
              <a:gd name="connsiteY3" fmla="*/ 136321 h 1283077"/>
              <a:gd name="connsiteX4" fmla="*/ 775479 w 1680882"/>
              <a:gd name="connsiteY4" fmla="*/ 10319 h 1283077"/>
              <a:gd name="connsiteX5" fmla="*/ 1307296 w 1680882"/>
              <a:gd name="connsiteY5" fmla="*/ 43317 h 1283077"/>
              <a:gd name="connsiteX6" fmla="*/ 1597752 w 1680882"/>
              <a:gd name="connsiteY6" fmla="*/ 327422 h 1283077"/>
              <a:gd name="connsiteX7" fmla="*/ 1669561 w 1680882"/>
              <a:gd name="connsiteY7" fmla="*/ 756941 h 1283077"/>
              <a:gd name="connsiteX8" fmla="*/ 1398481 w 1680882"/>
              <a:gd name="connsiteY8" fmla="*/ 1043447 h 1283077"/>
              <a:gd name="connsiteX9" fmla="*/ 1102863 w 1680882"/>
              <a:gd name="connsiteY9" fmla="*/ 1217657 h 1283077"/>
              <a:gd name="connsiteX10" fmla="*/ 702791 w 1680882"/>
              <a:gd name="connsiteY10" fmla="*/ 1279215 h 1283077"/>
              <a:gd name="connsiteX11" fmla="*/ 332219 w 1680882"/>
              <a:gd name="connsiteY11" fmla="*/ 1093484 h 1283077"/>
              <a:gd name="connsiteX12" fmla="*/ 124702 w 1680882"/>
              <a:gd name="connsiteY12" fmla="*/ 906995 h 1283077"/>
              <a:gd name="connsiteX0" fmla="*/ 124702 w 1680882"/>
              <a:gd name="connsiteY0" fmla="*/ 906995 h 1291675"/>
              <a:gd name="connsiteX1" fmla="*/ 2367 w 1680882"/>
              <a:gd name="connsiteY1" fmla="*/ 603622 h 1291675"/>
              <a:gd name="connsiteX2" fmla="*/ 68499 w 1680882"/>
              <a:gd name="connsiteY2" fmla="*/ 307846 h 1291675"/>
              <a:gd name="connsiteX3" fmla="*/ 349190 w 1680882"/>
              <a:gd name="connsiteY3" fmla="*/ 136321 h 1291675"/>
              <a:gd name="connsiteX4" fmla="*/ 775479 w 1680882"/>
              <a:gd name="connsiteY4" fmla="*/ 10319 h 1291675"/>
              <a:gd name="connsiteX5" fmla="*/ 1307296 w 1680882"/>
              <a:gd name="connsiteY5" fmla="*/ 43317 h 1291675"/>
              <a:gd name="connsiteX6" fmla="*/ 1597752 w 1680882"/>
              <a:gd name="connsiteY6" fmla="*/ 327422 h 1291675"/>
              <a:gd name="connsiteX7" fmla="*/ 1669561 w 1680882"/>
              <a:gd name="connsiteY7" fmla="*/ 756941 h 1291675"/>
              <a:gd name="connsiteX8" fmla="*/ 1398481 w 1680882"/>
              <a:gd name="connsiteY8" fmla="*/ 1043447 h 1291675"/>
              <a:gd name="connsiteX9" fmla="*/ 1095489 w 1680882"/>
              <a:gd name="connsiteY9" fmla="*/ 1261902 h 1291675"/>
              <a:gd name="connsiteX10" fmla="*/ 702791 w 1680882"/>
              <a:gd name="connsiteY10" fmla="*/ 1279215 h 1291675"/>
              <a:gd name="connsiteX11" fmla="*/ 332219 w 1680882"/>
              <a:gd name="connsiteY11" fmla="*/ 1093484 h 1291675"/>
              <a:gd name="connsiteX12" fmla="*/ 124702 w 1680882"/>
              <a:gd name="connsiteY12" fmla="*/ 906995 h 129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882" h="1291675">
                <a:moveTo>
                  <a:pt x="124702" y="906995"/>
                </a:moveTo>
                <a:cubicBezTo>
                  <a:pt x="69727" y="825351"/>
                  <a:pt x="11734" y="703480"/>
                  <a:pt x="2367" y="603622"/>
                </a:cubicBezTo>
                <a:cubicBezTo>
                  <a:pt x="-7000" y="503764"/>
                  <a:pt x="10695" y="385729"/>
                  <a:pt x="68499" y="307846"/>
                </a:cubicBezTo>
                <a:cubicBezTo>
                  <a:pt x="126303" y="229963"/>
                  <a:pt x="231360" y="185909"/>
                  <a:pt x="349190" y="136321"/>
                </a:cubicBezTo>
                <a:cubicBezTo>
                  <a:pt x="467020" y="86733"/>
                  <a:pt x="615795" y="25820"/>
                  <a:pt x="775479" y="10319"/>
                </a:cubicBezTo>
                <a:cubicBezTo>
                  <a:pt x="935163" y="-5182"/>
                  <a:pt x="1170251" y="-9534"/>
                  <a:pt x="1307296" y="43317"/>
                </a:cubicBezTo>
                <a:cubicBezTo>
                  <a:pt x="1444342" y="96168"/>
                  <a:pt x="1537375" y="208485"/>
                  <a:pt x="1597752" y="327422"/>
                </a:cubicBezTo>
                <a:cubicBezTo>
                  <a:pt x="1658129" y="446359"/>
                  <a:pt x="1702773" y="637603"/>
                  <a:pt x="1669561" y="756941"/>
                </a:cubicBezTo>
                <a:cubicBezTo>
                  <a:pt x="1636349" y="876279"/>
                  <a:pt x="1494160" y="959287"/>
                  <a:pt x="1398481" y="1043447"/>
                </a:cubicBezTo>
                <a:cubicBezTo>
                  <a:pt x="1302802" y="1127607"/>
                  <a:pt x="1211437" y="1222607"/>
                  <a:pt x="1095489" y="1261902"/>
                </a:cubicBezTo>
                <a:cubicBezTo>
                  <a:pt x="979541" y="1301197"/>
                  <a:pt x="825694" y="1295602"/>
                  <a:pt x="702791" y="1279215"/>
                </a:cubicBezTo>
                <a:cubicBezTo>
                  <a:pt x="579888" y="1262828"/>
                  <a:pt x="428567" y="1155521"/>
                  <a:pt x="332219" y="1093484"/>
                </a:cubicBezTo>
                <a:cubicBezTo>
                  <a:pt x="235871" y="1031447"/>
                  <a:pt x="179677" y="988639"/>
                  <a:pt x="124702" y="906995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7659886-F56E-A441-6F05-E2AF4D859A90}"/>
              </a:ext>
            </a:extLst>
          </p:cNvPr>
          <p:cNvSpPr/>
          <p:nvPr/>
        </p:nvSpPr>
        <p:spPr>
          <a:xfrm>
            <a:off x="2797364" y="6199720"/>
            <a:ext cx="611562" cy="50273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08156 w 1634956"/>
              <a:gd name="connsiteY11" fmla="*/ 1131634 h 1214910"/>
              <a:gd name="connsiteX12" fmla="*/ 124702 w 1634956"/>
              <a:gd name="connsiteY12" fmla="*/ 909050 h 1214910"/>
              <a:gd name="connsiteX0" fmla="*/ 124702 w 1634956"/>
              <a:gd name="connsiteY0" fmla="*/ 909050 h 1236902"/>
              <a:gd name="connsiteX1" fmla="*/ 2367 w 1634956"/>
              <a:gd name="connsiteY1" fmla="*/ 605677 h 1236902"/>
              <a:gd name="connsiteX2" fmla="*/ 68499 w 1634956"/>
              <a:gd name="connsiteY2" fmla="*/ 309901 h 1236902"/>
              <a:gd name="connsiteX3" fmla="*/ 349190 w 1634956"/>
              <a:gd name="connsiteY3" fmla="*/ 138376 h 1236902"/>
              <a:gd name="connsiteX4" fmla="*/ 775479 w 1634956"/>
              <a:gd name="connsiteY4" fmla="*/ 12374 h 1236902"/>
              <a:gd name="connsiteX5" fmla="*/ 1307296 w 1634956"/>
              <a:gd name="connsiteY5" fmla="*/ 45372 h 1236902"/>
              <a:gd name="connsiteX6" fmla="*/ 1597752 w 1634956"/>
              <a:gd name="connsiteY6" fmla="*/ 371588 h 1236902"/>
              <a:gd name="connsiteX7" fmla="*/ 1609403 w 1634956"/>
              <a:gd name="connsiteY7" fmla="*/ 746965 h 1236902"/>
              <a:gd name="connsiteX8" fmla="*/ 1398481 w 1634956"/>
              <a:gd name="connsiteY8" fmla="*/ 1045502 h 1236902"/>
              <a:gd name="connsiteX9" fmla="*/ 1066769 w 1634956"/>
              <a:gd name="connsiteY9" fmla="*/ 1177602 h 1236902"/>
              <a:gd name="connsiteX10" fmla="*/ 672712 w 1634956"/>
              <a:gd name="connsiteY10" fmla="*/ 1233145 h 1236902"/>
              <a:gd name="connsiteX11" fmla="*/ 308156 w 1634956"/>
              <a:gd name="connsiteY11" fmla="*/ 1131634 h 1236902"/>
              <a:gd name="connsiteX12" fmla="*/ 124702 w 1634956"/>
              <a:gd name="connsiteY12" fmla="*/ 909050 h 1236902"/>
              <a:gd name="connsiteX0" fmla="*/ 73396 w 1583650"/>
              <a:gd name="connsiteY0" fmla="*/ 909050 h 1236902"/>
              <a:gd name="connsiteX1" fmla="*/ 35282 w 1583650"/>
              <a:gd name="connsiteY1" fmla="*/ 611693 h 1236902"/>
              <a:gd name="connsiteX2" fmla="*/ 17193 w 1583650"/>
              <a:gd name="connsiteY2" fmla="*/ 309901 h 1236902"/>
              <a:gd name="connsiteX3" fmla="*/ 297884 w 1583650"/>
              <a:gd name="connsiteY3" fmla="*/ 138376 h 1236902"/>
              <a:gd name="connsiteX4" fmla="*/ 724173 w 1583650"/>
              <a:gd name="connsiteY4" fmla="*/ 12374 h 1236902"/>
              <a:gd name="connsiteX5" fmla="*/ 1255990 w 1583650"/>
              <a:gd name="connsiteY5" fmla="*/ 45372 h 1236902"/>
              <a:gd name="connsiteX6" fmla="*/ 1546446 w 1583650"/>
              <a:gd name="connsiteY6" fmla="*/ 371588 h 1236902"/>
              <a:gd name="connsiteX7" fmla="*/ 1558097 w 1583650"/>
              <a:gd name="connsiteY7" fmla="*/ 746965 h 1236902"/>
              <a:gd name="connsiteX8" fmla="*/ 1347175 w 1583650"/>
              <a:gd name="connsiteY8" fmla="*/ 1045502 h 1236902"/>
              <a:gd name="connsiteX9" fmla="*/ 1015463 w 1583650"/>
              <a:gd name="connsiteY9" fmla="*/ 1177602 h 1236902"/>
              <a:gd name="connsiteX10" fmla="*/ 621406 w 1583650"/>
              <a:gd name="connsiteY10" fmla="*/ 1233145 h 1236902"/>
              <a:gd name="connsiteX11" fmla="*/ 256850 w 1583650"/>
              <a:gd name="connsiteY11" fmla="*/ 1131634 h 1236902"/>
              <a:gd name="connsiteX12" fmla="*/ 73396 w 1583650"/>
              <a:gd name="connsiteY12" fmla="*/ 909050 h 1236902"/>
              <a:gd name="connsiteX0" fmla="*/ 38785 w 1549039"/>
              <a:gd name="connsiteY0" fmla="*/ 909050 h 1236902"/>
              <a:gd name="connsiteX1" fmla="*/ 671 w 1549039"/>
              <a:gd name="connsiteY1" fmla="*/ 611693 h 1236902"/>
              <a:gd name="connsiteX2" fmla="*/ 54771 w 1549039"/>
              <a:gd name="connsiteY2" fmla="*/ 261775 h 1236902"/>
              <a:gd name="connsiteX3" fmla="*/ 263273 w 1549039"/>
              <a:gd name="connsiteY3" fmla="*/ 138376 h 1236902"/>
              <a:gd name="connsiteX4" fmla="*/ 689562 w 1549039"/>
              <a:gd name="connsiteY4" fmla="*/ 12374 h 1236902"/>
              <a:gd name="connsiteX5" fmla="*/ 1221379 w 1549039"/>
              <a:gd name="connsiteY5" fmla="*/ 45372 h 1236902"/>
              <a:gd name="connsiteX6" fmla="*/ 1511835 w 1549039"/>
              <a:gd name="connsiteY6" fmla="*/ 371588 h 1236902"/>
              <a:gd name="connsiteX7" fmla="*/ 1523486 w 1549039"/>
              <a:gd name="connsiteY7" fmla="*/ 746965 h 1236902"/>
              <a:gd name="connsiteX8" fmla="*/ 1312564 w 1549039"/>
              <a:gd name="connsiteY8" fmla="*/ 1045502 h 1236902"/>
              <a:gd name="connsiteX9" fmla="*/ 980852 w 1549039"/>
              <a:gd name="connsiteY9" fmla="*/ 1177602 h 1236902"/>
              <a:gd name="connsiteX10" fmla="*/ 586795 w 1549039"/>
              <a:gd name="connsiteY10" fmla="*/ 1233145 h 1236902"/>
              <a:gd name="connsiteX11" fmla="*/ 222239 w 1549039"/>
              <a:gd name="connsiteY11" fmla="*/ 1131634 h 1236902"/>
              <a:gd name="connsiteX12" fmla="*/ 38785 w 1549039"/>
              <a:gd name="connsiteY12" fmla="*/ 909050 h 1236902"/>
              <a:gd name="connsiteX0" fmla="*/ 38785 w 1549039"/>
              <a:gd name="connsiteY0" fmla="*/ 905293 h 1233145"/>
              <a:gd name="connsiteX1" fmla="*/ 671 w 1549039"/>
              <a:gd name="connsiteY1" fmla="*/ 607936 h 1233145"/>
              <a:gd name="connsiteX2" fmla="*/ 54771 w 1549039"/>
              <a:gd name="connsiteY2" fmla="*/ 258018 h 1233145"/>
              <a:gd name="connsiteX3" fmla="*/ 287336 w 1549039"/>
              <a:gd name="connsiteY3" fmla="*/ 80476 h 1233145"/>
              <a:gd name="connsiteX4" fmla="*/ 689562 w 1549039"/>
              <a:gd name="connsiteY4" fmla="*/ 8617 h 1233145"/>
              <a:gd name="connsiteX5" fmla="*/ 1221379 w 1549039"/>
              <a:gd name="connsiteY5" fmla="*/ 41615 h 1233145"/>
              <a:gd name="connsiteX6" fmla="*/ 1511835 w 1549039"/>
              <a:gd name="connsiteY6" fmla="*/ 367831 h 1233145"/>
              <a:gd name="connsiteX7" fmla="*/ 1523486 w 1549039"/>
              <a:gd name="connsiteY7" fmla="*/ 743208 h 1233145"/>
              <a:gd name="connsiteX8" fmla="*/ 1312564 w 1549039"/>
              <a:gd name="connsiteY8" fmla="*/ 1041745 h 1233145"/>
              <a:gd name="connsiteX9" fmla="*/ 980852 w 1549039"/>
              <a:gd name="connsiteY9" fmla="*/ 1173845 h 1233145"/>
              <a:gd name="connsiteX10" fmla="*/ 586795 w 1549039"/>
              <a:gd name="connsiteY10" fmla="*/ 1229388 h 1233145"/>
              <a:gd name="connsiteX11" fmla="*/ 222239 w 1549039"/>
              <a:gd name="connsiteY11" fmla="*/ 1127877 h 1233145"/>
              <a:gd name="connsiteX12" fmla="*/ 38785 w 1549039"/>
              <a:gd name="connsiteY12" fmla="*/ 905293 h 1233145"/>
              <a:gd name="connsiteX0" fmla="*/ 38785 w 1549039"/>
              <a:gd name="connsiteY0" fmla="*/ 940176 h 1268028"/>
              <a:gd name="connsiteX1" fmla="*/ 671 w 1549039"/>
              <a:gd name="connsiteY1" fmla="*/ 642819 h 1268028"/>
              <a:gd name="connsiteX2" fmla="*/ 54771 w 1549039"/>
              <a:gd name="connsiteY2" fmla="*/ 292901 h 1268028"/>
              <a:gd name="connsiteX3" fmla="*/ 287336 w 1549039"/>
              <a:gd name="connsiteY3" fmla="*/ 115359 h 1268028"/>
              <a:gd name="connsiteX4" fmla="*/ 683547 w 1549039"/>
              <a:gd name="connsiteY4" fmla="*/ 1390 h 1268028"/>
              <a:gd name="connsiteX5" fmla="*/ 1221379 w 1549039"/>
              <a:gd name="connsiteY5" fmla="*/ 76498 h 1268028"/>
              <a:gd name="connsiteX6" fmla="*/ 1511835 w 1549039"/>
              <a:gd name="connsiteY6" fmla="*/ 402714 h 1268028"/>
              <a:gd name="connsiteX7" fmla="*/ 1523486 w 1549039"/>
              <a:gd name="connsiteY7" fmla="*/ 778091 h 1268028"/>
              <a:gd name="connsiteX8" fmla="*/ 1312564 w 1549039"/>
              <a:gd name="connsiteY8" fmla="*/ 1076628 h 1268028"/>
              <a:gd name="connsiteX9" fmla="*/ 980852 w 1549039"/>
              <a:gd name="connsiteY9" fmla="*/ 1208728 h 1268028"/>
              <a:gd name="connsiteX10" fmla="*/ 586795 w 1549039"/>
              <a:gd name="connsiteY10" fmla="*/ 1264271 h 1268028"/>
              <a:gd name="connsiteX11" fmla="*/ 222239 w 1549039"/>
              <a:gd name="connsiteY11" fmla="*/ 1162760 h 1268028"/>
              <a:gd name="connsiteX12" fmla="*/ 38785 w 1549039"/>
              <a:gd name="connsiteY12" fmla="*/ 940176 h 1268028"/>
              <a:gd name="connsiteX0" fmla="*/ 38785 w 1549039"/>
              <a:gd name="connsiteY0" fmla="*/ 940176 h 1273731"/>
              <a:gd name="connsiteX1" fmla="*/ 671 w 1549039"/>
              <a:gd name="connsiteY1" fmla="*/ 642819 h 1273731"/>
              <a:gd name="connsiteX2" fmla="*/ 54771 w 1549039"/>
              <a:gd name="connsiteY2" fmla="*/ 292901 h 1273731"/>
              <a:gd name="connsiteX3" fmla="*/ 287336 w 1549039"/>
              <a:gd name="connsiteY3" fmla="*/ 115359 h 1273731"/>
              <a:gd name="connsiteX4" fmla="*/ 683547 w 1549039"/>
              <a:gd name="connsiteY4" fmla="*/ 1390 h 1273731"/>
              <a:gd name="connsiteX5" fmla="*/ 1221379 w 1549039"/>
              <a:gd name="connsiteY5" fmla="*/ 76498 h 1273731"/>
              <a:gd name="connsiteX6" fmla="*/ 1511835 w 1549039"/>
              <a:gd name="connsiteY6" fmla="*/ 402714 h 1273731"/>
              <a:gd name="connsiteX7" fmla="*/ 1523486 w 1549039"/>
              <a:gd name="connsiteY7" fmla="*/ 778091 h 1273731"/>
              <a:gd name="connsiteX8" fmla="*/ 1312564 w 1549039"/>
              <a:gd name="connsiteY8" fmla="*/ 1076628 h 1273731"/>
              <a:gd name="connsiteX9" fmla="*/ 980852 w 1549039"/>
              <a:gd name="connsiteY9" fmla="*/ 1208728 h 1273731"/>
              <a:gd name="connsiteX10" fmla="*/ 610859 w 1549039"/>
              <a:gd name="connsiteY10" fmla="*/ 1270287 h 1273731"/>
              <a:gd name="connsiteX11" fmla="*/ 222239 w 1549039"/>
              <a:gd name="connsiteY11" fmla="*/ 1162760 h 1273731"/>
              <a:gd name="connsiteX12" fmla="*/ 38785 w 1549039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221754 h 1273731"/>
              <a:gd name="connsiteX12" fmla="*/ 39200 w 1549454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199631 h 1273731"/>
              <a:gd name="connsiteX12" fmla="*/ 39200 w 1549454"/>
              <a:gd name="connsiteY12" fmla="*/ 940176 h 127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9454" h="1273731">
                <a:moveTo>
                  <a:pt x="39200" y="940176"/>
                </a:moveTo>
                <a:cubicBezTo>
                  <a:pt x="-2644" y="847374"/>
                  <a:pt x="-1578" y="750698"/>
                  <a:pt x="1086" y="642819"/>
                </a:cubicBezTo>
                <a:cubicBezTo>
                  <a:pt x="3750" y="534940"/>
                  <a:pt x="7409" y="380811"/>
                  <a:pt x="55186" y="292901"/>
                </a:cubicBezTo>
                <a:cubicBezTo>
                  <a:pt x="102964" y="204991"/>
                  <a:pt x="182955" y="163944"/>
                  <a:pt x="287751" y="115359"/>
                </a:cubicBezTo>
                <a:cubicBezTo>
                  <a:pt x="392547" y="66774"/>
                  <a:pt x="528288" y="7867"/>
                  <a:pt x="683962" y="1390"/>
                </a:cubicBezTo>
                <a:cubicBezTo>
                  <a:pt x="839636" y="-5087"/>
                  <a:pt x="1083746" y="9611"/>
                  <a:pt x="1221794" y="76498"/>
                </a:cubicBezTo>
                <a:cubicBezTo>
                  <a:pt x="1359842" y="143385"/>
                  <a:pt x="1461899" y="285782"/>
                  <a:pt x="1512250" y="402714"/>
                </a:cubicBezTo>
                <a:cubicBezTo>
                  <a:pt x="1562601" y="519646"/>
                  <a:pt x="1557113" y="665772"/>
                  <a:pt x="1523901" y="778091"/>
                </a:cubicBezTo>
                <a:cubicBezTo>
                  <a:pt x="1490689" y="890410"/>
                  <a:pt x="1403418" y="1004855"/>
                  <a:pt x="1312979" y="1076628"/>
                </a:cubicBezTo>
                <a:cubicBezTo>
                  <a:pt x="1222540" y="1148401"/>
                  <a:pt x="1098218" y="1176452"/>
                  <a:pt x="981267" y="1208728"/>
                </a:cubicBezTo>
                <a:cubicBezTo>
                  <a:pt x="864316" y="1241004"/>
                  <a:pt x="734177" y="1286674"/>
                  <a:pt x="611274" y="1270287"/>
                </a:cubicBezTo>
                <a:cubicBezTo>
                  <a:pt x="488371" y="1253900"/>
                  <a:pt x="347497" y="1254650"/>
                  <a:pt x="252151" y="1199631"/>
                </a:cubicBezTo>
                <a:cubicBezTo>
                  <a:pt x="156805" y="1144613"/>
                  <a:pt x="81044" y="1032978"/>
                  <a:pt x="39200" y="940176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A2C3F8A-93F6-AE3A-CA5D-B05201FE9CD9}"/>
              </a:ext>
            </a:extLst>
          </p:cNvPr>
          <p:cNvSpPr/>
          <p:nvPr/>
        </p:nvSpPr>
        <p:spPr>
          <a:xfrm>
            <a:off x="3412682" y="6286673"/>
            <a:ext cx="645309" cy="49646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15782 h 1221642"/>
              <a:gd name="connsiteX1" fmla="*/ 2367 w 1634956"/>
              <a:gd name="connsiteY1" fmla="*/ 612409 h 1221642"/>
              <a:gd name="connsiteX2" fmla="*/ 68499 w 1634956"/>
              <a:gd name="connsiteY2" fmla="*/ 316633 h 1221642"/>
              <a:gd name="connsiteX3" fmla="*/ 349190 w 1634956"/>
              <a:gd name="connsiteY3" fmla="*/ 24792 h 1221642"/>
              <a:gd name="connsiteX4" fmla="*/ 775479 w 1634956"/>
              <a:gd name="connsiteY4" fmla="*/ 19106 h 1221642"/>
              <a:gd name="connsiteX5" fmla="*/ 1307296 w 1634956"/>
              <a:gd name="connsiteY5" fmla="*/ 52104 h 1221642"/>
              <a:gd name="connsiteX6" fmla="*/ 1597752 w 1634956"/>
              <a:gd name="connsiteY6" fmla="*/ 378320 h 1221642"/>
              <a:gd name="connsiteX7" fmla="*/ 1609403 w 1634956"/>
              <a:gd name="connsiteY7" fmla="*/ 753697 h 1221642"/>
              <a:gd name="connsiteX8" fmla="*/ 1398481 w 1634956"/>
              <a:gd name="connsiteY8" fmla="*/ 1052234 h 1221642"/>
              <a:gd name="connsiteX9" fmla="*/ 1066769 w 1634956"/>
              <a:gd name="connsiteY9" fmla="*/ 1184334 h 1221642"/>
              <a:gd name="connsiteX10" fmla="*/ 672712 w 1634956"/>
              <a:gd name="connsiteY10" fmla="*/ 1215813 h 1221642"/>
              <a:gd name="connsiteX11" fmla="*/ 332219 w 1634956"/>
              <a:gd name="connsiteY11" fmla="*/ 1102271 h 1221642"/>
              <a:gd name="connsiteX12" fmla="*/ 124702 w 1634956"/>
              <a:gd name="connsiteY12" fmla="*/ 915782 h 1221642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32219 w 1634956"/>
              <a:gd name="connsiteY11" fmla="*/ 1110777 h 1230148"/>
              <a:gd name="connsiteX12" fmla="*/ 124702 w 1634956"/>
              <a:gd name="connsiteY12" fmla="*/ 924288 h 1230148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20187 w 1634956"/>
              <a:gd name="connsiteY11" fmla="*/ 1170935 h 1230148"/>
              <a:gd name="connsiteX12" fmla="*/ 124702 w 1634956"/>
              <a:gd name="connsiteY12" fmla="*/ 924288 h 1230148"/>
              <a:gd name="connsiteX0" fmla="*/ 124702 w 1634956"/>
              <a:gd name="connsiteY0" fmla="*/ 924288 h 1257841"/>
              <a:gd name="connsiteX1" fmla="*/ 2367 w 1634956"/>
              <a:gd name="connsiteY1" fmla="*/ 620915 h 1257841"/>
              <a:gd name="connsiteX2" fmla="*/ 68499 w 1634956"/>
              <a:gd name="connsiteY2" fmla="*/ 325139 h 1257841"/>
              <a:gd name="connsiteX3" fmla="*/ 349190 w 1634956"/>
              <a:gd name="connsiteY3" fmla="*/ 33298 h 1257841"/>
              <a:gd name="connsiteX4" fmla="*/ 871732 w 1634956"/>
              <a:gd name="connsiteY4" fmla="*/ 9564 h 1257841"/>
              <a:gd name="connsiteX5" fmla="*/ 1307296 w 1634956"/>
              <a:gd name="connsiteY5" fmla="*/ 60610 h 1257841"/>
              <a:gd name="connsiteX6" fmla="*/ 1597752 w 1634956"/>
              <a:gd name="connsiteY6" fmla="*/ 386826 h 1257841"/>
              <a:gd name="connsiteX7" fmla="*/ 1609403 w 1634956"/>
              <a:gd name="connsiteY7" fmla="*/ 762203 h 1257841"/>
              <a:gd name="connsiteX8" fmla="*/ 1398481 w 1634956"/>
              <a:gd name="connsiteY8" fmla="*/ 1060740 h 1257841"/>
              <a:gd name="connsiteX9" fmla="*/ 1066769 w 1634956"/>
              <a:gd name="connsiteY9" fmla="*/ 1192840 h 1257841"/>
              <a:gd name="connsiteX10" fmla="*/ 654664 w 1634956"/>
              <a:gd name="connsiteY10" fmla="*/ 1254397 h 1257841"/>
              <a:gd name="connsiteX11" fmla="*/ 320187 w 1634956"/>
              <a:gd name="connsiteY11" fmla="*/ 1170935 h 1257841"/>
              <a:gd name="connsiteX12" fmla="*/ 124702 w 1634956"/>
              <a:gd name="connsiteY12" fmla="*/ 924288 h 125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57841">
                <a:moveTo>
                  <a:pt x="124702" y="924288"/>
                </a:moveTo>
                <a:cubicBezTo>
                  <a:pt x="71732" y="832618"/>
                  <a:pt x="11734" y="720773"/>
                  <a:pt x="2367" y="620915"/>
                </a:cubicBezTo>
                <a:cubicBezTo>
                  <a:pt x="-7000" y="521057"/>
                  <a:pt x="10695" y="423075"/>
                  <a:pt x="68499" y="325139"/>
                </a:cubicBezTo>
                <a:cubicBezTo>
                  <a:pt x="126303" y="227203"/>
                  <a:pt x="215318" y="85894"/>
                  <a:pt x="349190" y="33298"/>
                </a:cubicBezTo>
                <a:cubicBezTo>
                  <a:pt x="483062" y="-19298"/>
                  <a:pt x="712048" y="5012"/>
                  <a:pt x="871732" y="9564"/>
                </a:cubicBezTo>
                <a:cubicBezTo>
                  <a:pt x="1031416" y="14116"/>
                  <a:pt x="1186293" y="-2267"/>
                  <a:pt x="1307296" y="60610"/>
                </a:cubicBezTo>
                <a:cubicBezTo>
                  <a:pt x="1428299" y="123487"/>
                  <a:pt x="1547401" y="269894"/>
                  <a:pt x="1597752" y="386826"/>
                </a:cubicBezTo>
                <a:cubicBezTo>
                  <a:pt x="1648103" y="503758"/>
                  <a:pt x="1642615" y="649884"/>
                  <a:pt x="1609403" y="762203"/>
                </a:cubicBezTo>
                <a:cubicBezTo>
                  <a:pt x="1576191" y="874522"/>
                  <a:pt x="1488920" y="988967"/>
                  <a:pt x="1398481" y="1060740"/>
                </a:cubicBezTo>
                <a:cubicBezTo>
                  <a:pt x="1308042" y="1132513"/>
                  <a:pt x="1190738" y="1160564"/>
                  <a:pt x="1066769" y="1192840"/>
                </a:cubicBezTo>
                <a:cubicBezTo>
                  <a:pt x="942800" y="1225116"/>
                  <a:pt x="777567" y="1270784"/>
                  <a:pt x="654664" y="1254397"/>
                </a:cubicBezTo>
                <a:cubicBezTo>
                  <a:pt x="531761" y="1238010"/>
                  <a:pt x="408514" y="1225953"/>
                  <a:pt x="320187" y="1170935"/>
                </a:cubicBezTo>
                <a:cubicBezTo>
                  <a:pt x="231860" y="1115917"/>
                  <a:pt x="177672" y="1015958"/>
                  <a:pt x="124702" y="924288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9B64BB4-7DB3-8639-B361-A9A73EDE82DF}"/>
              </a:ext>
            </a:extLst>
          </p:cNvPr>
          <p:cNvSpPr/>
          <p:nvPr/>
        </p:nvSpPr>
        <p:spPr>
          <a:xfrm rot="476583">
            <a:off x="3968300" y="6114462"/>
            <a:ext cx="658436" cy="3687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5506"/>
              <a:gd name="connsiteY0" fmla="*/ 909050 h 1216135"/>
              <a:gd name="connsiteX1" fmla="*/ 2367 w 1635506"/>
              <a:gd name="connsiteY1" fmla="*/ 605677 h 1216135"/>
              <a:gd name="connsiteX2" fmla="*/ 68499 w 1635506"/>
              <a:gd name="connsiteY2" fmla="*/ 309901 h 1216135"/>
              <a:gd name="connsiteX3" fmla="*/ 349190 w 1635506"/>
              <a:gd name="connsiteY3" fmla="*/ 138376 h 1216135"/>
              <a:gd name="connsiteX4" fmla="*/ 775479 w 1635506"/>
              <a:gd name="connsiteY4" fmla="*/ 12374 h 1216135"/>
              <a:gd name="connsiteX5" fmla="*/ 1307296 w 1635506"/>
              <a:gd name="connsiteY5" fmla="*/ 45372 h 1216135"/>
              <a:gd name="connsiteX6" fmla="*/ 1597752 w 1635506"/>
              <a:gd name="connsiteY6" fmla="*/ 371588 h 1216135"/>
              <a:gd name="connsiteX7" fmla="*/ 1609403 w 1635506"/>
              <a:gd name="connsiteY7" fmla="*/ 746965 h 1216135"/>
              <a:gd name="connsiteX8" fmla="*/ 1390014 w 1635506"/>
              <a:gd name="connsiteY8" fmla="*/ 998936 h 1216135"/>
              <a:gd name="connsiteX9" fmla="*/ 1066769 w 1635506"/>
              <a:gd name="connsiteY9" fmla="*/ 1177602 h 1216135"/>
              <a:gd name="connsiteX10" fmla="*/ 672712 w 1635506"/>
              <a:gd name="connsiteY10" fmla="*/ 1209081 h 1216135"/>
              <a:gd name="connsiteX11" fmla="*/ 332219 w 1635506"/>
              <a:gd name="connsiteY11" fmla="*/ 1095539 h 1216135"/>
              <a:gd name="connsiteX12" fmla="*/ 124702 w 1635506"/>
              <a:gd name="connsiteY12" fmla="*/ 909050 h 1216135"/>
              <a:gd name="connsiteX0" fmla="*/ 124702 w 1658033"/>
              <a:gd name="connsiteY0" fmla="*/ 909050 h 1216135"/>
              <a:gd name="connsiteX1" fmla="*/ 2367 w 1658033"/>
              <a:gd name="connsiteY1" fmla="*/ 605677 h 1216135"/>
              <a:gd name="connsiteX2" fmla="*/ 68499 w 1658033"/>
              <a:gd name="connsiteY2" fmla="*/ 309901 h 1216135"/>
              <a:gd name="connsiteX3" fmla="*/ 349190 w 1658033"/>
              <a:gd name="connsiteY3" fmla="*/ 138376 h 1216135"/>
              <a:gd name="connsiteX4" fmla="*/ 775479 w 1658033"/>
              <a:gd name="connsiteY4" fmla="*/ 12374 h 1216135"/>
              <a:gd name="connsiteX5" fmla="*/ 1307296 w 1658033"/>
              <a:gd name="connsiteY5" fmla="*/ 45372 h 1216135"/>
              <a:gd name="connsiteX6" fmla="*/ 1597752 w 1658033"/>
              <a:gd name="connsiteY6" fmla="*/ 371588 h 1216135"/>
              <a:gd name="connsiteX7" fmla="*/ 1609403 w 1658033"/>
              <a:gd name="connsiteY7" fmla="*/ 746965 h 1216135"/>
              <a:gd name="connsiteX8" fmla="*/ 1066769 w 1658033"/>
              <a:gd name="connsiteY8" fmla="*/ 1177602 h 1216135"/>
              <a:gd name="connsiteX9" fmla="*/ 672712 w 1658033"/>
              <a:gd name="connsiteY9" fmla="*/ 1209081 h 1216135"/>
              <a:gd name="connsiteX10" fmla="*/ 332219 w 1658033"/>
              <a:gd name="connsiteY10" fmla="*/ 1095539 h 1216135"/>
              <a:gd name="connsiteX11" fmla="*/ 124702 w 1658033"/>
              <a:gd name="connsiteY11" fmla="*/ 909050 h 1216135"/>
              <a:gd name="connsiteX0" fmla="*/ 124702 w 1663234"/>
              <a:gd name="connsiteY0" fmla="*/ 909050 h 1210037"/>
              <a:gd name="connsiteX1" fmla="*/ 2367 w 1663234"/>
              <a:gd name="connsiteY1" fmla="*/ 605677 h 1210037"/>
              <a:gd name="connsiteX2" fmla="*/ 68499 w 1663234"/>
              <a:gd name="connsiteY2" fmla="*/ 309901 h 1210037"/>
              <a:gd name="connsiteX3" fmla="*/ 349190 w 1663234"/>
              <a:gd name="connsiteY3" fmla="*/ 138376 h 1210037"/>
              <a:gd name="connsiteX4" fmla="*/ 775479 w 1663234"/>
              <a:gd name="connsiteY4" fmla="*/ 12374 h 1210037"/>
              <a:gd name="connsiteX5" fmla="*/ 1307296 w 1663234"/>
              <a:gd name="connsiteY5" fmla="*/ 45372 h 1210037"/>
              <a:gd name="connsiteX6" fmla="*/ 1597752 w 1663234"/>
              <a:gd name="connsiteY6" fmla="*/ 371588 h 1210037"/>
              <a:gd name="connsiteX7" fmla="*/ 1609403 w 1663234"/>
              <a:gd name="connsiteY7" fmla="*/ 746965 h 1210037"/>
              <a:gd name="connsiteX8" fmla="*/ 994802 w 1663234"/>
              <a:gd name="connsiteY8" fmla="*/ 991335 h 1210037"/>
              <a:gd name="connsiteX9" fmla="*/ 672712 w 1663234"/>
              <a:gd name="connsiteY9" fmla="*/ 1209081 h 1210037"/>
              <a:gd name="connsiteX10" fmla="*/ 332219 w 1663234"/>
              <a:gd name="connsiteY10" fmla="*/ 1095539 h 1210037"/>
              <a:gd name="connsiteX11" fmla="*/ 124702 w 1663234"/>
              <a:gd name="connsiteY11" fmla="*/ 909050 h 1210037"/>
              <a:gd name="connsiteX0" fmla="*/ 124702 w 1663234"/>
              <a:gd name="connsiteY0" fmla="*/ 909050 h 1099877"/>
              <a:gd name="connsiteX1" fmla="*/ 2367 w 1663234"/>
              <a:gd name="connsiteY1" fmla="*/ 605677 h 1099877"/>
              <a:gd name="connsiteX2" fmla="*/ 68499 w 1663234"/>
              <a:gd name="connsiteY2" fmla="*/ 309901 h 1099877"/>
              <a:gd name="connsiteX3" fmla="*/ 349190 w 1663234"/>
              <a:gd name="connsiteY3" fmla="*/ 138376 h 1099877"/>
              <a:gd name="connsiteX4" fmla="*/ 775479 w 1663234"/>
              <a:gd name="connsiteY4" fmla="*/ 12374 h 1099877"/>
              <a:gd name="connsiteX5" fmla="*/ 1307296 w 1663234"/>
              <a:gd name="connsiteY5" fmla="*/ 45372 h 1099877"/>
              <a:gd name="connsiteX6" fmla="*/ 1597752 w 1663234"/>
              <a:gd name="connsiteY6" fmla="*/ 371588 h 1099877"/>
              <a:gd name="connsiteX7" fmla="*/ 1609403 w 1663234"/>
              <a:gd name="connsiteY7" fmla="*/ 746965 h 1099877"/>
              <a:gd name="connsiteX8" fmla="*/ 994802 w 1663234"/>
              <a:gd name="connsiteY8" fmla="*/ 991335 h 1099877"/>
              <a:gd name="connsiteX9" fmla="*/ 668479 w 1663234"/>
              <a:gd name="connsiteY9" fmla="*/ 1052447 h 1099877"/>
              <a:gd name="connsiteX10" fmla="*/ 332219 w 1663234"/>
              <a:gd name="connsiteY10" fmla="*/ 1095539 h 1099877"/>
              <a:gd name="connsiteX11" fmla="*/ 124702 w 1663234"/>
              <a:gd name="connsiteY11" fmla="*/ 909050 h 1099877"/>
              <a:gd name="connsiteX0" fmla="*/ 124702 w 1663234"/>
              <a:gd name="connsiteY0" fmla="*/ 909050 h 1097523"/>
              <a:gd name="connsiteX1" fmla="*/ 2367 w 1663234"/>
              <a:gd name="connsiteY1" fmla="*/ 605677 h 1097523"/>
              <a:gd name="connsiteX2" fmla="*/ 68499 w 1663234"/>
              <a:gd name="connsiteY2" fmla="*/ 309901 h 1097523"/>
              <a:gd name="connsiteX3" fmla="*/ 349190 w 1663234"/>
              <a:gd name="connsiteY3" fmla="*/ 138376 h 1097523"/>
              <a:gd name="connsiteX4" fmla="*/ 775479 w 1663234"/>
              <a:gd name="connsiteY4" fmla="*/ 12374 h 1097523"/>
              <a:gd name="connsiteX5" fmla="*/ 1307296 w 1663234"/>
              <a:gd name="connsiteY5" fmla="*/ 45372 h 1097523"/>
              <a:gd name="connsiteX6" fmla="*/ 1597752 w 1663234"/>
              <a:gd name="connsiteY6" fmla="*/ 371588 h 1097523"/>
              <a:gd name="connsiteX7" fmla="*/ 1609403 w 1663234"/>
              <a:gd name="connsiteY7" fmla="*/ 746965 h 1097523"/>
              <a:gd name="connsiteX8" fmla="*/ 994802 w 1663234"/>
              <a:gd name="connsiteY8" fmla="*/ 991335 h 1097523"/>
              <a:gd name="connsiteX9" fmla="*/ 332219 w 1663234"/>
              <a:gd name="connsiteY9" fmla="*/ 1095539 h 1097523"/>
              <a:gd name="connsiteX10" fmla="*/ 124702 w 1663234"/>
              <a:gd name="connsiteY10" fmla="*/ 909050 h 1097523"/>
              <a:gd name="connsiteX0" fmla="*/ 124702 w 1663234"/>
              <a:gd name="connsiteY0" fmla="*/ 909050 h 1034857"/>
              <a:gd name="connsiteX1" fmla="*/ 2367 w 1663234"/>
              <a:gd name="connsiteY1" fmla="*/ 605677 h 1034857"/>
              <a:gd name="connsiteX2" fmla="*/ 68499 w 1663234"/>
              <a:gd name="connsiteY2" fmla="*/ 309901 h 1034857"/>
              <a:gd name="connsiteX3" fmla="*/ 349190 w 1663234"/>
              <a:gd name="connsiteY3" fmla="*/ 138376 h 1034857"/>
              <a:gd name="connsiteX4" fmla="*/ 775479 w 1663234"/>
              <a:gd name="connsiteY4" fmla="*/ 12374 h 1034857"/>
              <a:gd name="connsiteX5" fmla="*/ 1307296 w 1663234"/>
              <a:gd name="connsiteY5" fmla="*/ 45372 h 1034857"/>
              <a:gd name="connsiteX6" fmla="*/ 1597752 w 1663234"/>
              <a:gd name="connsiteY6" fmla="*/ 371588 h 1034857"/>
              <a:gd name="connsiteX7" fmla="*/ 1609403 w 1663234"/>
              <a:gd name="connsiteY7" fmla="*/ 746965 h 1034857"/>
              <a:gd name="connsiteX8" fmla="*/ 994802 w 1663234"/>
              <a:gd name="connsiteY8" fmla="*/ 991335 h 1034857"/>
              <a:gd name="connsiteX9" fmla="*/ 404186 w 1663234"/>
              <a:gd name="connsiteY9" fmla="*/ 1027806 h 1034857"/>
              <a:gd name="connsiteX10" fmla="*/ 124702 w 1663234"/>
              <a:gd name="connsiteY10" fmla="*/ 909050 h 1034857"/>
              <a:gd name="connsiteX0" fmla="*/ 124702 w 1663037"/>
              <a:gd name="connsiteY0" fmla="*/ 896949 h 1022756"/>
              <a:gd name="connsiteX1" fmla="*/ 2367 w 1663037"/>
              <a:gd name="connsiteY1" fmla="*/ 593576 h 1022756"/>
              <a:gd name="connsiteX2" fmla="*/ 68499 w 1663037"/>
              <a:gd name="connsiteY2" fmla="*/ 297800 h 1022756"/>
              <a:gd name="connsiteX3" fmla="*/ 349190 w 1663037"/>
              <a:gd name="connsiteY3" fmla="*/ 126275 h 1022756"/>
              <a:gd name="connsiteX4" fmla="*/ 775479 w 1663037"/>
              <a:gd name="connsiteY4" fmla="*/ 273 h 1022756"/>
              <a:gd name="connsiteX5" fmla="*/ 1311530 w 1663037"/>
              <a:gd name="connsiteY5" fmla="*/ 101004 h 1022756"/>
              <a:gd name="connsiteX6" fmla="*/ 1597752 w 1663037"/>
              <a:gd name="connsiteY6" fmla="*/ 359487 h 1022756"/>
              <a:gd name="connsiteX7" fmla="*/ 1609403 w 1663037"/>
              <a:gd name="connsiteY7" fmla="*/ 734864 h 1022756"/>
              <a:gd name="connsiteX8" fmla="*/ 994802 w 1663037"/>
              <a:gd name="connsiteY8" fmla="*/ 979234 h 1022756"/>
              <a:gd name="connsiteX9" fmla="*/ 404186 w 1663037"/>
              <a:gd name="connsiteY9" fmla="*/ 1015705 h 1022756"/>
              <a:gd name="connsiteX10" fmla="*/ 124702 w 1663037"/>
              <a:gd name="connsiteY10" fmla="*/ 896949 h 1022756"/>
              <a:gd name="connsiteX0" fmla="*/ 124702 w 1663037"/>
              <a:gd name="connsiteY0" fmla="*/ 847238 h 973045"/>
              <a:gd name="connsiteX1" fmla="*/ 2367 w 1663037"/>
              <a:gd name="connsiteY1" fmla="*/ 543865 h 973045"/>
              <a:gd name="connsiteX2" fmla="*/ 68499 w 1663037"/>
              <a:gd name="connsiteY2" fmla="*/ 248089 h 973045"/>
              <a:gd name="connsiteX3" fmla="*/ 349190 w 1663037"/>
              <a:gd name="connsiteY3" fmla="*/ 76564 h 973045"/>
              <a:gd name="connsiteX4" fmla="*/ 788179 w 1663037"/>
              <a:gd name="connsiteY4" fmla="*/ 1362 h 973045"/>
              <a:gd name="connsiteX5" fmla="*/ 1311530 w 1663037"/>
              <a:gd name="connsiteY5" fmla="*/ 51293 h 973045"/>
              <a:gd name="connsiteX6" fmla="*/ 1597752 w 1663037"/>
              <a:gd name="connsiteY6" fmla="*/ 309776 h 973045"/>
              <a:gd name="connsiteX7" fmla="*/ 1609403 w 1663037"/>
              <a:gd name="connsiteY7" fmla="*/ 685153 h 973045"/>
              <a:gd name="connsiteX8" fmla="*/ 994802 w 1663037"/>
              <a:gd name="connsiteY8" fmla="*/ 929523 h 973045"/>
              <a:gd name="connsiteX9" fmla="*/ 404186 w 1663037"/>
              <a:gd name="connsiteY9" fmla="*/ 965994 h 973045"/>
              <a:gd name="connsiteX10" fmla="*/ 124702 w 1663037"/>
              <a:gd name="connsiteY10" fmla="*/ 847238 h 973045"/>
              <a:gd name="connsiteX0" fmla="*/ 124702 w 1614215"/>
              <a:gd name="connsiteY0" fmla="*/ 847238 h 970528"/>
              <a:gd name="connsiteX1" fmla="*/ 2367 w 1614215"/>
              <a:gd name="connsiteY1" fmla="*/ 543865 h 970528"/>
              <a:gd name="connsiteX2" fmla="*/ 68499 w 1614215"/>
              <a:gd name="connsiteY2" fmla="*/ 248089 h 970528"/>
              <a:gd name="connsiteX3" fmla="*/ 349190 w 1614215"/>
              <a:gd name="connsiteY3" fmla="*/ 76564 h 970528"/>
              <a:gd name="connsiteX4" fmla="*/ 788179 w 1614215"/>
              <a:gd name="connsiteY4" fmla="*/ 1362 h 970528"/>
              <a:gd name="connsiteX5" fmla="*/ 1311530 w 1614215"/>
              <a:gd name="connsiteY5" fmla="*/ 51293 h 970528"/>
              <a:gd name="connsiteX6" fmla="*/ 1597752 w 1614215"/>
              <a:gd name="connsiteY6" fmla="*/ 309776 h 970528"/>
              <a:gd name="connsiteX7" fmla="*/ 1516270 w 1614215"/>
              <a:gd name="connsiteY7" fmla="*/ 778287 h 970528"/>
              <a:gd name="connsiteX8" fmla="*/ 994802 w 1614215"/>
              <a:gd name="connsiteY8" fmla="*/ 929523 h 970528"/>
              <a:gd name="connsiteX9" fmla="*/ 404186 w 1614215"/>
              <a:gd name="connsiteY9" fmla="*/ 965994 h 970528"/>
              <a:gd name="connsiteX10" fmla="*/ 124702 w 1614215"/>
              <a:gd name="connsiteY10" fmla="*/ 847238 h 970528"/>
              <a:gd name="connsiteX0" fmla="*/ 124702 w 1604401"/>
              <a:gd name="connsiteY0" fmla="*/ 847238 h 970365"/>
              <a:gd name="connsiteX1" fmla="*/ 2367 w 1604401"/>
              <a:gd name="connsiteY1" fmla="*/ 543865 h 970365"/>
              <a:gd name="connsiteX2" fmla="*/ 68499 w 1604401"/>
              <a:gd name="connsiteY2" fmla="*/ 248089 h 970365"/>
              <a:gd name="connsiteX3" fmla="*/ 349190 w 1604401"/>
              <a:gd name="connsiteY3" fmla="*/ 76564 h 970365"/>
              <a:gd name="connsiteX4" fmla="*/ 788179 w 1604401"/>
              <a:gd name="connsiteY4" fmla="*/ 1362 h 970365"/>
              <a:gd name="connsiteX5" fmla="*/ 1311530 w 1604401"/>
              <a:gd name="connsiteY5" fmla="*/ 51293 h 970365"/>
              <a:gd name="connsiteX6" fmla="*/ 1597752 w 1604401"/>
              <a:gd name="connsiteY6" fmla="*/ 309776 h 970365"/>
              <a:gd name="connsiteX7" fmla="*/ 1469703 w 1604401"/>
              <a:gd name="connsiteY7" fmla="*/ 786753 h 970365"/>
              <a:gd name="connsiteX8" fmla="*/ 994802 w 1604401"/>
              <a:gd name="connsiteY8" fmla="*/ 929523 h 970365"/>
              <a:gd name="connsiteX9" fmla="*/ 404186 w 1604401"/>
              <a:gd name="connsiteY9" fmla="*/ 965994 h 970365"/>
              <a:gd name="connsiteX10" fmla="*/ 124702 w 1604401"/>
              <a:gd name="connsiteY10" fmla="*/ 847238 h 970365"/>
              <a:gd name="connsiteX0" fmla="*/ 124702 w 1612356"/>
              <a:gd name="connsiteY0" fmla="*/ 847973 h 971100"/>
              <a:gd name="connsiteX1" fmla="*/ 2367 w 1612356"/>
              <a:gd name="connsiteY1" fmla="*/ 544600 h 971100"/>
              <a:gd name="connsiteX2" fmla="*/ 68499 w 1612356"/>
              <a:gd name="connsiteY2" fmla="*/ 248824 h 971100"/>
              <a:gd name="connsiteX3" fmla="*/ 349190 w 1612356"/>
              <a:gd name="connsiteY3" fmla="*/ 77299 h 971100"/>
              <a:gd name="connsiteX4" fmla="*/ 788179 w 1612356"/>
              <a:gd name="connsiteY4" fmla="*/ 2097 h 971100"/>
              <a:gd name="connsiteX5" fmla="*/ 1311530 w 1612356"/>
              <a:gd name="connsiteY5" fmla="*/ 52028 h 971100"/>
              <a:gd name="connsiteX6" fmla="*/ 1606219 w 1612356"/>
              <a:gd name="connsiteY6" fmla="*/ 348611 h 971100"/>
              <a:gd name="connsiteX7" fmla="*/ 1469703 w 1612356"/>
              <a:gd name="connsiteY7" fmla="*/ 787488 h 971100"/>
              <a:gd name="connsiteX8" fmla="*/ 994802 w 1612356"/>
              <a:gd name="connsiteY8" fmla="*/ 930258 h 971100"/>
              <a:gd name="connsiteX9" fmla="*/ 404186 w 1612356"/>
              <a:gd name="connsiteY9" fmla="*/ 966729 h 971100"/>
              <a:gd name="connsiteX10" fmla="*/ 124702 w 1612356"/>
              <a:gd name="connsiteY10" fmla="*/ 847973 h 971100"/>
              <a:gd name="connsiteX0" fmla="*/ 124702 w 1612356"/>
              <a:gd name="connsiteY0" fmla="*/ 847973 h 956841"/>
              <a:gd name="connsiteX1" fmla="*/ 2367 w 1612356"/>
              <a:gd name="connsiteY1" fmla="*/ 544600 h 956841"/>
              <a:gd name="connsiteX2" fmla="*/ 68499 w 1612356"/>
              <a:gd name="connsiteY2" fmla="*/ 248824 h 956841"/>
              <a:gd name="connsiteX3" fmla="*/ 349190 w 1612356"/>
              <a:gd name="connsiteY3" fmla="*/ 77299 h 956841"/>
              <a:gd name="connsiteX4" fmla="*/ 788179 w 1612356"/>
              <a:gd name="connsiteY4" fmla="*/ 2097 h 956841"/>
              <a:gd name="connsiteX5" fmla="*/ 1311530 w 1612356"/>
              <a:gd name="connsiteY5" fmla="*/ 52028 h 956841"/>
              <a:gd name="connsiteX6" fmla="*/ 1606219 w 1612356"/>
              <a:gd name="connsiteY6" fmla="*/ 348611 h 956841"/>
              <a:gd name="connsiteX7" fmla="*/ 1469703 w 1612356"/>
              <a:gd name="connsiteY7" fmla="*/ 787488 h 956841"/>
              <a:gd name="connsiteX8" fmla="*/ 994802 w 1612356"/>
              <a:gd name="connsiteY8" fmla="*/ 930258 h 956841"/>
              <a:gd name="connsiteX9" fmla="*/ 497320 w 1612356"/>
              <a:gd name="connsiteY9" fmla="*/ 949796 h 956841"/>
              <a:gd name="connsiteX10" fmla="*/ 124702 w 1612356"/>
              <a:gd name="connsiteY10" fmla="*/ 847973 h 956841"/>
              <a:gd name="connsiteX0" fmla="*/ 205749 w 1617203"/>
              <a:gd name="connsiteY0" fmla="*/ 839506 h 957468"/>
              <a:gd name="connsiteX1" fmla="*/ 7214 w 1617203"/>
              <a:gd name="connsiteY1" fmla="*/ 544600 h 957468"/>
              <a:gd name="connsiteX2" fmla="*/ 73346 w 1617203"/>
              <a:gd name="connsiteY2" fmla="*/ 248824 h 957468"/>
              <a:gd name="connsiteX3" fmla="*/ 354037 w 1617203"/>
              <a:gd name="connsiteY3" fmla="*/ 77299 h 957468"/>
              <a:gd name="connsiteX4" fmla="*/ 793026 w 1617203"/>
              <a:gd name="connsiteY4" fmla="*/ 2097 h 957468"/>
              <a:gd name="connsiteX5" fmla="*/ 1316377 w 1617203"/>
              <a:gd name="connsiteY5" fmla="*/ 52028 h 957468"/>
              <a:gd name="connsiteX6" fmla="*/ 1611066 w 1617203"/>
              <a:gd name="connsiteY6" fmla="*/ 348611 h 957468"/>
              <a:gd name="connsiteX7" fmla="*/ 1474550 w 1617203"/>
              <a:gd name="connsiteY7" fmla="*/ 787488 h 957468"/>
              <a:gd name="connsiteX8" fmla="*/ 999649 w 1617203"/>
              <a:gd name="connsiteY8" fmla="*/ 930258 h 957468"/>
              <a:gd name="connsiteX9" fmla="*/ 502167 w 1617203"/>
              <a:gd name="connsiteY9" fmla="*/ 949796 h 957468"/>
              <a:gd name="connsiteX10" fmla="*/ 205749 w 1617203"/>
              <a:gd name="connsiteY10" fmla="*/ 839506 h 957468"/>
              <a:gd name="connsiteX0" fmla="*/ 254482 w 1665936"/>
              <a:gd name="connsiteY0" fmla="*/ 839506 h 957468"/>
              <a:gd name="connsiteX1" fmla="*/ 3988 w 1665936"/>
              <a:gd name="connsiteY1" fmla="*/ 563998 h 957468"/>
              <a:gd name="connsiteX2" fmla="*/ 122079 w 1665936"/>
              <a:gd name="connsiteY2" fmla="*/ 248824 h 957468"/>
              <a:gd name="connsiteX3" fmla="*/ 402770 w 1665936"/>
              <a:gd name="connsiteY3" fmla="*/ 77299 h 957468"/>
              <a:gd name="connsiteX4" fmla="*/ 841759 w 1665936"/>
              <a:gd name="connsiteY4" fmla="*/ 2097 h 957468"/>
              <a:gd name="connsiteX5" fmla="*/ 1365110 w 1665936"/>
              <a:gd name="connsiteY5" fmla="*/ 52028 h 957468"/>
              <a:gd name="connsiteX6" fmla="*/ 1659799 w 1665936"/>
              <a:gd name="connsiteY6" fmla="*/ 348611 h 957468"/>
              <a:gd name="connsiteX7" fmla="*/ 1523283 w 1665936"/>
              <a:gd name="connsiteY7" fmla="*/ 787488 h 957468"/>
              <a:gd name="connsiteX8" fmla="*/ 1048382 w 1665936"/>
              <a:gd name="connsiteY8" fmla="*/ 930258 h 957468"/>
              <a:gd name="connsiteX9" fmla="*/ 550900 w 1665936"/>
              <a:gd name="connsiteY9" fmla="*/ 949796 h 957468"/>
              <a:gd name="connsiteX10" fmla="*/ 254482 w 1665936"/>
              <a:gd name="connsiteY10" fmla="*/ 839506 h 957468"/>
              <a:gd name="connsiteX0" fmla="*/ 295366 w 1667885"/>
              <a:gd name="connsiteY0" fmla="*/ 900887 h 952924"/>
              <a:gd name="connsiteX1" fmla="*/ 5937 w 1667885"/>
              <a:gd name="connsiteY1" fmla="*/ 563998 h 952924"/>
              <a:gd name="connsiteX2" fmla="*/ 124028 w 1667885"/>
              <a:gd name="connsiteY2" fmla="*/ 248824 h 952924"/>
              <a:gd name="connsiteX3" fmla="*/ 404719 w 1667885"/>
              <a:gd name="connsiteY3" fmla="*/ 77299 h 952924"/>
              <a:gd name="connsiteX4" fmla="*/ 843708 w 1667885"/>
              <a:gd name="connsiteY4" fmla="*/ 2097 h 952924"/>
              <a:gd name="connsiteX5" fmla="*/ 1367059 w 1667885"/>
              <a:gd name="connsiteY5" fmla="*/ 52028 h 952924"/>
              <a:gd name="connsiteX6" fmla="*/ 1661748 w 1667885"/>
              <a:gd name="connsiteY6" fmla="*/ 348611 h 952924"/>
              <a:gd name="connsiteX7" fmla="*/ 1525232 w 1667885"/>
              <a:gd name="connsiteY7" fmla="*/ 787488 h 952924"/>
              <a:gd name="connsiteX8" fmla="*/ 1050331 w 1667885"/>
              <a:gd name="connsiteY8" fmla="*/ 930258 h 952924"/>
              <a:gd name="connsiteX9" fmla="*/ 552849 w 1667885"/>
              <a:gd name="connsiteY9" fmla="*/ 949796 h 952924"/>
              <a:gd name="connsiteX10" fmla="*/ 295366 w 1667885"/>
              <a:gd name="connsiteY10" fmla="*/ 900887 h 952924"/>
              <a:gd name="connsiteX0" fmla="*/ 293235 w 1665754"/>
              <a:gd name="connsiteY0" fmla="*/ 900887 h 952924"/>
              <a:gd name="connsiteX1" fmla="*/ 3806 w 1665754"/>
              <a:gd name="connsiteY1" fmla="*/ 563998 h 952924"/>
              <a:gd name="connsiteX2" fmla="*/ 145729 w 1665754"/>
              <a:gd name="connsiteY2" fmla="*/ 245498 h 952924"/>
              <a:gd name="connsiteX3" fmla="*/ 402588 w 1665754"/>
              <a:gd name="connsiteY3" fmla="*/ 77299 h 952924"/>
              <a:gd name="connsiteX4" fmla="*/ 841577 w 1665754"/>
              <a:gd name="connsiteY4" fmla="*/ 2097 h 952924"/>
              <a:gd name="connsiteX5" fmla="*/ 1364928 w 1665754"/>
              <a:gd name="connsiteY5" fmla="*/ 52028 h 952924"/>
              <a:gd name="connsiteX6" fmla="*/ 1659617 w 1665754"/>
              <a:gd name="connsiteY6" fmla="*/ 348611 h 952924"/>
              <a:gd name="connsiteX7" fmla="*/ 1523101 w 1665754"/>
              <a:gd name="connsiteY7" fmla="*/ 787488 h 952924"/>
              <a:gd name="connsiteX8" fmla="*/ 1048200 w 1665754"/>
              <a:gd name="connsiteY8" fmla="*/ 930258 h 952924"/>
              <a:gd name="connsiteX9" fmla="*/ 550718 w 1665754"/>
              <a:gd name="connsiteY9" fmla="*/ 949796 h 952924"/>
              <a:gd name="connsiteX10" fmla="*/ 293235 w 1665754"/>
              <a:gd name="connsiteY10" fmla="*/ 900887 h 952924"/>
              <a:gd name="connsiteX0" fmla="*/ 293794 w 1666313"/>
              <a:gd name="connsiteY0" fmla="*/ 901635 h 953672"/>
              <a:gd name="connsiteX1" fmla="*/ 4365 w 1666313"/>
              <a:gd name="connsiteY1" fmla="*/ 564746 h 953672"/>
              <a:gd name="connsiteX2" fmla="*/ 146288 w 1666313"/>
              <a:gd name="connsiteY2" fmla="*/ 246246 h 953672"/>
              <a:gd name="connsiteX3" fmla="*/ 501802 w 1666313"/>
              <a:gd name="connsiteY3" fmla="*/ 88578 h 953672"/>
              <a:gd name="connsiteX4" fmla="*/ 842136 w 1666313"/>
              <a:gd name="connsiteY4" fmla="*/ 2845 h 953672"/>
              <a:gd name="connsiteX5" fmla="*/ 1365487 w 1666313"/>
              <a:gd name="connsiteY5" fmla="*/ 52776 h 953672"/>
              <a:gd name="connsiteX6" fmla="*/ 1660176 w 1666313"/>
              <a:gd name="connsiteY6" fmla="*/ 349359 h 953672"/>
              <a:gd name="connsiteX7" fmla="*/ 1523660 w 1666313"/>
              <a:gd name="connsiteY7" fmla="*/ 788236 h 953672"/>
              <a:gd name="connsiteX8" fmla="*/ 1048759 w 1666313"/>
              <a:gd name="connsiteY8" fmla="*/ 931006 h 953672"/>
              <a:gd name="connsiteX9" fmla="*/ 551277 w 1666313"/>
              <a:gd name="connsiteY9" fmla="*/ 950544 h 953672"/>
              <a:gd name="connsiteX10" fmla="*/ 293794 w 1666313"/>
              <a:gd name="connsiteY10" fmla="*/ 901635 h 953672"/>
              <a:gd name="connsiteX0" fmla="*/ 293794 w 1666313"/>
              <a:gd name="connsiteY0" fmla="*/ 882295 h 934332"/>
              <a:gd name="connsiteX1" fmla="*/ 4365 w 1666313"/>
              <a:gd name="connsiteY1" fmla="*/ 545406 h 934332"/>
              <a:gd name="connsiteX2" fmla="*/ 146288 w 1666313"/>
              <a:gd name="connsiteY2" fmla="*/ 226906 h 934332"/>
              <a:gd name="connsiteX3" fmla="*/ 501802 w 1666313"/>
              <a:gd name="connsiteY3" fmla="*/ 69238 h 934332"/>
              <a:gd name="connsiteX4" fmla="*/ 906705 w 1666313"/>
              <a:gd name="connsiteY4" fmla="*/ 10940 h 934332"/>
              <a:gd name="connsiteX5" fmla="*/ 1365487 w 1666313"/>
              <a:gd name="connsiteY5" fmla="*/ 33436 h 934332"/>
              <a:gd name="connsiteX6" fmla="*/ 1660176 w 1666313"/>
              <a:gd name="connsiteY6" fmla="*/ 330019 h 934332"/>
              <a:gd name="connsiteX7" fmla="*/ 1523660 w 1666313"/>
              <a:gd name="connsiteY7" fmla="*/ 768896 h 934332"/>
              <a:gd name="connsiteX8" fmla="*/ 1048759 w 1666313"/>
              <a:gd name="connsiteY8" fmla="*/ 911666 h 934332"/>
              <a:gd name="connsiteX9" fmla="*/ 551277 w 1666313"/>
              <a:gd name="connsiteY9" fmla="*/ 931204 h 934332"/>
              <a:gd name="connsiteX10" fmla="*/ 293794 w 1666313"/>
              <a:gd name="connsiteY10" fmla="*/ 882295 h 934332"/>
              <a:gd name="connsiteX0" fmla="*/ 293794 w 1668214"/>
              <a:gd name="connsiteY0" fmla="*/ 882295 h 934332"/>
              <a:gd name="connsiteX1" fmla="*/ 4365 w 1668214"/>
              <a:gd name="connsiteY1" fmla="*/ 545406 h 934332"/>
              <a:gd name="connsiteX2" fmla="*/ 146288 w 1668214"/>
              <a:gd name="connsiteY2" fmla="*/ 226906 h 934332"/>
              <a:gd name="connsiteX3" fmla="*/ 501802 w 1668214"/>
              <a:gd name="connsiteY3" fmla="*/ 69238 h 934332"/>
              <a:gd name="connsiteX4" fmla="*/ 906705 w 1668214"/>
              <a:gd name="connsiteY4" fmla="*/ 10940 h 934332"/>
              <a:gd name="connsiteX5" fmla="*/ 1365487 w 1668214"/>
              <a:gd name="connsiteY5" fmla="*/ 33436 h 934332"/>
              <a:gd name="connsiteX6" fmla="*/ 1660176 w 1668214"/>
              <a:gd name="connsiteY6" fmla="*/ 330019 h 934332"/>
              <a:gd name="connsiteX7" fmla="*/ 1537377 w 1668214"/>
              <a:gd name="connsiteY7" fmla="*/ 736611 h 934332"/>
              <a:gd name="connsiteX8" fmla="*/ 1048759 w 1668214"/>
              <a:gd name="connsiteY8" fmla="*/ 911666 h 934332"/>
              <a:gd name="connsiteX9" fmla="*/ 551277 w 1668214"/>
              <a:gd name="connsiteY9" fmla="*/ 931204 h 934332"/>
              <a:gd name="connsiteX10" fmla="*/ 293794 w 1668214"/>
              <a:gd name="connsiteY10" fmla="*/ 882295 h 9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8214" h="934332">
                <a:moveTo>
                  <a:pt x="293794" y="882295"/>
                </a:moveTo>
                <a:cubicBezTo>
                  <a:pt x="202642" y="817995"/>
                  <a:pt x="28949" y="654637"/>
                  <a:pt x="4365" y="545406"/>
                </a:cubicBezTo>
                <a:cubicBezTo>
                  <a:pt x="-20219" y="436175"/>
                  <a:pt x="63382" y="306267"/>
                  <a:pt x="146288" y="226906"/>
                </a:cubicBezTo>
                <a:cubicBezTo>
                  <a:pt x="229194" y="147545"/>
                  <a:pt x="375066" y="105232"/>
                  <a:pt x="501802" y="69238"/>
                </a:cubicBezTo>
                <a:cubicBezTo>
                  <a:pt x="628538" y="33244"/>
                  <a:pt x="762758" y="16907"/>
                  <a:pt x="906705" y="10940"/>
                </a:cubicBezTo>
                <a:cubicBezTo>
                  <a:pt x="1050652" y="4973"/>
                  <a:pt x="1239909" y="-19744"/>
                  <a:pt x="1365487" y="33436"/>
                </a:cubicBezTo>
                <a:cubicBezTo>
                  <a:pt x="1491065" y="86616"/>
                  <a:pt x="1631528" y="212823"/>
                  <a:pt x="1660176" y="330019"/>
                </a:cubicBezTo>
                <a:cubicBezTo>
                  <a:pt x="1688824" y="447215"/>
                  <a:pt x="1639280" y="639670"/>
                  <a:pt x="1537377" y="736611"/>
                </a:cubicBezTo>
                <a:cubicBezTo>
                  <a:pt x="1435474" y="833552"/>
                  <a:pt x="1210823" y="884615"/>
                  <a:pt x="1048759" y="911666"/>
                </a:cubicBezTo>
                <a:cubicBezTo>
                  <a:pt x="886695" y="938717"/>
                  <a:pt x="677104" y="936099"/>
                  <a:pt x="551277" y="931204"/>
                </a:cubicBezTo>
                <a:cubicBezTo>
                  <a:pt x="425450" y="926309"/>
                  <a:pt x="384946" y="946595"/>
                  <a:pt x="293794" y="882295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2C2A32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B9B639-B704-8C75-3AF6-11F968A077D9}"/>
              </a:ext>
            </a:extLst>
          </p:cNvPr>
          <p:cNvSpPr txBox="1"/>
          <p:nvPr/>
        </p:nvSpPr>
        <p:spPr>
          <a:xfrm>
            <a:off x="4523043" y="544948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2C2A32"/>
                </a:solidFill>
                <a:latin typeface="Helvetica" pitchFamily="2" charset="0"/>
              </a:rPr>
              <a:t>chromatin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428B76-92C0-AFE9-1C00-7577BE9500BC}"/>
              </a:ext>
            </a:extLst>
          </p:cNvPr>
          <p:cNvSpPr txBox="1"/>
          <p:nvPr/>
        </p:nvSpPr>
        <p:spPr>
          <a:xfrm>
            <a:off x="4039917" y="5009744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2C2A32"/>
                </a:solidFill>
                <a:latin typeface="Helvetica" pitchFamily="2" charset="0"/>
              </a:rPr>
              <a:t>chromosome, centromere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6D2906-8FD2-EB50-B6EA-BEEED0F97157}"/>
              </a:ext>
            </a:extLst>
          </p:cNvPr>
          <p:cNvSpPr txBox="1"/>
          <p:nvPr/>
        </p:nvSpPr>
        <p:spPr>
          <a:xfrm>
            <a:off x="3420031" y="475050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2C2A32"/>
                </a:solidFill>
                <a:latin typeface="Helvetica" pitchFamily="2" charset="0"/>
              </a:rPr>
              <a:t>proteasome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D08524-57C9-B792-42B2-4AE0C80B550E}"/>
              </a:ext>
            </a:extLst>
          </p:cNvPr>
          <p:cNvSpPr txBox="1"/>
          <p:nvPr/>
        </p:nvSpPr>
        <p:spPr>
          <a:xfrm>
            <a:off x="2880435" y="4834964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2C2A32"/>
                </a:solidFill>
                <a:latin typeface="Helvetica" pitchFamily="2" charset="0"/>
              </a:rPr>
              <a:t>TRAPP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9DAA0E-61C5-7AD9-9DD9-A602581ED724}"/>
              </a:ext>
            </a:extLst>
          </p:cNvPr>
          <p:cNvSpPr txBox="1"/>
          <p:nvPr/>
        </p:nvSpPr>
        <p:spPr>
          <a:xfrm>
            <a:off x="1673878" y="5094594"/>
            <a:ext cx="80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RNA polymerase II transcription 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FFE6F-7471-72A1-0F13-7C76866BFCBC}"/>
              </a:ext>
            </a:extLst>
          </p:cNvPr>
          <p:cNvSpPr txBox="1"/>
          <p:nvPr/>
        </p:nvSpPr>
        <p:spPr>
          <a:xfrm>
            <a:off x="1819539" y="5879378"/>
            <a:ext cx="61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ubiquitin ligase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739DE-C855-DBE3-7194-934F0671238D}"/>
              </a:ext>
            </a:extLst>
          </p:cNvPr>
          <p:cNvSpPr txBox="1"/>
          <p:nvPr/>
        </p:nvSpPr>
        <p:spPr>
          <a:xfrm>
            <a:off x="2298582" y="6390333"/>
            <a:ext cx="53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nuclear pore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61635-DC7E-C232-73D9-51849830215E}"/>
              </a:ext>
            </a:extLst>
          </p:cNvPr>
          <p:cNvSpPr txBox="1"/>
          <p:nvPr/>
        </p:nvSpPr>
        <p:spPr>
          <a:xfrm>
            <a:off x="3150607" y="5962144"/>
            <a:ext cx="99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 err="1">
                <a:solidFill>
                  <a:srgbClr val="2C2A32"/>
                </a:solidFill>
                <a:effectLst/>
                <a:latin typeface="Helvetica" pitchFamily="2" charset="0"/>
              </a:rPr>
              <a:t>ribo</a:t>
            </a:r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-</a:t>
            </a:r>
          </a:p>
          <a:p>
            <a:pPr algn="ctr"/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nucleoprotein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EFF8FF-15C4-1274-3DD6-6EA3F178CB45}"/>
              </a:ext>
            </a:extLst>
          </p:cNvPr>
          <p:cNvSpPr txBox="1"/>
          <p:nvPr/>
        </p:nvSpPr>
        <p:spPr>
          <a:xfrm>
            <a:off x="4122672" y="6472760"/>
            <a:ext cx="45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GET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7E8AFA-4CF7-2E55-CD41-A476F6031F7C}"/>
              </a:ext>
            </a:extLst>
          </p:cNvPr>
          <p:cNvSpPr txBox="1"/>
          <p:nvPr/>
        </p:nvSpPr>
        <p:spPr>
          <a:xfrm>
            <a:off x="1687940" y="4661235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2C2A32"/>
                </a:solidFill>
                <a:latin typeface="Helvetica" pitchFamily="2" charset="0"/>
              </a:rPr>
              <a:t>NUP53-ASM4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B2310E-6A51-41BA-A713-AAC2BC271E2C}"/>
              </a:ext>
            </a:extLst>
          </p:cNvPr>
          <p:cNvSpPr txBox="1"/>
          <p:nvPr/>
        </p:nvSpPr>
        <p:spPr>
          <a:xfrm>
            <a:off x="5984626" y="465100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2C2A32"/>
                </a:solidFill>
                <a:latin typeface="Helvetica" pitchFamily="2" charset="0"/>
              </a:rPr>
              <a:t>SKI7-HBS1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C882FF-52E1-DB21-62FD-43C8834977F3}"/>
              </a:ext>
            </a:extLst>
          </p:cNvPr>
          <p:cNvSpPr/>
          <p:nvPr/>
        </p:nvSpPr>
        <p:spPr>
          <a:xfrm>
            <a:off x="6243638" y="5074215"/>
            <a:ext cx="1718555" cy="1109736"/>
          </a:xfrm>
          <a:custGeom>
            <a:avLst/>
            <a:gdLst>
              <a:gd name="connsiteX0" fmla="*/ 1555844 w 4317111"/>
              <a:gd name="connsiteY0" fmla="*/ 2795412 h 2811629"/>
              <a:gd name="connsiteX1" fmla="*/ 968990 w 4317111"/>
              <a:gd name="connsiteY1" fmla="*/ 2658935 h 2811629"/>
              <a:gd name="connsiteX2" fmla="*/ 245659 w 4317111"/>
              <a:gd name="connsiteY2" fmla="*/ 2113024 h 2811629"/>
              <a:gd name="connsiteX3" fmla="*/ 27295 w 4317111"/>
              <a:gd name="connsiteY3" fmla="*/ 1662648 h 2811629"/>
              <a:gd name="connsiteX4" fmla="*/ 27295 w 4317111"/>
              <a:gd name="connsiteY4" fmla="*/ 1021204 h 2811629"/>
              <a:gd name="connsiteX5" fmla="*/ 245659 w 4317111"/>
              <a:gd name="connsiteY5" fmla="*/ 570827 h 2811629"/>
              <a:gd name="connsiteX6" fmla="*/ 586853 w 4317111"/>
              <a:gd name="connsiteY6" fmla="*/ 352463 h 2811629"/>
              <a:gd name="connsiteX7" fmla="*/ 955342 w 4317111"/>
              <a:gd name="connsiteY7" fmla="*/ 188690 h 2811629"/>
              <a:gd name="connsiteX8" fmla="*/ 1665026 w 4317111"/>
              <a:gd name="connsiteY8" fmla="*/ 24917 h 2811629"/>
              <a:gd name="connsiteX9" fmla="*/ 2620369 w 4317111"/>
              <a:gd name="connsiteY9" fmla="*/ 24917 h 2811629"/>
              <a:gd name="connsiteX10" fmla="*/ 3507474 w 4317111"/>
              <a:gd name="connsiteY10" fmla="*/ 256929 h 2811629"/>
              <a:gd name="connsiteX11" fmla="*/ 4107975 w 4317111"/>
              <a:gd name="connsiteY11" fmla="*/ 639066 h 2811629"/>
              <a:gd name="connsiteX12" fmla="*/ 4271748 w 4317111"/>
              <a:gd name="connsiteY12" fmla="*/ 857430 h 2811629"/>
              <a:gd name="connsiteX13" fmla="*/ 4312692 w 4317111"/>
              <a:gd name="connsiteY13" fmla="*/ 1130386 h 2811629"/>
              <a:gd name="connsiteX14" fmla="*/ 4299044 w 4317111"/>
              <a:gd name="connsiteY14" fmla="*/ 1785478 h 2811629"/>
              <a:gd name="connsiteX15" fmla="*/ 4162566 w 4317111"/>
              <a:gd name="connsiteY15" fmla="*/ 2113024 h 2811629"/>
              <a:gd name="connsiteX16" fmla="*/ 3835020 w 4317111"/>
              <a:gd name="connsiteY16" fmla="*/ 2399627 h 2811629"/>
              <a:gd name="connsiteX17" fmla="*/ 3125337 w 4317111"/>
              <a:gd name="connsiteY17" fmla="*/ 2686230 h 2811629"/>
              <a:gd name="connsiteX18" fmla="*/ 2456596 w 4317111"/>
              <a:gd name="connsiteY18" fmla="*/ 2795412 h 2811629"/>
              <a:gd name="connsiteX19" fmla="*/ 1555844 w 4317111"/>
              <a:gd name="connsiteY19" fmla="*/ 2795412 h 2811629"/>
              <a:gd name="connsiteX0" fmla="*/ 1555844 w 4354132"/>
              <a:gd name="connsiteY0" fmla="*/ 2795412 h 2811629"/>
              <a:gd name="connsiteX1" fmla="*/ 968990 w 4354132"/>
              <a:gd name="connsiteY1" fmla="*/ 2658935 h 2811629"/>
              <a:gd name="connsiteX2" fmla="*/ 245659 w 4354132"/>
              <a:gd name="connsiteY2" fmla="*/ 2113024 h 2811629"/>
              <a:gd name="connsiteX3" fmla="*/ 27295 w 4354132"/>
              <a:gd name="connsiteY3" fmla="*/ 1662648 h 2811629"/>
              <a:gd name="connsiteX4" fmla="*/ 27295 w 4354132"/>
              <a:gd name="connsiteY4" fmla="*/ 1021204 h 2811629"/>
              <a:gd name="connsiteX5" fmla="*/ 245659 w 4354132"/>
              <a:gd name="connsiteY5" fmla="*/ 570827 h 2811629"/>
              <a:gd name="connsiteX6" fmla="*/ 586853 w 4354132"/>
              <a:gd name="connsiteY6" fmla="*/ 352463 h 2811629"/>
              <a:gd name="connsiteX7" fmla="*/ 955342 w 4354132"/>
              <a:gd name="connsiteY7" fmla="*/ 188690 h 2811629"/>
              <a:gd name="connsiteX8" fmla="*/ 1665026 w 4354132"/>
              <a:gd name="connsiteY8" fmla="*/ 24917 h 2811629"/>
              <a:gd name="connsiteX9" fmla="*/ 2620369 w 4354132"/>
              <a:gd name="connsiteY9" fmla="*/ 24917 h 2811629"/>
              <a:gd name="connsiteX10" fmla="*/ 3507474 w 4354132"/>
              <a:gd name="connsiteY10" fmla="*/ 256929 h 2811629"/>
              <a:gd name="connsiteX11" fmla="*/ 4107975 w 4354132"/>
              <a:gd name="connsiteY11" fmla="*/ 639066 h 2811629"/>
              <a:gd name="connsiteX12" fmla="*/ 4271748 w 4354132"/>
              <a:gd name="connsiteY12" fmla="*/ 857430 h 2811629"/>
              <a:gd name="connsiteX13" fmla="*/ 4353635 w 4354132"/>
              <a:gd name="connsiteY13" fmla="*/ 1335102 h 2811629"/>
              <a:gd name="connsiteX14" fmla="*/ 4299044 w 4354132"/>
              <a:gd name="connsiteY14" fmla="*/ 1785478 h 2811629"/>
              <a:gd name="connsiteX15" fmla="*/ 4162566 w 4354132"/>
              <a:gd name="connsiteY15" fmla="*/ 2113024 h 2811629"/>
              <a:gd name="connsiteX16" fmla="*/ 3835020 w 4354132"/>
              <a:gd name="connsiteY16" fmla="*/ 2399627 h 2811629"/>
              <a:gd name="connsiteX17" fmla="*/ 3125337 w 4354132"/>
              <a:gd name="connsiteY17" fmla="*/ 2686230 h 2811629"/>
              <a:gd name="connsiteX18" fmla="*/ 2456596 w 4354132"/>
              <a:gd name="connsiteY18" fmla="*/ 2795412 h 2811629"/>
              <a:gd name="connsiteX19" fmla="*/ 1555844 w 4354132"/>
              <a:gd name="connsiteY19" fmla="*/ 2795412 h 28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54132" h="2811629">
                <a:moveTo>
                  <a:pt x="1555844" y="2795412"/>
                </a:moveTo>
                <a:cubicBezTo>
                  <a:pt x="1307910" y="2772666"/>
                  <a:pt x="1187354" y="2772666"/>
                  <a:pt x="968990" y="2658935"/>
                </a:cubicBezTo>
                <a:cubicBezTo>
                  <a:pt x="750626" y="2545204"/>
                  <a:pt x="402608" y="2279072"/>
                  <a:pt x="245659" y="2113024"/>
                </a:cubicBezTo>
                <a:cubicBezTo>
                  <a:pt x="88710" y="1946976"/>
                  <a:pt x="63689" y="1844618"/>
                  <a:pt x="27295" y="1662648"/>
                </a:cubicBezTo>
                <a:cubicBezTo>
                  <a:pt x="-9099" y="1480678"/>
                  <a:pt x="-9099" y="1203174"/>
                  <a:pt x="27295" y="1021204"/>
                </a:cubicBezTo>
                <a:cubicBezTo>
                  <a:pt x="63689" y="839234"/>
                  <a:pt x="152399" y="682284"/>
                  <a:pt x="245659" y="570827"/>
                </a:cubicBezTo>
                <a:cubicBezTo>
                  <a:pt x="338919" y="459370"/>
                  <a:pt x="468573" y="416152"/>
                  <a:pt x="586853" y="352463"/>
                </a:cubicBezTo>
                <a:cubicBezTo>
                  <a:pt x="705133" y="288774"/>
                  <a:pt x="775646" y="243281"/>
                  <a:pt x="955342" y="188690"/>
                </a:cubicBezTo>
                <a:cubicBezTo>
                  <a:pt x="1135037" y="134099"/>
                  <a:pt x="1387522" y="52212"/>
                  <a:pt x="1665026" y="24917"/>
                </a:cubicBezTo>
                <a:cubicBezTo>
                  <a:pt x="1942530" y="-2378"/>
                  <a:pt x="2313294" y="-13752"/>
                  <a:pt x="2620369" y="24917"/>
                </a:cubicBezTo>
                <a:cubicBezTo>
                  <a:pt x="2927444" y="63586"/>
                  <a:pt x="3259540" y="154571"/>
                  <a:pt x="3507474" y="256929"/>
                </a:cubicBezTo>
                <a:cubicBezTo>
                  <a:pt x="3755408" y="359287"/>
                  <a:pt x="3980596" y="538983"/>
                  <a:pt x="4107975" y="639066"/>
                </a:cubicBezTo>
                <a:cubicBezTo>
                  <a:pt x="4235354" y="739149"/>
                  <a:pt x="4230805" y="741424"/>
                  <a:pt x="4271748" y="857430"/>
                </a:cubicBezTo>
                <a:cubicBezTo>
                  <a:pt x="4312691" y="973436"/>
                  <a:pt x="4349086" y="1180427"/>
                  <a:pt x="4353635" y="1335102"/>
                </a:cubicBezTo>
                <a:cubicBezTo>
                  <a:pt x="4358184" y="1489777"/>
                  <a:pt x="4330889" y="1655824"/>
                  <a:pt x="4299044" y="1785478"/>
                </a:cubicBezTo>
                <a:cubicBezTo>
                  <a:pt x="4267199" y="1915132"/>
                  <a:pt x="4239903" y="2010666"/>
                  <a:pt x="4162566" y="2113024"/>
                </a:cubicBezTo>
                <a:cubicBezTo>
                  <a:pt x="4085229" y="2215382"/>
                  <a:pt x="4007892" y="2304093"/>
                  <a:pt x="3835020" y="2399627"/>
                </a:cubicBezTo>
                <a:cubicBezTo>
                  <a:pt x="3662149" y="2495161"/>
                  <a:pt x="3355074" y="2620266"/>
                  <a:pt x="3125337" y="2686230"/>
                </a:cubicBezTo>
                <a:cubicBezTo>
                  <a:pt x="2895600" y="2752194"/>
                  <a:pt x="2711354" y="2774940"/>
                  <a:pt x="2456596" y="2795412"/>
                </a:cubicBezTo>
                <a:cubicBezTo>
                  <a:pt x="2201838" y="2815884"/>
                  <a:pt x="1803778" y="2818158"/>
                  <a:pt x="1555844" y="2795412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2C2A32"/>
              </a:solidFill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6841859-2152-2787-1277-A7F02E9F6ED2}"/>
              </a:ext>
            </a:extLst>
          </p:cNvPr>
          <p:cNvSpPr/>
          <p:nvPr/>
        </p:nvSpPr>
        <p:spPr>
          <a:xfrm>
            <a:off x="6624518" y="6362622"/>
            <a:ext cx="934969" cy="300032"/>
          </a:xfrm>
          <a:custGeom>
            <a:avLst/>
            <a:gdLst>
              <a:gd name="connsiteX0" fmla="*/ 894427 w 2394105"/>
              <a:gd name="connsiteY0" fmla="*/ 7972 h 760877"/>
              <a:gd name="connsiteX1" fmla="*/ 1371506 w 2394105"/>
              <a:gd name="connsiteY1" fmla="*/ 7972 h 760877"/>
              <a:gd name="connsiteX2" fmla="*/ 2153384 w 2394105"/>
              <a:gd name="connsiteY2" fmla="*/ 87485 h 760877"/>
              <a:gd name="connsiteX3" fmla="*/ 2391923 w 2394105"/>
              <a:gd name="connsiteY3" fmla="*/ 432042 h 760877"/>
              <a:gd name="connsiteX4" fmla="*/ 2232897 w 2394105"/>
              <a:gd name="connsiteY4" fmla="*/ 670581 h 760877"/>
              <a:gd name="connsiteX5" fmla="*/ 1636549 w 2394105"/>
              <a:gd name="connsiteY5" fmla="*/ 750094 h 760877"/>
              <a:gd name="connsiteX6" fmla="*/ 748654 w 2394105"/>
              <a:gd name="connsiteY6" fmla="*/ 750094 h 760877"/>
              <a:gd name="connsiteX7" fmla="*/ 178810 w 2394105"/>
              <a:gd name="connsiteY7" fmla="*/ 657328 h 760877"/>
              <a:gd name="connsiteX8" fmla="*/ 6532 w 2394105"/>
              <a:gd name="connsiteY8" fmla="*/ 432042 h 760877"/>
              <a:gd name="connsiteX9" fmla="*/ 86045 w 2394105"/>
              <a:gd name="connsiteY9" fmla="*/ 233259 h 760877"/>
              <a:gd name="connsiteX10" fmla="*/ 536619 w 2394105"/>
              <a:gd name="connsiteY10" fmla="*/ 21224 h 760877"/>
              <a:gd name="connsiteX11" fmla="*/ 894427 w 2394105"/>
              <a:gd name="connsiteY11" fmla="*/ 7972 h 760877"/>
              <a:gd name="connsiteX0" fmla="*/ 894427 w 2394105"/>
              <a:gd name="connsiteY0" fmla="*/ 8622 h 761527"/>
              <a:gd name="connsiteX1" fmla="*/ 1615908 w 2394105"/>
              <a:gd name="connsiteY1" fmla="*/ 21264 h 761527"/>
              <a:gd name="connsiteX2" fmla="*/ 2153384 w 2394105"/>
              <a:gd name="connsiteY2" fmla="*/ 88135 h 761527"/>
              <a:gd name="connsiteX3" fmla="*/ 2391923 w 2394105"/>
              <a:gd name="connsiteY3" fmla="*/ 432692 h 761527"/>
              <a:gd name="connsiteX4" fmla="*/ 2232897 w 2394105"/>
              <a:gd name="connsiteY4" fmla="*/ 671231 h 761527"/>
              <a:gd name="connsiteX5" fmla="*/ 1636549 w 2394105"/>
              <a:gd name="connsiteY5" fmla="*/ 750744 h 761527"/>
              <a:gd name="connsiteX6" fmla="*/ 748654 w 2394105"/>
              <a:gd name="connsiteY6" fmla="*/ 750744 h 761527"/>
              <a:gd name="connsiteX7" fmla="*/ 178810 w 2394105"/>
              <a:gd name="connsiteY7" fmla="*/ 657978 h 761527"/>
              <a:gd name="connsiteX8" fmla="*/ 6532 w 2394105"/>
              <a:gd name="connsiteY8" fmla="*/ 432692 h 761527"/>
              <a:gd name="connsiteX9" fmla="*/ 86045 w 2394105"/>
              <a:gd name="connsiteY9" fmla="*/ 233909 h 761527"/>
              <a:gd name="connsiteX10" fmla="*/ 536619 w 2394105"/>
              <a:gd name="connsiteY10" fmla="*/ 21874 h 761527"/>
              <a:gd name="connsiteX11" fmla="*/ 894427 w 2394105"/>
              <a:gd name="connsiteY11" fmla="*/ 8622 h 761527"/>
              <a:gd name="connsiteX0" fmla="*/ 1058766 w 2394105"/>
              <a:gd name="connsiteY0" fmla="*/ 5600 h 762719"/>
              <a:gd name="connsiteX1" fmla="*/ 1615908 w 2394105"/>
              <a:gd name="connsiteY1" fmla="*/ 22456 h 762719"/>
              <a:gd name="connsiteX2" fmla="*/ 2153384 w 2394105"/>
              <a:gd name="connsiteY2" fmla="*/ 89327 h 762719"/>
              <a:gd name="connsiteX3" fmla="*/ 2391923 w 2394105"/>
              <a:gd name="connsiteY3" fmla="*/ 433884 h 762719"/>
              <a:gd name="connsiteX4" fmla="*/ 2232897 w 2394105"/>
              <a:gd name="connsiteY4" fmla="*/ 672423 h 762719"/>
              <a:gd name="connsiteX5" fmla="*/ 1636549 w 2394105"/>
              <a:gd name="connsiteY5" fmla="*/ 751936 h 762719"/>
              <a:gd name="connsiteX6" fmla="*/ 748654 w 2394105"/>
              <a:gd name="connsiteY6" fmla="*/ 751936 h 762719"/>
              <a:gd name="connsiteX7" fmla="*/ 178810 w 2394105"/>
              <a:gd name="connsiteY7" fmla="*/ 659170 h 762719"/>
              <a:gd name="connsiteX8" fmla="*/ 6532 w 2394105"/>
              <a:gd name="connsiteY8" fmla="*/ 433884 h 762719"/>
              <a:gd name="connsiteX9" fmla="*/ 86045 w 2394105"/>
              <a:gd name="connsiteY9" fmla="*/ 235101 h 762719"/>
              <a:gd name="connsiteX10" fmla="*/ 536619 w 2394105"/>
              <a:gd name="connsiteY10" fmla="*/ 23066 h 762719"/>
              <a:gd name="connsiteX11" fmla="*/ 1058766 w 2394105"/>
              <a:gd name="connsiteY11" fmla="*/ 5600 h 762719"/>
              <a:gd name="connsiteX0" fmla="*/ 1058766 w 2394105"/>
              <a:gd name="connsiteY0" fmla="*/ 3251 h 760370"/>
              <a:gd name="connsiteX1" fmla="*/ 1615908 w 2394105"/>
              <a:gd name="connsiteY1" fmla="*/ 20107 h 760370"/>
              <a:gd name="connsiteX2" fmla="*/ 2153384 w 2394105"/>
              <a:gd name="connsiteY2" fmla="*/ 86978 h 760370"/>
              <a:gd name="connsiteX3" fmla="*/ 2391923 w 2394105"/>
              <a:gd name="connsiteY3" fmla="*/ 431535 h 760370"/>
              <a:gd name="connsiteX4" fmla="*/ 2232897 w 2394105"/>
              <a:gd name="connsiteY4" fmla="*/ 670074 h 760370"/>
              <a:gd name="connsiteX5" fmla="*/ 1636549 w 2394105"/>
              <a:gd name="connsiteY5" fmla="*/ 749587 h 760370"/>
              <a:gd name="connsiteX6" fmla="*/ 748654 w 2394105"/>
              <a:gd name="connsiteY6" fmla="*/ 749587 h 760370"/>
              <a:gd name="connsiteX7" fmla="*/ 178810 w 2394105"/>
              <a:gd name="connsiteY7" fmla="*/ 656821 h 760370"/>
              <a:gd name="connsiteX8" fmla="*/ 6532 w 2394105"/>
              <a:gd name="connsiteY8" fmla="*/ 431535 h 760370"/>
              <a:gd name="connsiteX9" fmla="*/ 86045 w 2394105"/>
              <a:gd name="connsiteY9" fmla="*/ 232752 h 760370"/>
              <a:gd name="connsiteX10" fmla="*/ 481839 w 2394105"/>
              <a:gd name="connsiteY10" fmla="*/ 24931 h 760370"/>
              <a:gd name="connsiteX11" fmla="*/ 1058766 w 2394105"/>
              <a:gd name="connsiteY11" fmla="*/ 3251 h 760370"/>
              <a:gd name="connsiteX0" fmla="*/ 1058766 w 2377831"/>
              <a:gd name="connsiteY0" fmla="*/ 3251 h 760370"/>
              <a:gd name="connsiteX1" fmla="*/ 1615908 w 2377831"/>
              <a:gd name="connsiteY1" fmla="*/ 20107 h 760370"/>
              <a:gd name="connsiteX2" fmla="*/ 2153384 w 2377831"/>
              <a:gd name="connsiteY2" fmla="*/ 86978 h 760370"/>
              <a:gd name="connsiteX3" fmla="*/ 2375068 w 2377831"/>
              <a:gd name="connsiteY3" fmla="*/ 347258 h 760370"/>
              <a:gd name="connsiteX4" fmla="*/ 2232897 w 2377831"/>
              <a:gd name="connsiteY4" fmla="*/ 670074 h 760370"/>
              <a:gd name="connsiteX5" fmla="*/ 1636549 w 2377831"/>
              <a:gd name="connsiteY5" fmla="*/ 749587 h 760370"/>
              <a:gd name="connsiteX6" fmla="*/ 748654 w 2377831"/>
              <a:gd name="connsiteY6" fmla="*/ 749587 h 760370"/>
              <a:gd name="connsiteX7" fmla="*/ 178810 w 2377831"/>
              <a:gd name="connsiteY7" fmla="*/ 656821 h 760370"/>
              <a:gd name="connsiteX8" fmla="*/ 6532 w 2377831"/>
              <a:gd name="connsiteY8" fmla="*/ 431535 h 760370"/>
              <a:gd name="connsiteX9" fmla="*/ 86045 w 2377831"/>
              <a:gd name="connsiteY9" fmla="*/ 232752 h 760370"/>
              <a:gd name="connsiteX10" fmla="*/ 481839 w 2377831"/>
              <a:gd name="connsiteY10" fmla="*/ 24931 h 760370"/>
              <a:gd name="connsiteX11" fmla="*/ 1058766 w 2377831"/>
              <a:gd name="connsiteY11" fmla="*/ 3251 h 760370"/>
              <a:gd name="connsiteX0" fmla="*/ 1058766 w 2375131"/>
              <a:gd name="connsiteY0" fmla="*/ 3251 h 758926"/>
              <a:gd name="connsiteX1" fmla="*/ 1615908 w 2375131"/>
              <a:gd name="connsiteY1" fmla="*/ 20107 h 758926"/>
              <a:gd name="connsiteX2" fmla="*/ 2153384 w 2375131"/>
              <a:gd name="connsiteY2" fmla="*/ 86978 h 758926"/>
              <a:gd name="connsiteX3" fmla="*/ 2375068 w 2375131"/>
              <a:gd name="connsiteY3" fmla="*/ 347258 h 758926"/>
              <a:gd name="connsiteX4" fmla="*/ 2169690 w 2375131"/>
              <a:gd name="connsiteY4" fmla="*/ 695357 h 758926"/>
              <a:gd name="connsiteX5" fmla="*/ 1636549 w 2375131"/>
              <a:gd name="connsiteY5" fmla="*/ 749587 h 758926"/>
              <a:gd name="connsiteX6" fmla="*/ 748654 w 2375131"/>
              <a:gd name="connsiteY6" fmla="*/ 749587 h 758926"/>
              <a:gd name="connsiteX7" fmla="*/ 178810 w 2375131"/>
              <a:gd name="connsiteY7" fmla="*/ 656821 h 758926"/>
              <a:gd name="connsiteX8" fmla="*/ 6532 w 2375131"/>
              <a:gd name="connsiteY8" fmla="*/ 431535 h 758926"/>
              <a:gd name="connsiteX9" fmla="*/ 86045 w 2375131"/>
              <a:gd name="connsiteY9" fmla="*/ 232752 h 758926"/>
              <a:gd name="connsiteX10" fmla="*/ 481839 w 2375131"/>
              <a:gd name="connsiteY10" fmla="*/ 24931 h 758926"/>
              <a:gd name="connsiteX11" fmla="*/ 1058766 w 2375131"/>
              <a:gd name="connsiteY11" fmla="*/ 3251 h 758926"/>
              <a:gd name="connsiteX0" fmla="*/ 1058766 w 2375177"/>
              <a:gd name="connsiteY0" fmla="*/ 3251 h 761150"/>
              <a:gd name="connsiteX1" fmla="*/ 1615908 w 2375177"/>
              <a:gd name="connsiteY1" fmla="*/ 20107 h 761150"/>
              <a:gd name="connsiteX2" fmla="*/ 2153384 w 2375177"/>
              <a:gd name="connsiteY2" fmla="*/ 86978 h 761150"/>
              <a:gd name="connsiteX3" fmla="*/ 2375068 w 2375177"/>
              <a:gd name="connsiteY3" fmla="*/ 347258 h 761150"/>
              <a:gd name="connsiteX4" fmla="*/ 2169690 w 2375177"/>
              <a:gd name="connsiteY4" fmla="*/ 695357 h 761150"/>
              <a:gd name="connsiteX5" fmla="*/ 1409002 w 2375177"/>
              <a:gd name="connsiteY5" fmla="*/ 753801 h 761150"/>
              <a:gd name="connsiteX6" fmla="*/ 748654 w 2375177"/>
              <a:gd name="connsiteY6" fmla="*/ 749587 h 761150"/>
              <a:gd name="connsiteX7" fmla="*/ 178810 w 2375177"/>
              <a:gd name="connsiteY7" fmla="*/ 656821 h 761150"/>
              <a:gd name="connsiteX8" fmla="*/ 6532 w 2375177"/>
              <a:gd name="connsiteY8" fmla="*/ 431535 h 761150"/>
              <a:gd name="connsiteX9" fmla="*/ 86045 w 2375177"/>
              <a:gd name="connsiteY9" fmla="*/ 232752 h 761150"/>
              <a:gd name="connsiteX10" fmla="*/ 481839 w 2375177"/>
              <a:gd name="connsiteY10" fmla="*/ 24931 h 761150"/>
              <a:gd name="connsiteX11" fmla="*/ 1058766 w 2375177"/>
              <a:gd name="connsiteY11" fmla="*/ 3251 h 761150"/>
              <a:gd name="connsiteX0" fmla="*/ 1052435 w 2368846"/>
              <a:gd name="connsiteY0" fmla="*/ 104 h 758003"/>
              <a:gd name="connsiteX1" fmla="*/ 1609577 w 2368846"/>
              <a:gd name="connsiteY1" fmla="*/ 16960 h 758003"/>
              <a:gd name="connsiteX2" fmla="*/ 2147053 w 2368846"/>
              <a:gd name="connsiteY2" fmla="*/ 83831 h 758003"/>
              <a:gd name="connsiteX3" fmla="*/ 2368737 w 2368846"/>
              <a:gd name="connsiteY3" fmla="*/ 344111 h 758003"/>
              <a:gd name="connsiteX4" fmla="*/ 2163359 w 2368846"/>
              <a:gd name="connsiteY4" fmla="*/ 692210 h 758003"/>
              <a:gd name="connsiteX5" fmla="*/ 1402671 w 2368846"/>
              <a:gd name="connsiteY5" fmla="*/ 750654 h 758003"/>
              <a:gd name="connsiteX6" fmla="*/ 742323 w 2368846"/>
              <a:gd name="connsiteY6" fmla="*/ 746440 h 758003"/>
              <a:gd name="connsiteX7" fmla="*/ 172479 w 2368846"/>
              <a:gd name="connsiteY7" fmla="*/ 653674 h 758003"/>
              <a:gd name="connsiteX8" fmla="*/ 201 w 2368846"/>
              <a:gd name="connsiteY8" fmla="*/ 428388 h 758003"/>
              <a:gd name="connsiteX9" fmla="*/ 147136 w 2368846"/>
              <a:gd name="connsiteY9" fmla="*/ 162184 h 758003"/>
              <a:gd name="connsiteX10" fmla="*/ 475508 w 2368846"/>
              <a:gd name="connsiteY10" fmla="*/ 21784 h 758003"/>
              <a:gd name="connsiteX11" fmla="*/ 1052435 w 2368846"/>
              <a:gd name="connsiteY11" fmla="*/ 104 h 758003"/>
              <a:gd name="connsiteX0" fmla="*/ 1052435 w 2368846"/>
              <a:gd name="connsiteY0" fmla="*/ 280 h 758179"/>
              <a:gd name="connsiteX1" fmla="*/ 1609577 w 2368846"/>
              <a:gd name="connsiteY1" fmla="*/ 17136 h 758179"/>
              <a:gd name="connsiteX2" fmla="*/ 2147053 w 2368846"/>
              <a:gd name="connsiteY2" fmla="*/ 84007 h 758179"/>
              <a:gd name="connsiteX3" fmla="*/ 2368737 w 2368846"/>
              <a:gd name="connsiteY3" fmla="*/ 344287 h 758179"/>
              <a:gd name="connsiteX4" fmla="*/ 2163359 w 2368846"/>
              <a:gd name="connsiteY4" fmla="*/ 692386 h 758179"/>
              <a:gd name="connsiteX5" fmla="*/ 1402671 w 2368846"/>
              <a:gd name="connsiteY5" fmla="*/ 750830 h 758179"/>
              <a:gd name="connsiteX6" fmla="*/ 742323 w 2368846"/>
              <a:gd name="connsiteY6" fmla="*/ 746616 h 758179"/>
              <a:gd name="connsiteX7" fmla="*/ 172479 w 2368846"/>
              <a:gd name="connsiteY7" fmla="*/ 653850 h 758179"/>
              <a:gd name="connsiteX8" fmla="*/ 201 w 2368846"/>
              <a:gd name="connsiteY8" fmla="*/ 428564 h 758179"/>
              <a:gd name="connsiteX9" fmla="*/ 147136 w 2368846"/>
              <a:gd name="connsiteY9" fmla="*/ 162360 h 758179"/>
              <a:gd name="connsiteX10" fmla="*/ 542930 w 2368846"/>
              <a:gd name="connsiteY10" fmla="*/ 26174 h 758179"/>
              <a:gd name="connsiteX11" fmla="*/ 1052435 w 2368846"/>
              <a:gd name="connsiteY11" fmla="*/ 280 h 758179"/>
              <a:gd name="connsiteX0" fmla="*/ 1052435 w 2368823"/>
              <a:gd name="connsiteY0" fmla="*/ 280 h 760843"/>
              <a:gd name="connsiteX1" fmla="*/ 1609577 w 2368823"/>
              <a:gd name="connsiteY1" fmla="*/ 17136 h 760843"/>
              <a:gd name="connsiteX2" fmla="*/ 2147053 w 2368823"/>
              <a:gd name="connsiteY2" fmla="*/ 84007 h 760843"/>
              <a:gd name="connsiteX3" fmla="*/ 2368737 w 2368823"/>
              <a:gd name="connsiteY3" fmla="*/ 344287 h 760843"/>
              <a:gd name="connsiteX4" fmla="*/ 2163359 w 2368823"/>
              <a:gd name="connsiteY4" fmla="*/ 692386 h 760843"/>
              <a:gd name="connsiteX5" fmla="*/ 1486948 w 2368823"/>
              <a:gd name="connsiteY5" fmla="*/ 755044 h 760843"/>
              <a:gd name="connsiteX6" fmla="*/ 742323 w 2368823"/>
              <a:gd name="connsiteY6" fmla="*/ 746616 h 760843"/>
              <a:gd name="connsiteX7" fmla="*/ 172479 w 2368823"/>
              <a:gd name="connsiteY7" fmla="*/ 653850 h 760843"/>
              <a:gd name="connsiteX8" fmla="*/ 201 w 2368823"/>
              <a:gd name="connsiteY8" fmla="*/ 428564 h 760843"/>
              <a:gd name="connsiteX9" fmla="*/ 147136 w 2368823"/>
              <a:gd name="connsiteY9" fmla="*/ 162360 h 760843"/>
              <a:gd name="connsiteX10" fmla="*/ 542930 w 2368823"/>
              <a:gd name="connsiteY10" fmla="*/ 26174 h 760843"/>
              <a:gd name="connsiteX11" fmla="*/ 1052435 w 2368823"/>
              <a:gd name="connsiteY11" fmla="*/ 280 h 760843"/>
              <a:gd name="connsiteX0" fmla="*/ 1052435 w 2368838"/>
              <a:gd name="connsiteY0" fmla="*/ 280 h 763904"/>
              <a:gd name="connsiteX1" fmla="*/ 1609577 w 2368838"/>
              <a:gd name="connsiteY1" fmla="*/ 17136 h 763904"/>
              <a:gd name="connsiteX2" fmla="*/ 2147053 w 2368838"/>
              <a:gd name="connsiteY2" fmla="*/ 84007 h 763904"/>
              <a:gd name="connsiteX3" fmla="*/ 2368737 w 2368838"/>
              <a:gd name="connsiteY3" fmla="*/ 344287 h 763904"/>
              <a:gd name="connsiteX4" fmla="*/ 2163359 w 2368838"/>
              <a:gd name="connsiteY4" fmla="*/ 692386 h 763904"/>
              <a:gd name="connsiteX5" fmla="*/ 1427954 w 2368838"/>
              <a:gd name="connsiteY5" fmla="*/ 759258 h 763904"/>
              <a:gd name="connsiteX6" fmla="*/ 742323 w 2368838"/>
              <a:gd name="connsiteY6" fmla="*/ 746616 h 763904"/>
              <a:gd name="connsiteX7" fmla="*/ 172479 w 2368838"/>
              <a:gd name="connsiteY7" fmla="*/ 653850 h 763904"/>
              <a:gd name="connsiteX8" fmla="*/ 201 w 2368838"/>
              <a:gd name="connsiteY8" fmla="*/ 428564 h 763904"/>
              <a:gd name="connsiteX9" fmla="*/ 147136 w 2368838"/>
              <a:gd name="connsiteY9" fmla="*/ 162360 h 763904"/>
              <a:gd name="connsiteX10" fmla="*/ 542930 w 2368838"/>
              <a:gd name="connsiteY10" fmla="*/ 26174 h 763904"/>
              <a:gd name="connsiteX11" fmla="*/ 1052435 w 2368838"/>
              <a:gd name="connsiteY11" fmla="*/ 280 h 763904"/>
              <a:gd name="connsiteX0" fmla="*/ 1052435 w 2368838"/>
              <a:gd name="connsiteY0" fmla="*/ 280 h 760163"/>
              <a:gd name="connsiteX1" fmla="*/ 1609577 w 2368838"/>
              <a:gd name="connsiteY1" fmla="*/ 17136 h 760163"/>
              <a:gd name="connsiteX2" fmla="*/ 2147053 w 2368838"/>
              <a:gd name="connsiteY2" fmla="*/ 84007 h 760163"/>
              <a:gd name="connsiteX3" fmla="*/ 2368737 w 2368838"/>
              <a:gd name="connsiteY3" fmla="*/ 344287 h 760163"/>
              <a:gd name="connsiteX4" fmla="*/ 2163359 w 2368838"/>
              <a:gd name="connsiteY4" fmla="*/ 692386 h 760163"/>
              <a:gd name="connsiteX5" fmla="*/ 1427954 w 2368838"/>
              <a:gd name="connsiteY5" fmla="*/ 759258 h 760163"/>
              <a:gd name="connsiteX6" fmla="*/ 742323 w 2368838"/>
              <a:gd name="connsiteY6" fmla="*/ 746616 h 760163"/>
              <a:gd name="connsiteX7" fmla="*/ 172479 w 2368838"/>
              <a:gd name="connsiteY7" fmla="*/ 653850 h 760163"/>
              <a:gd name="connsiteX8" fmla="*/ 201 w 2368838"/>
              <a:gd name="connsiteY8" fmla="*/ 428564 h 760163"/>
              <a:gd name="connsiteX9" fmla="*/ 147136 w 2368838"/>
              <a:gd name="connsiteY9" fmla="*/ 162360 h 760163"/>
              <a:gd name="connsiteX10" fmla="*/ 542930 w 2368838"/>
              <a:gd name="connsiteY10" fmla="*/ 26174 h 760163"/>
              <a:gd name="connsiteX11" fmla="*/ 1052435 w 2368838"/>
              <a:gd name="connsiteY11" fmla="*/ 280 h 76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838" h="760163">
                <a:moveTo>
                  <a:pt x="1052435" y="280"/>
                </a:moveTo>
                <a:cubicBezTo>
                  <a:pt x="1230209" y="-1226"/>
                  <a:pt x="1427141" y="3182"/>
                  <a:pt x="1609577" y="17136"/>
                </a:cubicBezTo>
                <a:cubicBezTo>
                  <a:pt x="1792013" y="31091"/>
                  <a:pt x="2020526" y="29482"/>
                  <a:pt x="2147053" y="84007"/>
                </a:cubicBezTo>
                <a:cubicBezTo>
                  <a:pt x="2273580" y="138532"/>
                  <a:pt x="2366019" y="242891"/>
                  <a:pt x="2368737" y="344287"/>
                </a:cubicBezTo>
                <a:cubicBezTo>
                  <a:pt x="2371455" y="445683"/>
                  <a:pt x="2320156" y="623224"/>
                  <a:pt x="2163359" y="692386"/>
                </a:cubicBezTo>
                <a:cubicBezTo>
                  <a:pt x="2006562" y="761548"/>
                  <a:pt x="1694290" y="758648"/>
                  <a:pt x="1427954" y="759258"/>
                </a:cubicBezTo>
                <a:cubicBezTo>
                  <a:pt x="1161618" y="759868"/>
                  <a:pt x="951569" y="764184"/>
                  <a:pt x="742323" y="746616"/>
                </a:cubicBezTo>
                <a:cubicBezTo>
                  <a:pt x="533077" y="729048"/>
                  <a:pt x="296166" y="706859"/>
                  <a:pt x="172479" y="653850"/>
                </a:cubicBezTo>
                <a:cubicBezTo>
                  <a:pt x="48792" y="600841"/>
                  <a:pt x="4425" y="510479"/>
                  <a:pt x="201" y="428564"/>
                </a:cubicBezTo>
                <a:cubicBezTo>
                  <a:pt x="-4023" y="346649"/>
                  <a:pt x="58788" y="230830"/>
                  <a:pt x="147136" y="162360"/>
                </a:cubicBezTo>
                <a:cubicBezTo>
                  <a:pt x="235484" y="93890"/>
                  <a:pt x="392047" y="53187"/>
                  <a:pt x="542930" y="26174"/>
                </a:cubicBezTo>
                <a:cubicBezTo>
                  <a:pt x="693813" y="-839"/>
                  <a:pt x="874661" y="1786"/>
                  <a:pt x="1052435" y="280"/>
                </a:cubicBezTo>
                <a:close/>
              </a:path>
            </a:pathLst>
          </a:custGeom>
          <a:noFill/>
          <a:ln w="19050">
            <a:solidFill>
              <a:srgbClr val="2C2A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2C2A3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DA9628-8C13-0912-7707-1E4D3459C630}"/>
              </a:ext>
            </a:extLst>
          </p:cNvPr>
          <p:cNvSpPr txBox="1"/>
          <p:nvPr/>
        </p:nvSpPr>
        <p:spPr>
          <a:xfrm>
            <a:off x="6605455" y="4903183"/>
            <a:ext cx="994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ribonucleoprotein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3F815-BAEB-C621-26A9-C77C3B7EFF97}"/>
              </a:ext>
            </a:extLst>
          </p:cNvPr>
          <p:cNvSpPr txBox="1"/>
          <p:nvPr/>
        </p:nvSpPr>
        <p:spPr>
          <a:xfrm>
            <a:off x="6814930" y="6210938"/>
            <a:ext cx="575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2C2A32"/>
                </a:solidFill>
                <a:effectLst/>
                <a:latin typeface="Helvetica" pitchFamily="2" charset="0"/>
              </a:rPr>
              <a:t>SPOTS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5C4BD-4771-3A34-D4FC-95567DAE0215}"/>
              </a:ext>
            </a:extLst>
          </p:cNvPr>
          <p:cNvSpPr txBox="1"/>
          <p:nvPr/>
        </p:nvSpPr>
        <p:spPr>
          <a:xfrm>
            <a:off x="4521962" y="-719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AB5-F08A-5368-9608-1436CFB0D877}"/>
              </a:ext>
            </a:extLst>
          </p:cNvPr>
          <p:cNvSpPr txBox="1"/>
          <p:nvPr/>
        </p:nvSpPr>
        <p:spPr>
          <a:xfrm>
            <a:off x="5589969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02667-D357-28C0-C926-F8F0C5A8EBCD}"/>
              </a:ext>
            </a:extLst>
          </p:cNvPr>
          <p:cNvSpPr txBox="1"/>
          <p:nvPr/>
        </p:nvSpPr>
        <p:spPr>
          <a:xfrm>
            <a:off x="1175117" y="-790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80B9-93D8-1AE9-3F69-4AF289A1FAE1}"/>
              </a:ext>
            </a:extLst>
          </p:cNvPr>
          <p:cNvSpPr txBox="1"/>
          <p:nvPr/>
        </p:nvSpPr>
        <p:spPr>
          <a:xfrm>
            <a:off x="1164698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61EAC-AF05-0DC2-DCE8-74672D91182C}"/>
              </a:ext>
            </a:extLst>
          </p:cNvPr>
          <p:cNvSpPr txBox="1"/>
          <p:nvPr/>
        </p:nvSpPr>
        <p:spPr>
          <a:xfrm>
            <a:off x="5589969" y="44783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238CC-F209-8C40-7DC5-4E0FA6059506}"/>
              </a:ext>
            </a:extLst>
          </p:cNvPr>
          <p:cNvSpPr txBox="1"/>
          <p:nvPr/>
        </p:nvSpPr>
        <p:spPr>
          <a:xfrm>
            <a:off x="1164698" y="447836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05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93D66-8F4D-4259-08E6-C0955B55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71" y="1585068"/>
            <a:ext cx="7772400" cy="28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156</Words>
  <Application>Microsoft Macintosh PowerPoint</Application>
  <PresentationFormat>Widescreen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 Arnold</cp:lastModifiedBy>
  <cp:revision>9</cp:revision>
  <dcterms:created xsi:type="dcterms:W3CDTF">2023-02-22T21:51:18Z</dcterms:created>
  <dcterms:modified xsi:type="dcterms:W3CDTF">2023-03-21T00:15:16Z</dcterms:modified>
</cp:coreProperties>
</file>