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72" userDrawn="1">
          <p15:clr>
            <a:srgbClr val="A4A3A4"/>
          </p15:clr>
        </p15:guide>
        <p15:guide id="2" pos="75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88"/>
    <p:restoredTop sz="96327"/>
  </p:normalViewPr>
  <p:slideViewPr>
    <p:cSldViewPr snapToGrid="0" showGuides="1">
      <p:cViewPr varScale="1">
        <p:scale>
          <a:sx n="179" d="100"/>
          <a:sy n="179" d="100"/>
        </p:scale>
        <p:origin x="352" y="192"/>
      </p:cViewPr>
      <p:guideLst>
        <p:guide orient="horz" pos="4272"/>
        <p:guide pos="75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5A2C-C973-6CB4-E1FB-97B8F80D6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9A8AD-CF87-6565-120F-94FF10D90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3776F-3804-1B87-1749-C585A7A61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4BDB-9E10-954F-ADD8-F0AF4503EBB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E5411-0B22-B083-FE67-D77035CA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51760-48ED-FD37-FDA2-489E73C7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830B-9138-2B46-8F5B-38941F449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0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3D47-ABEF-BFD8-7387-4E46DB4B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6DD94-90F4-0670-0F52-258307277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7950B-146D-2ACD-30A2-6A3EB7A8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4BDB-9E10-954F-ADD8-F0AF4503EBB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0A0EA-3673-EF39-AF57-8568B812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5ED4B-DDF0-ED58-C27D-796B0F8F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830B-9138-2B46-8F5B-38941F449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8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B40F9F-C550-6508-40FB-998438C11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D3D27-9AB2-3CDA-EA91-ACFE4D28E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BA069-9AC6-98EA-2ABC-F4C16B160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4BDB-9E10-954F-ADD8-F0AF4503EBB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15759-F645-A5A3-BB64-9051AC76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90302-A250-4E83-ADA8-CF45651A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830B-9138-2B46-8F5B-38941F449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4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C3F9-908D-26A4-BB76-85E03E84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48156-0F3C-A552-8405-C05BBEE8A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8E16-C2D4-3B73-D147-882276A3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4BDB-9E10-954F-ADD8-F0AF4503EBB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FA61F-F5B5-DAE8-EFD2-3AAFD327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9535B-A11B-A2DA-178A-483DB364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830B-9138-2B46-8F5B-38941F449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3DDA-42AE-CC60-9CF8-7214E472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B1A20-86F7-3F42-3B89-0C8598BB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AE6FE-1953-D6DF-C616-FA3C8502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4BDB-9E10-954F-ADD8-F0AF4503EBB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B1792-214D-BCB0-FA18-2A402C92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1A1E0-9DD1-535A-0517-4AEC9297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830B-9138-2B46-8F5B-38941F449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9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AFA2-0E1B-7BDA-009C-2A1D89F2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B870-FC8D-989F-8DBC-81667069B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7D295-15F7-5BC6-7C35-357A5CD9B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E46DA-E7C1-D5F9-42D7-BEBB4983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4BDB-9E10-954F-ADD8-F0AF4503EBB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F9EB6-18A8-2909-9D34-D3CC297F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9BCC9-8147-E28A-1500-C6E34037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830B-9138-2B46-8F5B-38941F449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1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EE926-3B20-C095-9CB1-1EFA4B485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1F8D0-3E4A-EA62-EC5C-11CC94C2A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48044-3E8C-C8A8-32C8-26231CDC8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33001B-5536-0D65-50E5-E3ABAB69A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7459C-616A-7256-D754-DDF993BD8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5A1E27-397F-D4BA-E069-CF05DCAF4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4BDB-9E10-954F-ADD8-F0AF4503EBB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260B06-B734-D420-907E-B4439CCF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546CF2-CC40-685F-CC42-48FDC5FC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830B-9138-2B46-8F5B-38941F449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7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D038-9A85-CBD5-2B16-6A7B4C57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F4D8C-FE26-D9B1-F2BA-D84CEF57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4BDB-9E10-954F-ADD8-F0AF4503EBB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6DEB5-F303-A0C1-6638-53528DD56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B8FC5-4DC1-F8D1-A971-BC7A64B4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830B-9138-2B46-8F5B-38941F449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5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A178D-37AC-8C77-EEBD-3C8AD77A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4BDB-9E10-954F-ADD8-F0AF4503EBB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8D414-204B-D730-2743-77A31F434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C51BC-A26D-4B37-4B74-000168B0E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830B-9138-2B46-8F5B-38941F449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6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E488A-9CAC-E040-6369-CE1A29BF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DE92D-4865-7280-40B5-ECF7A3773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8383F-B371-766E-56D3-B0527AD01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913A3-F2AA-D64B-C6CF-D3498D750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4BDB-9E10-954F-ADD8-F0AF4503EBB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3158F-42C0-1FC3-EC68-C30CC4B3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3FD45-EAF5-D7F3-0F31-5FC08CB0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830B-9138-2B46-8F5B-38941F449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0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C83E-95C4-0FE5-502F-2F958398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B536AA-637E-5B8F-BC76-14CD556B2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49D12-EEA0-A91E-4BB3-243C3A964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9E433-C24D-7F88-AE7A-5AC70A894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4BDB-9E10-954F-ADD8-F0AF4503EBB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7855D-200A-3827-47F6-2D46D853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57148-42FC-9836-46D0-A826D6E1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830B-9138-2B46-8F5B-38941F449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4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0CFD41-F155-A24E-2E92-DC0ECDF9D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54FA7-0FE4-B09B-F711-E78FD403C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91909-53C8-AD35-FCF8-8B99FA256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34BDB-9E10-954F-ADD8-F0AF4503EBB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D1B01-0133-BFF5-7168-F111AB1E7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3ADB6-F6A2-D809-F51F-221BCC5A7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7830B-9138-2B46-8F5B-38941F449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6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7577DD13-1584-D3A4-22F6-45B8966B0C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6283542"/>
                  </p:ext>
                </p:extLst>
              </p:nvPr>
            </p:nvGraphicFramePr>
            <p:xfrm>
              <a:off x="1634066" y="2353235"/>
              <a:ext cx="8128000" cy="18984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91442154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41289101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856209326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82696811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1343137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𝑖𝑗𝑘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96877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positive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neutral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negative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90338197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>
                            <a:lnSpc>
                              <a:spcPct val="2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𝑖𝑗𝑘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positive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1197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259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113939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neutral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116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4291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91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250457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negative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466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1527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36465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7577DD13-1584-D3A4-22F6-45B8966B0C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6283542"/>
                  </p:ext>
                </p:extLst>
              </p:nvPr>
            </p:nvGraphicFramePr>
            <p:xfrm>
              <a:off x="1634066" y="2353235"/>
              <a:ext cx="8128000" cy="18984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91442154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41289101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856209326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82696811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134313789"/>
                        </a:ext>
                      </a:extLst>
                    </a:gridCol>
                  </a:tblGrid>
                  <a:tr h="4151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7013" t="-6061" r="-779" b="-37878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96877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positive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neutral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negative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90338197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63" t="-72727" r="-403125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positive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1197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259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113939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neutral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116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4291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91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250457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negative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466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1527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36465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2FC4942-FF06-FAD9-4EF1-9844A78C7F8B}"/>
              </a:ext>
            </a:extLst>
          </p:cNvPr>
          <p:cNvSpPr/>
          <p:nvPr/>
        </p:nvSpPr>
        <p:spPr>
          <a:xfrm>
            <a:off x="1244600" y="2091267"/>
            <a:ext cx="3623733" cy="1024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70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17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Arnold</dc:creator>
  <cp:lastModifiedBy>Brian Arnold</cp:lastModifiedBy>
  <cp:revision>3</cp:revision>
  <dcterms:created xsi:type="dcterms:W3CDTF">2023-05-17T19:28:30Z</dcterms:created>
  <dcterms:modified xsi:type="dcterms:W3CDTF">2023-05-25T20:04:26Z</dcterms:modified>
</cp:coreProperties>
</file>