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sldIdLst>
    <p:sldId id="280" r:id="rId2"/>
    <p:sldId id="469" r:id="rId3"/>
    <p:sldId id="472" r:id="rId4"/>
    <p:sldId id="473" r:id="rId5"/>
    <p:sldId id="493" r:id="rId6"/>
    <p:sldId id="491" r:id="rId7"/>
    <p:sldId id="490" r:id="rId8"/>
    <p:sldId id="495" r:id="rId9"/>
    <p:sldId id="496" r:id="rId10"/>
    <p:sldId id="497" r:id="rId11"/>
    <p:sldId id="498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476" r:id="rId20"/>
    <p:sldId id="494" r:id="rId21"/>
    <p:sldId id="475" r:id="rId22"/>
    <p:sldId id="492" r:id="rId23"/>
    <p:sldId id="506" r:id="rId24"/>
    <p:sldId id="507" r:id="rId25"/>
    <p:sldId id="508" r:id="rId26"/>
    <p:sldId id="509" r:id="rId27"/>
    <p:sldId id="510" r:id="rId28"/>
    <p:sldId id="511" r:id="rId29"/>
    <p:sldId id="512" r:id="rId30"/>
    <p:sldId id="513" r:id="rId31"/>
    <p:sldId id="514" r:id="rId32"/>
    <p:sldId id="515" r:id="rId33"/>
    <p:sldId id="516" r:id="rId34"/>
    <p:sldId id="517" r:id="rId35"/>
    <p:sldId id="518" r:id="rId36"/>
    <p:sldId id="519" r:id="rId37"/>
    <p:sldId id="520" r:id="rId38"/>
    <p:sldId id="521" r:id="rId39"/>
    <p:sldId id="522" r:id="rId40"/>
    <p:sldId id="523" r:id="rId41"/>
    <p:sldId id="524" r:id="rId42"/>
    <p:sldId id="525" r:id="rId43"/>
    <p:sldId id="526" r:id="rId44"/>
    <p:sldId id="527" r:id="rId45"/>
    <p:sldId id="529" r:id="rId46"/>
    <p:sldId id="530" r:id="rId47"/>
    <p:sldId id="531" r:id="rId48"/>
    <p:sldId id="532" r:id="rId49"/>
    <p:sldId id="533" r:id="rId50"/>
    <p:sldId id="534" r:id="rId51"/>
    <p:sldId id="535" r:id="rId52"/>
    <p:sldId id="536" r:id="rId53"/>
    <p:sldId id="537" r:id="rId54"/>
    <p:sldId id="538" r:id="rId55"/>
    <p:sldId id="539" r:id="rId56"/>
    <p:sldId id="540" r:id="rId57"/>
    <p:sldId id="541" r:id="rId58"/>
    <p:sldId id="542" r:id="rId59"/>
    <p:sldId id="543" r:id="rId60"/>
    <p:sldId id="544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0801"/>
    <a:srgbClr val="45537B"/>
    <a:srgbClr val="54BE8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411" autoAdjust="0"/>
  </p:normalViewPr>
  <p:slideViewPr>
    <p:cSldViewPr>
      <p:cViewPr varScale="1">
        <p:scale>
          <a:sx n="70" d="100"/>
          <a:sy n="70" d="100"/>
        </p:scale>
        <p:origin x="13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195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9A805-E56F-40E0-909D-63BC75B91D7C}" type="datetimeFigureOut">
              <a:rPr lang="pt-BR" smtClean="0"/>
              <a:t>26/01/2017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5BA16-B2BC-4110-8FEA-C712A3848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126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0F14-2550-4514-8424-28681BE00D9C}" type="datetime1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330E-D03E-4934-96B9-5F2992C34C77}" type="datetime1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BDE0-4EA4-4115-B6AE-DB1F5C130EAF}" type="datetime1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FE44-8D3E-4093-8DFC-68F1ABE2F2C8}" type="datetime1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1573-B9DE-470D-861A-4CD0441F9AFB}" type="datetime1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883B-BD50-47A1-A331-1192965D650E}" type="datetime1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4137-89A7-4A68-B899-2BE83CD25941}" type="datetime1">
              <a:rPr lang="en-US" smtClean="0"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E1FC-9CFB-415D-A48E-63292E455116}" type="datetime1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1548-2A9A-4465-B5E7-10E53CE67B23}" type="datetime1">
              <a:rPr lang="en-US" smtClean="0"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4DA6-C04B-46E8-B8F8-717D2E056B86}" type="datetime1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ED8C-A5D6-493E-BC7D-87DB1586F690}" type="datetime1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F9A69-4ABD-46C7-A55E-F80AA81DDCDD}" type="datetime1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15D21-7A68-43FF-AD93-41204F113B8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74" y="1161"/>
            <a:ext cx="9144000" cy="1238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01186"/>
            <a:ext cx="7467600" cy="838200"/>
          </a:xfrm>
        </p:spPr>
        <p:txBody>
          <a:bodyPr>
            <a:no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Heiti Std R" pitchFamily="34" charset="-128"/>
                <a:ea typeface="Adobe Heiti Std R" pitchFamily="34" charset="-128"/>
              </a:rPr>
              <a:t>INSTITUTO FEDERAL DO NORTE DE MINAS GERAIS – CAMPUS JANUÁRIA</a:t>
            </a:r>
            <a:r>
              <a:rPr lang="pt-BR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Heiti Std R" pitchFamily="34" charset="-128"/>
                <a:ea typeface="Adobe Heiti Std R" pitchFamily="34" charset="-128"/>
              </a:rPr>
              <a:t/>
            </a:r>
            <a:br>
              <a:rPr lang="pt-BR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Heiti Std R" pitchFamily="34" charset="-128"/>
                <a:ea typeface="Adobe Heiti Std R" pitchFamily="34" charset="-128"/>
              </a:rPr>
            </a:br>
            <a:endParaRPr lang="en-US" sz="2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41759"/>
            <a:ext cx="8820472" cy="465153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4400" b="1" dirty="0" smtClean="0">
                <a:latin typeface="Gulim" pitchFamily="34" charset="-127"/>
                <a:ea typeface="Gulim" pitchFamily="34" charset="-127"/>
              </a:rPr>
              <a:t>Tópicos Especiais</a:t>
            </a:r>
            <a:endParaRPr lang="pt-BR" sz="4400" b="1" dirty="0">
              <a:latin typeface="Gulim" pitchFamily="34" charset="-127"/>
              <a:ea typeface="Gulim" pitchFamily="34" charset="-127"/>
            </a:endParaRPr>
          </a:p>
          <a:p>
            <a:pPr marL="0" indent="0" algn="ctr">
              <a:buNone/>
            </a:pPr>
            <a:endParaRPr lang="en-US" sz="4400" dirty="0">
              <a:latin typeface="Andalus" pitchFamily="18" charset="-78"/>
              <a:ea typeface="Adobe Heiti Std R"/>
              <a:cs typeface="Andalus" pitchFamily="18" charset="-78"/>
            </a:endParaRPr>
          </a:p>
          <a:p>
            <a:pPr marL="0" indent="0">
              <a:buNone/>
            </a:pPr>
            <a:r>
              <a:rPr lang="pt-BR" sz="2300" b="1" dirty="0" smtClean="0">
                <a:latin typeface="Gulim" pitchFamily="34" charset="-127"/>
                <a:ea typeface="Gulim" pitchFamily="34" charset="-127"/>
              </a:rPr>
              <a:t>Professor</a:t>
            </a:r>
            <a:r>
              <a:rPr lang="pt-BR" sz="2300" dirty="0" smtClean="0">
                <a:latin typeface="Gulim" pitchFamily="34" charset="-127"/>
                <a:ea typeface="Gulim" pitchFamily="34" charset="-127"/>
              </a:rPr>
              <a:t>: </a:t>
            </a:r>
            <a:r>
              <a:rPr lang="pt-BR" sz="2300" dirty="0">
                <a:latin typeface="Gulim" pitchFamily="34" charset="-127"/>
                <a:ea typeface="Gulim" pitchFamily="34" charset="-127"/>
              </a:rPr>
              <a:t>Raphael Magalhães Hoed</a:t>
            </a:r>
          </a:p>
          <a:p>
            <a:pPr marL="0" indent="0">
              <a:buNone/>
            </a:pPr>
            <a:endParaRPr lang="pt-BR" sz="2300" dirty="0">
              <a:latin typeface="Gulim" pitchFamily="34" charset="-127"/>
              <a:ea typeface="Gulim" pitchFamily="34" charset="-127"/>
            </a:endParaRPr>
          </a:p>
          <a:p>
            <a:pPr marL="0" indent="0" algn="ctr">
              <a:buNone/>
            </a:pPr>
            <a:r>
              <a:rPr lang="en-US" sz="2800" b="1" dirty="0" err="1" smtClean="0">
                <a:latin typeface="Gulim" pitchFamily="34" charset="-127"/>
                <a:ea typeface="Gulim" pitchFamily="34" charset="-127"/>
              </a:rPr>
              <a:t>Javascript</a:t>
            </a:r>
            <a:endParaRPr lang="en-US" sz="2800" dirty="0">
              <a:latin typeface="Gulim" pitchFamily="34" charset="-127"/>
              <a:ea typeface="Gulim" pitchFamily="34" charset="-127"/>
            </a:endParaRPr>
          </a:p>
          <a:p>
            <a:pPr marL="0" indent="0" algn="just">
              <a:buNone/>
            </a:pPr>
            <a:endParaRPr lang="en-US" sz="3400" dirty="0">
              <a:latin typeface="Gulim" pitchFamily="34" charset="-127"/>
              <a:ea typeface="Gulim" pitchFamily="34" charset="-127"/>
            </a:endParaRPr>
          </a:p>
          <a:p>
            <a:pPr marL="0" indent="0" algn="just">
              <a:buNone/>
            </a:pPr>
            <a:endParaRPr lang="en-US" sz="2600" dirty="0">
              <a:latin typeface="Gulim" pitchFamily="34" charset="-127"/>
              <a:ea typeface="Gulim" pitchFamily="34" charset="-127"/>
            </a:endParaRPr>
          </a:p>
          <a:p>
            <a:pPr marL="0" indent="0" algn="just">
              <a:buNone/>
            </a:pPr>
            <a:endParaRPr lang="en-US" sz="2600" dirty="0">
              <a:latin typeface="Gulim" pitchFamily="34" charset="-127"/>
              <a:ea typeface="Gulim" pitchFamily="34" charset="-127"/>
            </a:endParaRPr>
          </a:p>
          <a:p>
            <a:pPr marL="0" indent="0" algn="ctr">
              <a:buNone/>
            </a:pPr>
            <a:r>
              <a:rPr lang="en-US" sz="2300" dirty="0" err="1" smtClean="0">
                <a:latin typeface="Gulim" pitchFamily="34" charset="-127"/>
                <a:ea typeface="Gulim" pitchFamily="34" charset="-127"/>
              </a:rPr>
              <a:t>Januária</a:t>
            </a:r>
            <a:r>
              <a:rPr lang="en-US" sz="2300" dirty="0" smtClean="0">
                <a:latin typeface="Gulim" pitchFamily="34" charset="-127"/>
                <a:ea typeface="Gulim" pitchFamily="34" charset="-127"/>
              </a:rPr>
              <a:t> - MG, 26/01/2017</a:t>
            </a:r>
            <a:endParaRPr lang="pt-BR" sz="2300" dirty="0">
              <a:latin typeface="Gulim" pitchFamily="34" charset="-127"/>
              <a:ea typeface="Gulim" pitchFamily="34" charset="-127"/>
            </a:endParaRPr>
          </a:p>
          <a:p>
            <a:pPr marL="0" indent="0" algn="just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  <a:p>
            <a:pPr marL="0" indent="0" algn="just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41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O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que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é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(9)?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9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290457"/>
            <a:ext cx="9144000" cy="483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26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O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que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é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(10)?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10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245352"/>
            <a:ext cx="9144000" cy="494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880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O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que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é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(11)?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11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26863"/>
            <a:ext cx="9144000" cy="494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356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O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que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é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(12)?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12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26863"/>
            <a:ext cx="9144000" cy="491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030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O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que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é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(13)?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13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70044"/>
            <a:ext cx="9144000" cy="493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048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O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que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é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(14)?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14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8" y="1226863"/>
            <a:ext cx="9110202" cy="499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501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O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que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é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(15)?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15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6" y="1226863"/>
            <a:ext cx="9127494" cy="499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454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O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que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é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(16)?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16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63023"/>
            <a:ext cx="9144000" cy="486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778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O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que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é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(17)?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17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8" y="1223547"/>
            <a:ext cx="9123332" cy="499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713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118" y="-122556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Linguagens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mais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populares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no GITHUB (1)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87" y="1211633"/>
            <a:ext cx="8732682" cy="5135563"/>
          </a:xfrm>
          <a:noFill/>
        </p:spPr>
        <p:txBody>
          <a:bodyPr>
            <a:normAutofit/>
          </a:bodyPr>
          <a:lstStyle/>
          <a:p>
            <a:pPr algn="just"/>
            <a:endParaRPr lang="en-US" sz="2800" dirty="0" smtClean="0"/>
          </a:p>
          <a:p>
            <a:pPr algn="just"/>
            <a:endParaRPr lang="en-US" sz="2800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18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9885" y="717099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pic>
        <p:nvPicPr>
          <p:cNvPr id="1026" name="Picture 2" descr="http://devblog.drall.com.br/wp-content/uploads/2015/08/github_top_10_programming_langu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0" y="959028"/>
            <a:ext cx="8858250" cy="486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0" y="5642816"/>
            <a:ext cx="8265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Fonte</a:t>
            </a:r>
            <a:r>
              <a:rPr lang="en-US" dirty="0"/>
              <a:t>: http://devblog.drall.com.br/linguagens-de-programacao-mais-comuns-do-github-atraves-dos-anos/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14461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O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que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é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(1)?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40" y="1432507"/>
            <a:ext cx="6480720" cy="4630688"/>
          </a:xfrm>
          <a:prstGeom prst="rect">
            <a:avLst/>
          </a:prstGeom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1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209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07704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Linguagens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mais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populares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no GITHUB (2)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23" y="3945554"/>
            <a:ext cx="12067874" cy="5925792"/>
          </a:xfrm>
          <a:noFill/>
        </p:spPr>
        <p:txBody>
          <a:bodyPr>
            <a:normAutofit/>
          </a:bodyPr>
          <a:lstStyle/>
          <a:p>
            <a:pPr algn="just"/>
            <a:endParaRPr lang="en-US" sz="2800" dirty="0" smtClean="0"/>
          </a:p>
          <a:p>
            <a:pPr algn="just"/>
            <a:endParaRPr lang="en-US" sz="2800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19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616" y="694751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0" y="5811978"/>
            <a:ext cx="826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Fonte</a:t>
            </a:r>
            <a:r>
              <a:rPr lang="en-US" dirty="0"/>
              <a:t>: http://redmonk.com/sogrady/2016/07/20/language-rankings-6-16/</a:t>
            </a:r>
            <a:endParaRPr lang="pt-BR" dirty="0"/>
          </a:p>
        </p:txBody>
      </p:sp>
      <p:pic>
        <p:nvPicPr>
          <p:cNvPr id="2050" name="Picture 2" descr="http://sogrady-media.redmonk.com/sogrady/files/2016/07/lang.rank_.Q316.plot-WM-e146903976084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0" y="1111496"/>
            <a:ext cx="8819050" cy="467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8330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Objetos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(1)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87" y="1211633"/>
            <a:ext cx="8732682" cy="5135563"/>
          </a:xfrm>
          <a:noFill/>
        </p:spPr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Objetos</a:t>
            </a:r>
            <a:r>
              <a:rPr lang="en-US" sz="2800" dirty="0" smtClean="0"/>
              <a:t> da </a:t>
            </a:r>
            <a:r>
              <a:rPr lang="en-US" sz="2800" dirty="0" err="1" smtClean="0"/>
              <a:t>linguagem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err="1" smtClean="0"/>
              <a:t>Objetos</a:t>
            </a:r>
            <a:r>
              <a:rPr lang="en-US" sz="2800" dirty="0" smtClean="0"/>
              <a:t> </a:t>
            </a:r>
            <a:r>
              <a:rPr lang="en-US" sz="2800" dirty="0" err="1" smtClean="0"/>
              <a:t>fornecidos</a:t>
            </a:r>
            <a:r>
              <a:rPr lang="en-US" sz="2800" dirty="0" smtClean="0"/>
              <a:t> </a:t>
            </a:r>
            <a:r>
              <a:rPr lang="en-US" sz="2800" dirty="0" err="1" smtClean="0"/>
              <a:t>pelo</a:t>
            </a:r>
            <a:r>
              <a:rPr lang="en-US" sz="2800" dirty="0" smtClean="0"/>
              <a:t> Host Environment</a:t>
            </a:r>
          </a:p>
          <a:p>
            <a:pPr algn="just"/>
            <a:r>
              <a:rPr lang="en-US" sz="2800" dirty="0" err="1" smtClean="0"/>
              <a:t>Objetos</a:t>
            </a:r>
            <a:r>
              <a:rPr lang="en-US" sz="2800" dirty="0" smtClean="0"/>
              <a:t> </a:t>
            </a:r>
            <a:r>
              <a:rPr lang="en-US" sz="2800" dirty="0" err="1" smtClean="0"/>
              <a:t>criados</a:t>
            </a:r>
            <a:r>
              <a:rPr lang="en-US" sz="2800" dirty="0" smtClean="0"/>
              <a:t> </a:t>
            </a:r>
            <a:r>
              <a:rPr lang="en-US" sz="2800" dirty="0" err="1" smtClean="0"/>
              <a:t>pelo</a:t>
            </a:r>
            <a:r>
              <a:rPr lang="en-US" sz="2800" dirty="0" smtClean="0"/>
              <a:t> </a:t>
            </a:r>
            <a:r>
              <a:rPr lang="en-US" sz="2800" dirty="0" err="1" smtClean="0"/>
              <a:t>usuário</a:t>
            </a:r>
            <a:r>
              <a:rPr lang="en-US" sz="2800" dirty="0" smtClean="0"/>
              <a:t> </a:t>
            </a:r>
          </a:p>
          <a:p>
            <a:pPr marL="0" indent="0" algn="just">
              <a:buNone/>
            </a:pPr>
            <a:endParaRPr lang="en-US" sz="2800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20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26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Objetos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(2)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87" y="1211633"/>
            <a:ext cx="8732682" cy="5135563"/>
          </a:xfrm>
          <a:noFill/>
        </p:spPr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Objetos</a:t>
            </a:r>
            <a:r>
              <a:rPr lang="en-US" sz="2800" dirty="0" smtClean="0"/>
              <a:t> do </a:t>
            </a:r>
            <a:r>
              <a:rPr lang="en-US" sz="2800" dirty="0" err="1" smtClean="0"/>
              <a:t>navegador</a:t>
            </a:r>
            <a:r>
              <a:rPr lang="en-US" sz="2800" dirty="0" smtClean="0"/>
              <a:t>:</a:t>
            </a:r>
          </a:p>
          <a:p>
            <a:pPr marL="0" indent="0" algn="just">
              <a:buNone/>
            </a:pPr>
            <a:r>
              <a:rPr lang="en-US" sz="2800" dirty="0"/>
              <a:t> </a:t>
            </a:r>
            <a:r>
              <a:rPr lang="en-US" sz="2800" dirty="0" smtClean="0"/>
              <a:t>   - </a:t>
            </a:r>
            <a:r>
              <a:rPr lang="pt-BR" sz="2800" dirty="0" err="1"/>
              <a:t>Document</a:t>
            </a:r>
            <a:r>
              <a:rPr lang="pt-BR" sz="2800" dirty="0"/>
              <a:t> </a:t>
            </a:r>
            <a:r>
              <a:rPr lang="pt-BR" sz="2800" dirty="0" err="1"/>
              <a:t>Object</a:t>
            </a:r>
            <a:r>
              <a:rPr lang="pt-BR" sz="2800" dirty="0"/>
              <a:t> </a:t>
            </a:r>
            <a:r>
              <a:rPr lang="pt-BR" sz="2800" dirty="0" err="1"/>
              <a:t>Model</a:t>
            </a:r>
            <a:r>
              <a:rPr lang="pt-BR" sz="2800" dirty="0"/>
              <a:t> (DOM</a:t>
            </a:r>
            <a:r>
              <a:rPr lang="pt-BR" sz="2800" dirty="0" smtClean="0"/>
              <a:t>)</a:t>
            </a:r>
          </a:p>
          <a:p>
            <a:pPr marL="0" indent="0" algn="just">
              <a:buNone/>
            </a:pPr>
            <a:r>
              <a:rPr lang="en-US" sz="2800" dirty="0"/>
              <a:t> </a:t>
            </a:r>
            <a:r>
              <a:rPr lang="en-US" sz="2800" dirty="0" smtClean="0"/>
              <a:t>   - No </a:t>
            </a:r>
            <a:r>
              <a:rPr lang="en-US" sz="2800" dirty="0" err="1" smtClean="0"/>
              <a:t>Início</a:t>
            </a:r>
            <a:r>
              <a:rPr lang="en-US" sz="2800" dirty="0" smtClean="0"/>
              <a:t>, </a:t>
            </a:r>
            <a:r>
              <a:rPr lang="en-US" sz="2800" dirty="0" err="1" smtClean="0"/>
              <a:t>cada</a:t>
            </a:r>
            <a:r>
              <a:rPr lang="en-US" sz="2800" dirty="0" smtClean="0"/>
              <a:t> </a:t>
            </a:r>
            <a:r>
              <a:rPr lang="en-US" sz="2800" dirty="0" err="1" smtClean="0"/>
              <a:t>navegador</a:t>
            </a:r>
            <a:r>
              <a:rPr lang="en-US" sz="2800" dirty="0" smtClean="0"/>
              <a:t> </a:t>
            </a:r>
            <a:r>
              <a:rPr lang="en-US" sz="2800" dirty="0" err="1" smtClean="0"/>
              <a:t>criou</a:t>
            </a:r>
            <a:r>
              <a:rPr lang="en-US" sz="2800" dirty="0" smtClean="0"/>
              <a:t> </a:t>
            </a:r>
            <a:r>
              <a:rPr lang="en-US" sz="2800" dirty="0" err="1" smtClean="0"/>
              <a:t>seu</a:t>
            </a:r>
            <a:r>
              <a:rPr lang="en-US" sz="2800" dirty="0" smtClean="0"/>
              <a:t> DOM particular (IE      e Netscape).</a:t>
            </a:r>
          </a:p>
          <a:p>
            <a:pPr marL="0" indent="0" algn="just">
              <a:buNone/>
            </a:pPr>
            <a:r>
              <a:rPr lang="en-US" sz="2800" dirty="0"/>
              <a:t> </a:t>
            </a:r>
            <a:r>
              <a:rPr lang="en-US" sz="2800" dirty="0" smtClean="0"/>
              <a:t>   - W3C </a:t>
            </a:r>
            <a:r>
              <a:rPr lang="en-US" sz="2800" dirty="0" err="1" smtClean="0"/>
              <a:t>iniciou</a:t>
            </a:r>
            <a:r>
              <a:rPr lang="en-US" sz="2800" dirty="0" smtClean="0"/>
              <a:t> </a:t>
            </a:r>
            <a:r>
              <a:rPr lang="en-US" sz="2800" dirty="0" err="1" smtClean="0"/>
              <a:t>trabalho</a:t>
            </a:r>
            <a:r>
              <a:rPr lang="en-US" sz="2800" dirty="0" smtClean="0"/>
              <a:t> de </a:t>
            </a:r>
            <a:r>
              <a:rPr lang="en-US" sz="2800" dirty="0" err="1" smtClean="0"/>
              <a:t>padronização</a:t>
            </a:r>
            <a:r>
              <a:rPr lang="en-US" sz="2800" dirty="0" smtClean="0"/>
              <a:t> do DOM</a:t>
            </a:r>
          </a:p>
          <a:p>
            <a:pPr marL="0" indent="0" algn="just">
              <a:buNone/>
            </a:pPr>
            <a:r>
              <a:rPr lang="en-US" sz="2800" dirty="0"/>
              <a:t> </a:t>
            </a:r>
            <a:r>
              <a:rPr lang="en-US" sz="2800" dirty="0" smtClean="0"/>
              <a:t>  - </a:t>
            </a:r>
            <a:r>
              <a:rPr lang="en-US" sz="2800" dirty="0" err="1" smtClean="0"/>
              <a:t>Ainda</a:t>
            </a:r>
            <a:r>
              <a:rPr lang="en-US" sz="2800" dirty="0" smtClean="0"/>
              <a:t> </a:t>
            </a:r>
            <a:r>
              <a:rPr lang="en-US" sz="2800" dirty="0" err="1" smtClean="0"/>
              <a:t>existem</a:t>
            </a:r>
            <a:r>
              <a:rPr lang="en-US" sz="2800" dirty="0" smtClean="0"/>
              <a:t> </a:t>
            </a:r>
            <a:r>
              <a:rPr lang="en-US" sz="2800" dirty="0" err="1" smtClean="0"/>
              <a:t>incompatibilidades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21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277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22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0" y="1245132"/>
            <a:ext cx="9123850" cy="492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753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(2)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23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234044"/>
            <a:ext cx="9036496" cy="495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66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(3)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24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exibido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caixa</a:t>
            </a:r>
            <a:r>
              <a:rPr lang="en-US" dirty="0" smtClean="0"/>
              <a:t> de </a:t>
            </a:r>
            <a:r>
              <a:rPr lang="en-US" dirty="0" err="1" smtClean="0"/>
              <a:t>alerta</a:t>
            </a:r>
            <a:r>
              <a:rPr lang="en-US" dirty="0" smtClean="0"/>
              <a:t>?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5" y="1290456"/>
            <a:ext cx="9050544" cy="278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871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(4)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25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exibido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caixa</a:t>
            </a:r>
            <a:r>
              <a:rPr lang="en-US" dirty="0" smtClean="0"/>
              <a:t> de </a:t>
            </a:r>
            <a:r>
              <a:rPr lang="en-US" dirty="0" err="1" smtClean="0"/>
              <a:t>alerta</a:t>
            </a:r>
            <a:r>
              <a:rPr lang="en-US" dirty="0" smtClean="0"/>
              <a:t>?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5" y="1290456"/>
            <a:ext cx="8816672" cy="300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480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(5)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26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01" y="1308985"/>
            <a:ext cx="8912699" cy="488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267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(6)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27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37812"/>
            <a:ext cx="9144000" cy="494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635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(7)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28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3347864" y="160020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STRING</a:t>
            </a:r>
            <a:endParaRPr lang="pt-BR" sz="28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4" y="2075975"/>
            <a:ext cx="9046106" cy="149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234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O </a:t>
            </a:r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que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é </a:t>
            </a:r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(2)?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87" y="1211633"/>
            <a:ext cx="8732682" cy="5135563"/>
          </a:xfrm>
          <a:noFill/>
        </p:spPr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Criada</a:t>
            </a:r>
            <a:r>
              <a:rPr lang="en-US" sz="2800" dirty="0" smtClean="0"/>
              <a:t> </a:t>
            </a:r>
            <a:r>
              <a:rPr lang="en-US" sz="2800" dirty="0" err="1" smtClean="0"/>
              <a:t>pela</a:t>
            </a:r>
            <a:r>
              <a:rPr lang="en-US" sz="2800" dirty="0" smtClean="0"/>
              <a:t> Netscape </a:t>
            </a:r>
            <a:r>
              <a:rPr lang="en-US" sz="2800" dirty="0" err="1" smtClean="0"/>
              <a:t>em</a:t>
            </a:r>
            <a:r>
              <a:rPr lang="en-US" sz="2800" dirty="0" smtClean="0"/>
              <a:t> 1995</a:t>
            </a:r>
          </a:p>
          <a:p>
            <a:pPr algn="just"/>
            <a:r>
              <a:rPr lang="en-US" sz="2800" dirty="0" smtClean="0"/>
              <a:t>A </a:t>
            </a:r>
            <a:r>
              <a:rPr lang="en-US" sz="2800" dirty="0" err="1" smtClean="0"/>
              <a:t>princípio</a:t>
            </a:r>
            <a:r>
              <a:rPr lang="en-US" sz="2800" dirty="0" smtClean="0"/>
              <a:t> </a:t>
            </a:r>
            <a:r>
              <a:rPr lang="en-US" sz="2800" dirty="0" err="1" smtClean="0"/>
              <a:t>chamada</a:t>
            </a:r>
            <a:r>
              <a:rPr lang="en-US" sz="2800" dirty="0" smtClean="0"/>
              <a:t> de </a:t>
            </a:r>
            <a:r>
              <a:rPr lang="en-US" sz="2800" dirty="0" err="1" smtClean="0"/>
              <a:t>LiveScript</a:t>
            </a:r>
            <a:endParaRPr lang="en-US" sz="2800" dirty="0" smtClean="0"/>
          </a:p>
          <a:p>
            <a:pPr algn="just"/>
            <a:r>
              <a:rPr lang="en-US" sz="2800" dirty="0" err="1" smtClean="0"/>
              <a:t>Recebeu</a:t>
            </a:r>
            <a:r>
              <a:rPr lang="en-US" sz="2800" dirty="0" smtClean="0"/>
              <a:t> </a:t>
            </a:r>
            <a:r>
              <a:rPr lang="en-US" sz="2800" dirty="0" err="1" smtClean="0"/>
              <a:t>colaboração</a:t>
            </a:r>
            <a:r>
              <a:rPr lang="en-US" sz="2800" dirty="0" smtClean="0"/>
              <a:t> da Sun</a:t>
            </a:r>
          </a:p>
          <a:p>
            <a:pPr algn="just"/>
            <a:r>
              <a:rPr lang="en-US" sz="2800" dirty="0" err="1" smtClean="0"/>
              <a:t>Foi</a:t>
            </a:r>
            <a:r>
              <a:rPr lang="en-US" sz="2800" dirty="0" smtClean="0"/>
              <a:t> </a:t>
            </a:r>
            <a:r>
              <a:rPr lang="en-US" sz="2800" dirty="0" err="1" smtClean="0"/>
              <a:t>projetada</a:t>
            </a:r>
            <a:r>
              <a:rPr lang="en-US" sz="2800" dirty="0" smtClean="0"/>
              <a:t> </a:t>
            </a:r>
            <a:r>
              <a:rPr lang="en-US" sz="2800" dirty="0" err="1" smtClean="0"/>
              <a:t>inicialmente</a:t>
            </a:r>
            <a:r>
              <a:rPr lang="en-US" sz="2800" dirty="0" smtClean="0"/>
              <a:t> para </a:t>
            </a:r>
            <a:r>
              <a:rPr lang="en-US" sz="2800" dirty="0" err="1" smtClean="0"/>
              <a:t>ser</a:t>
            </a:r>
            <a:r>
              <a:rPr lang="en-US" sz="2800" dirty="0" smtClean="0"/>
              <a:t>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linguagem</a:t>
            </a:r>
            <a:r>
              <a:rPr lang="en-US" sz="2800" dirty="0" smtClean="0"/>
              <a:t> de Script.</a:t>
            </a:r>
          </a:p>
          <a:p>
            <a:pPr algn="just"/>
            <a:r>
              <a:rPr lang="en-US" sz="2800" dirty="0" err="1" smtClean="0"/>
              <a:t>Não</a:t>
            </a:r>
            <a:r>
              <a:rPr lang="en-US" sz="2800" dirty="0" smtClean="0"/>
              <a:t> </a:t>
            </a:r>
            <a:r>
              <a:rPr lang="en-US" sz="2800" dirty="0" err="1" smtClean="0"/>
              <a:t>requer</a:t>
            </a:r>
            <a:r>
              <a:rPr lang="en-US" sz="2800" dirty="0" smtClean="0"/>
              <a:t> </a:t>
            </a:r>
            <a:r>
              <a:rPr lang="en-US" sz="2800" dirty="0" err="1" smtClean="0"/>
              <a:t>compilador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err="1" smtClean="0"/>
              <a:t>Não</a:t>
            </a:r>
            <a:r>
              <a:rPr lang="en-US" sz="2800" dirty="0" smtClean="0"/>
              <a:t> é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linguagem</a:t>
            </a:r>
            <a:r>
              <a:rPr lang="en-US" sz="2800" dirty="0" smtClean="0"/>
              <a:t> </a:t>
            </a:r>
            <a:r>
              <a:rPr lang="en-US" sz="2800" dirty="0" err="1" smtClean="0"/>
              <a:t>computacionalmente</a:t>
            </a:r>
            <a:r>
              <a:rPr lang="en-US" sz="2800" dirty="0" smtClean="0"/>
              <a:t> </a:t>
            </a:r>
            <a:r>
              <a:rPr lang="en-US" sz="2800" dirty="0" err="1" smtClean="0"/>
              <a:t>autosuficiente</a:t>
            </a:r>
            <a:r>
              <a:rPr lang="en-US" sz="2800" dirty="0" smtClean="0"/>
              <a:t>. </a:t>
            </a:r>
          </a:p>
          <a:p>
            <a:pPr algn="just"/>
            <a:r>
              <a:rPr lang="en-US" sz="2800" dirty="0" smtClean="0"/>
              <a:t>A </a:t>
            </a:r>
            <a:r>
              <a:rPr lang="en-US" sz="2800" dirty="0" err="1" smtClean="0"/>
              <a:t>organização</a:t>
            </a:r>
            <a:r>
              <a:rPr lang="en-US" sz="2800" dirty="0" smtClean="0"/>
              <a:t> </a:t>
            </a:r>
            <a:r>
              <a:rPr lang="en-US" sz="2800" dirty="0" err="1" smtClean="0"/>
              <a:t>Ecma</a:t>
            </a:r>
            <a:r>
              <a:rPr lang="en-US" sz="2800" dirty="0" smtClean="0"/>
              <a:t> </a:t>
            </a:r>
            <a:r>
              <a:rPr lang="en-US" sz="2800" dirty="0" err="1" smtClean="0"/>
              <a:t>padronizou</a:t>
            </a:r>
            <a:r>
              <a:rPr lang="en-US" sz="2800" dirty="0" smtClean="0"/>
              <a:t> a </a:t>
            </a:r>
            <a:r>
              <a:rPr lang="en-US" sz="2800" dirty="0" err="1" smtClean="0"/>
              <a:t>linguagem</a:t>
            </a:r>
            <a:r>
              <a:rPr lang="en-US" sz="2800" dirty="0" smtClean="0"/>
              <a:t> </a:t>
            </a:r>
            <a:r>
              <a:rPr lang="en-US" sz="2800" dirty="0" err="1" smtClean="0"/>
              <a:t>Javascript</a:t>
            </a:r>
            <a:endParaRPr lang="en-US" sz="2800" dirty="0" smtClean="0"/>
          </a:p>
          <a:p>
            <a:pPr algn="just"/>
            <a:r>
              <a:rPr lang="en-US" sz="2800" dirty="0" err="1" smtClean="0"/>
              <a:t>Javascript</a:t>
            </a:r>
            <a:r>
              <a:rPr lang="en-US" sz="2800" dirty="0" smtClean="0"/>
              <a:t> = </a:t>
            </a:r>
            <a:r>
              <a:rPr lang="en-US" sz="2800" dirty="0" err="1" smtClean="0"/>
              <a:t>Ecmascript</a:t>
            </a:r>
            <a:endParaRPr lang="en-US" sz="2800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2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56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(8)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29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3347864" y="160020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FUNCTION</a:t>
            </a:r>
            <a:endParaRPr lang="pt-BR" sz="28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84" y="2123420"/>
            <a:ext cx="9014340" cy="281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824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(9)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30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3347864" y="160020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CONSTRUTORES</a:t>
            </a:r>
            <a:endParaRPr lang="pt-BR" sz="2800" b="1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917" y="2224954"/>
            <a:ext cx="6867475" cy="208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501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(10)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31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3347864" y="160020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CONSTRUTORES</a:t>
            </a:r>
            <a:endParaRPr lang="pt-BR" sz="28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2450259"/>
            <a:ext cx="6912768" cy="233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895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(11)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32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3347864" y="160020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CONSTRUTORES</a:t>
            </a:r>
            <a:endParaRPr lang="pt-BR" sz="28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146589"/>
            <a:ext cx="7344816" cy="226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54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(12)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33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3347864" y="160020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CONSTRUTORES</a:t>
            </a:r>
            <a:endParaRPr lang="pt-BR" sz="28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54" y="2222256"/>
            <a:ext cx="8422282" cy="199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65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(13)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34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3347864" y="1226863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CONSTRUTORES</a:t>
            </a:r>
            <a:endParaRPr lang="pt-BR" sz="28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403" y="1700808"/>
            <a:ext cx="5904656" cy="435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222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(14)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35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2851402" y="1375369"/>
            <a:ext cx="3441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OPERADOR </a:t>
            </a:r>
            <a:r>
              <a:rPr lang="en-US" sz="2800" b="1" dirty="0" err="1" smtClean="0"/>
              <a:t>typeof</a:t>
            </a:r>
            <a:endParaRPr lang="pt-BR" sz="28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501" y="2196077"/>
            <a:ext cx="5177038" cy="168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206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(15)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36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2851402" y="1375369"/>
            <a:ext cx="3441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OPERADOR ++ e --</a:t>
            </a:r>
            <a:endParaRPr lang="pt-BR" sz="28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024372"/>
            <a:ext cx="2592288" cy="195928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2085590"/>
            <a:ext cx="2520280" cy="189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987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(16)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37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2851402" y="1375369"/>
            <a:ext cx="3441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instanceof</a:t>
            </a:r>
            <a:endParaRPr lang="pt-BR" sz="28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2226937"/>
            <a:ext cx="5511072" cy="143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775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(17)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38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763688" y="1362076"/>
            <a:ext cx="5248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Operadores</a:t>
            </a:r>
            <a:r>
              <a:rPr lang="en-US" sz="2800" b="1" dirty="0" smtClean="0"/>
              <a:t> ==, !=, ===, !==</a:t>
            </a:r>
            <a:endParaRPr lang="pt-BR" sz="28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53" y="2026723"/>
            <a:ext cx="4261574" cy="194709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163" y="2015827"/>
            <a:ext cx="4193837" cy="195799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163" y="4284301"/>
            <a:ext cx="4193837" cy="184186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653" y="4286284"/>
            <a:ext cx="4226310" cy="190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687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O </a:t>
            </a:r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que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é </a:t>
            </a:r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(3)?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3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43" y="1714170"/>
            <a:ext cx="7209452" cy="279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284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(18)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39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763688" y="1362076"/>
            <a:ext cx="5248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Estrutura</a:t>
            </a:r>
            <a:r>
              <a:rPr lang="en-US" sz="2800" b="1" dirty="0" smtClean="0"/>
              <a:t> if/else</a:t>
            </a:r>
            <a:endParaRPr lang="pt-BR" sz="28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2057220"/>
            <a:ext cx="5760640" cy="354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472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(19)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40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763688" y="1362076"/>
            <a:ext cx="5248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Estrutura</a:t>
            </a:r>
            <a:r>
              <a:rPr lang="en-US" sz="2800" b="1" dirty="0" smtClean="0"/>
              <a:t> do/while</a:t>
            </a:r>
            <a:endParaRPr lang="pt-BR" sz="28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2155777"/>
            <a:ext cx="3744416" cy="334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436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(20)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41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763688" y="1362076"/>
            <a:ext cx="5248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Estrutura</a:t>
            </a:r>
            <a:r>
              <a:rPr lang="en-US" sz="2800" b="1" dirty="0" smtClean="0"/>
              <a:t> while</a:t>
            </a:r>
            <a:endParaRPr lang="pt-BR" sz="28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2045359"/>
            <a:ext cx="3600400" cy="340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598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(21)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42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763688" y="1362076"/>
            <a:ext cx="5248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Estrutura</a:t>
            </a:r>
            <a:r>
              <a:rPr lang="en-US" sz="2800" b="1" dirty="0" smtClean="0"/>
              <a:t> for</a:t>
            </a:r>
            <a:endParaRPr lang="pt-BR" sz="28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2119778"/>
            <a:ext cx="4504433" cy="202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826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(22)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43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763688" y="1362076"/>
            <a:ext cx="5248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Estrutura</a:t>
            </a:r>
            <a:r>
              <a:rPr lang="en-US" sz="2800" b="1" dirty="0" smtClean="0"/>
              <a:t> for/in</a:t>
            </a:r>
            <a:endParaRPr lang="pt-BR" sz="28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3" y="2177875"/>
            <a:ext cx="4660063" cy="261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938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(23)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44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763688" y="1362076"/>
            <a:ext cx="5248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Estrutura</a:t>
            </a:r>
            <a:r>
              <a:rPr lang="en-US" sz="2800" b="1" dirty="0" smtClean="0"/>
              <a:t> with</a:t>
            </a:r>
            <a:endParaRPr lang="pt-BR" sz="28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1907546"/>
            <a:ext cx="3096344" cy="368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137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(24)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45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763688" y="1362076"/>
            <a:ext cx="5248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Estrutura</a:t>
            </a:r>
            <a:r>
              <a:rPr lang="en-US" sz="2800" b="1" dirty="0" smtClean="0"/>
              <a:t> switch/case</a:t>
            </a:r>
            <a:endParaRPr lang="pt-BR" sz="28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1851617"/>
            <a:ext cx="3384376" cy="428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306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(25)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46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863"/>
            <a:ext cx="9252520" cy="489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904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(26)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47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42737"/>
            <a:ext cx="9172575" cy="269528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499992" y="373365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Ou:</a:t>
            </a:r>
            <a:endParaRPr lang="pt-BR" sz="28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0671" y="4155791"/>
            <a:ext cx="9124950" cy="197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181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(27)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48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78753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5" y="1180061"/>
            <a:ext cx="9036495" cy="4121147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87748" y="5683891"/>
            <a:ext cx="8815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Obs</a:t>
            </a:r>
            <a:r>
              <a:rPr lang="en-US" sz="2000" b="1" dirty="0" smtClean="0"/>
              <a:t>: </a:t>
            </a:r>
            <a:r>
              <a:rPr lang="en-US" sz="2000" b="1" dirty="0" err="1" smtClean="0"/>
              <a:t>Não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existem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métodos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apenas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propriedades</a:t>
            </a:r>
            <a:r>
              <a:rPr lang="en-US" sz="2000" b="1" dirty="0" smtClean="0"/>
              <a:t>. 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1390980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O </a:t>
            </a:r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que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é </a:t>
            </a:r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(4)?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4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6" y="1678304"/>
            <a:ext cx="8894452" cy="153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8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Estrutura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da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linguagem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(28)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49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457200" y="1600200"/>
            <a:ext cx="8003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Qual</a:t>
            </a:r>
            <a:r>
              <a:rPr lang="en-US" sz="3200" dirty="0" smtClean="0"/>
              <a:t> a </a:t>
            </a:r>
            <a:r>
              <a:rPr lang="en-US" sz="3200" dirty="0" err="1" smtClean="0"/>
              <a:t>outra</a:t>
            </a:r>
            <a:r>
              <a:rPr lang="en-US" sz="3200" dirty="0" smtClean="0"/>
              <a:t> forma de </a:t>
            </a:r>
            <a:r>
              <a:rPr lang="en-US" sz="3200" dirty="0" err="1" smtClean="0"/>
              <a:t>criar</a:t>
            </a:r>
            <a:r>
              <a:rPr lang="en-US" sz="3200" dirty="0" smtClean="0"/>
              <a:t> o </a:t>
            </a:r>
            <a:r>
              <a:rPr lang="en-US" sz="3200" dirty="0" err="1" smtClean="0"/>
              <a:t>objeto</a:t>
            </a:r>
            <a:r>
              <a:rPr lang="en-US" sz="3200" dirty="0" smtClean="0"/>
              <a:t> </a:t>
            </a:r>
            <a:r>
              <a:rPr lang="en-US" sz="3200" dirty="0" err="1" smtClean="0"/>
              <a:t>raphael</a:t>
            </a:r>
            <a:r>
              <a:rPr lang="en-US" sz="3200" dirty="0" smtClean="0"/>
              <a:t> no Slide anterior? </a:t>
            </a:r>
            <a:r>
              <a:rPr lang="en-US" sz="3200" dirty="0" err="1" smtClean="0"/>
              <a:t>Façam</a:t>
            </a:r>
            <a:r>
              <a:rPr lang="en-US" sz="3200" dirty="0" smtClean="0"/>
              <a:t>!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650939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Herança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em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(1)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50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5" y="1277465"/>
            <a:ext cx="9036495" cy="491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020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Herança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em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(2)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51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8" y="1277465"/>
            <a:ext cx="9064702" cy="489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752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Herança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em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(3) 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52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38171"/>
            <a:ext cx="9144000" cy="494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614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Herança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em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(4)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53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254319"/>
            <a:ext cx="9036496" cy="493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877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Herança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em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(5) 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54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266653" y="1289336"/>
            <a:ext cx="842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PROGRAMAÇÃO BASEADA EM PROTÓTIPOS</a:t>
            </a:r>
            <a:endParaRPr lang="pt-BR" sz="24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1851616"/>
            <a:ext cx="5616624" cy="198582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83568" y="4293096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Qual</a:t>
            </a:r>
            <a:r>
              <a:rPr lang="en-US" sz="2800" dirty="0" smtClean="0"/>
              <a:t> </a:t>
            </a:r>
            <a:r>
              <a:rPr lang="en-US" sz="2800" dirty="0" err="1" smtClean="0"/>
              <a:t>será</a:t>
            </a:r>
            <a:r>
              <a:rPr lang="en-US" sz="2800" dirty="0" smtClean="0"/>
              <a:t> o </a:t>
            </a:r>
            <a:r>
              <a:rPr lang="en-US" sz="2800" dirty="0" err="1" smtClean="0"/>
              <a:t>resultado</a:t>
            </a:r>
            <a:r>
              <a:rPr lang="en-US" sz="2800" dirty="0" smtClean="0"/>
              <a:t>?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5122456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Herança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em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(6) 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55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266653" y="1289336"/>
            <a:ext cx="842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PROGRAMAÇÃO BASEADA EM PROTÓTIPOS</a:t>
            </a:r>
            <a:endParaRPr lang="pt-BR" sz="24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0360" y="5546137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Qual</a:t>
            </a:r>
            <a:r>
              <a:rPr lang="en-US" sz="2800" dirty="0" smtClean="0"/>
              <a:t> </a:t>
            </a:r>
            <a:r>
              <a:rPr lang="en-US" sz="2800" dirty="0" err="1" smtClean="0"/>
              <a:t>será</a:t>
            </a:r>
            <a:r>
              <a:rPr lang="en-US" sz="2800" dirty="0" smtClean="0"/>
              <a:t> o </a:t>
            </a:r>
            <a:r>
              <a:rPr lang="en-US" sz="2800" dirty="0" err="1" smtClean="0"/>
              <a:t>resultado</a:t>
            </a:r>
            <a:r>
              <a:rPr lang="en-US" sz="2800" dirty="0" smtClean="0"/>
              <a:t>?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7" y="1808442"/>
            <a:ext cx="7177225" cy="291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058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Herança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em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(7) 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56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52890"/>
            <a:ext cx="9144000" cy="489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843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Herança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em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(8) 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57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266653" y="1289336"/>
            <a:ext cx="842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PROGRAMAÇÃO BASEADA EM PROTÓTIPOS</a:t>
            </a:r>
            <a:endParaRPr lang="pt-BR" sz="24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7505" y="5733767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Qual</a:t>
            </a:r>
            <a:r>
              <a:rPr lang="en-US" sz="2800" dirty="0" smtClean="0"/>
              <a:t> </a:t>
            </a:r>
            <a:r>
              <a:rPr lang="en-US" sz="2800" dirty="0" err="1" smtClean="0"/>
              <a:t>será</a:t>
            </a:r>
            <a:r>
              <a:rPr lang="en-US" sz="2800" dirty="0" smtClean="0"/>
              <a:t> o </a:t>
            </a:r>
            <a:r>
              <a:rPr lang="en-US" sz="2800" dirty="0" err="1" smtClean="0"/>
              <a:t>resultado</a:t>
            </a:r>
            <a:r>
              <a:rPr lang="en-US" sz="2800" dirty="0" smtClean="0"/>
              <a:t>?</a:t>
            </a:r>
            <a:endParaRPr lang="pt-BR" sz="28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294" y="1731024"/>
            <a:ext cx="5488834" cy="378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034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-237135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Herança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em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(9) 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58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497"/>
            <a:ext cx="9684568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512785" y="756175"/>
            <a:ext cx="842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PROGRAMAÇÃO BASEADA EM PROTÓTIPOS</a:t>
            </a:r>
            <a:endParaRPr lang="pt-BR" sz="24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7504" y="5733767"/>
            <a:ext cx="903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Qual</a:t>
            </a:r>
            <a:r>
              <a:rPr lang="en-US" sz="2800" dirty="0" smtClean="0"/>
              <a:t> </a:t>
            </a:r>
            <a:r>
              <a:rPr lang="en-US" sz="2800" dirty="0" err="1" smtClean="0"/>
              <a:t>será</a:t>
            </a:r>
            <a:r>
              <a:rPr lang="en-US" sz="2800" dirty="0" smtClean="0"/>
              <a:t> o </a:t>
            </a:r>
            <a:r>
              <a:rPr lang="en-US" sz="2800" dirty="0" err="1" smtClean="0"/>
              <a:t>resultado</a:t>
            </a:r>
            <a:r>
              <a:rPr lang="en-US" sz="2800" dirty="0"/>
              <a:t> </a:t>
            </a:r>
            <a:r>
              <a:rPr lang="en-US" sz="2800" dirty="0" err="1" smtClean="0"/>
              <a:t>emitido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 smtClean="0"/>
              <a:t> </a:t>
            </a:r>
            <a:r>
              <a:rPr lang="en-US" sz="2800" dirty="0" err="1" smtClean="0"/>
              <a:t>cada</a:t>
            </a:r>
            <a:r>
              <a:rPr lang="en-US" sz="2800" dirty="0" smtClean="0"/>
              <a:t> alert? </a:t>
            </a:r>
            <a:endParaRPr lang="pt-BR" sz="2800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1286210"/>
            <a:ext cx="6336704" cy="449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272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O </a:t>
            </a:r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que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é </a:t>
            </a:r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(5)?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5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00" y="1278791"/>
            <a:ext cx="8560571" cy="489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952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-237135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Herança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em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err="1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(10) 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59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497"/>
            <a:ext cx="9684568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512785" y="756175"/>
            <a:ext cx="842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PROGRAMAÇÃO BASEADA EM PROTÓTIPOS</a:t>
            </a:r>
            <a:endParaRPr lang="pt-BR" sz="24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7504" y="5733767"/>
            <a:ext cx="903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Qual</a:t>
            </a:r>
            <a:r>
              <a:rPr lang="en-US" sz="2800" dirty="0" smtClean="0"/>
              <a:t> </a:t>
            </a:r>
            <a:r>
              <a:rPr lang="en-US" sz="2800" dirty="0" err="1" smtClean="0"/>
              <a:t>será</a:t>
            </a:r>
            <a:r>
              <a:rPr lang="en-US" sz="2800" dirty="0" smtClean="0"/>
              <a:t> o </a:t>
            </a:r>
            <a:r>
              <a:rPr lang="en-US" sz="2800" dirty="0" err="1" smtClean="0"/>
              <a:t>resultado</a:t>
            </a:r>
            <a:r>
              <a:rPr lang="en-US" sz="2800" dirty="0" smtClean="0"/>
              <a:t>? </a:t>
            </a:r>
            <a:r>
              <a:rPr lang="en-US" sz="2800" dirty="0" err="1" smtClean="0"/>
              <a:t>Diga</a:t>
            </a:r>
            <a:r>
              <a:rPr lang="en-US" sz="2800" dirty="0" smtClean="0"/>
              <a:t> </a:t>
            </a:r>
            <a:r>
              <a:rPr lang="en-US" sz="2800" dirty="0" err="1" smtClean="0"/>
              <a:t>qual</a:t>
            </a:r>
            <a:r>
              <a:rPr lang="en-US" sz="2800" dirty="0" smtClean="0"/>
              <a:t> a </a:t>
            </a:r>
            <a:r>
              <a:rPr lang="en-US" sz="2800" dirty="0" err="1" smtClean="0"/>
              <a:t>instância</a:t>
            </a:r>
            <a:r>
              <a:rPr lang="en-US" sz="2800" dirty="0" smtClean="0"/>
              <a:t> de </a:t>
            </a:r>
            <a:r>
              <a:rPr lang="en-US" sz="2800" dirty="0" err="1" smtClean="0"/>
              <a:t>cada</a:t>
            </a:r>
            <a:r>
              <a:rPr lang="en-US" sz="2800" dirty="0" smtClean="0"/>
              <a:t> </a:t>
            </a:r>
            <a:r>
              <a:rPr lang="en-US" sz="2800" dirty="0" err="1" smtClean="0"/>
              <a:t>objeto</a:t>
            </a:r>
            <a:r>
              <a:rPr lang="en-US" sz="2800" dirty="0" smtClean="0"/>
              <a:t>. </a:t>
            </a:r>
            <a:endParaRPr lang="pt-BR" sz="28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53" y="1127336"/>
            <a:ext cx="8735304" cy="460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585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O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que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é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(6)?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6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5" y="1295298"/>
            <a:ext cx="8894452" cy="483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783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O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que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é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(7)?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7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76542"/>
            <a:ext cx="9144000" cy="484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312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52400"/>
            <a:ext cx="8894452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O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que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é </a:t>
            </a:r>
            <a:r>
              <a:rPr lang="en-US" sz="3600" dirty="0" err="1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Javascript</a:t>
            </a:r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 (8)? 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9060" y="6435906"/>
            <a:ext cx="21336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8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937217"/>
            <a:ext cx="11089232" cy="5029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3" y="107704"/>
            <a:ext cx="560931" cy="76261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43692"/>
            <a:ext cx="9144000" cy="49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487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0035">
  <a:themeElements>
    <a:clrScheme name="Custom 111">
      <a:dk1>
        <a:srgbClr val="0C0600"/>
      </a:dk1>
      <a:lt1>
        <a:srgbClr val="FFFFFF"/>
      </a:lt1>
      <a:dk2>
        <a:srgbClr val="03B0B9"/>
      </a:dk2>
      <a:lt2>
        <a:srgbClr val="7BDEFD"/>
      </a:lt2>
      <a:accent1>
        <a:srgbClr val="9CBCC4"/>
      </a:accent1>
      <a:accent2>
        <a:srgbClr val="DCE9EC"/>
      </a:accent2>
      <a:accent3>
        <a:srgbClr val="9AA5A8"/>
      </a:accent3>
      <a:accent4>
        <a:srgbClr val="005658"/>
      </a:accent4>
      <a:accent5>
        <a:srgbClr val="14CECE"/>
      </a:accent5>
      <a:accent6>
        <a:srgbClr val="ECF6F8"/>
      </a:accent6>
      <a:hlink>
        <a:srgbClr val="FF0000"/>
      </a:hlink>
      <a:folHlink>
        <a:srgbClr val="0051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N0035</Template>
  <TotalTime>34711</TotalTime>
  <Words>702</Words>
  <Application>Microsoft Office PowerPoint</Application>
  <PresentationFormat>Apresentação na tela (4:3)</PresentationFormat>
  <Paragraphs>291</Paragraphs>
  <Slides>60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66" baseType="lpstr">
      <vt:lpstr>Gulim</vt:lpstr>
      <vt:lpstr>Adobe Heiti Std R</vt:lpstr>
      <vt:lpstr>Andalus</vt:lpstr>
      <vt:lpstr>Arial</vt:lpstr>
      <vt:lpstr>Calibri</vt:lpstr>
      <vt:lpstr>N0035</vt:lpstr>
      <vt:lpstr>INSTITUTO FEDERAL DO NORTE DE MINAS GERAIS – CAMPUS JANUÁRIA </vt:lpstr>
      <vt:lpstr>O que é Javascript (1)?</vt:lpstr>
      <vt:lpstr>O que é Javascript (2)? </vt:lpstr>
      <vt:lpstr>O que é Javascript (3)? </vt:lpstr>
      <vt:lpstr>O que é Javascript (4)? </vt:lpstr>
      <vt:lpstr>O que é Javascript (5)? </vt:lpstr>
      <vt:lpstr>O que é Javascript (6)? </vt:lpstr>
      <vt:lpstr>O que é Javascript (7)? </vt:lpstr>
      <vt:lpstr>O que é Javascript (8)? </vt:lpstr>
      <vt:lpstr>O que é Javascript (9)? </vt:lpstr>
      <vt:lpstr>O que é Javascript (10)? </vt:lpstr>
      <vt:lpstr>O que é Javascript (11)? </vt:lpstr>
      <vt:lpstr>O que é Javascript (12)? </vt:lpstr>
      <vt:lpstr>O que é Javascript (13)? </vt:lpstr>
      <vt:lpstr>O que é Javascript (14)? </vt:lpstr>
      <vt:lpstr>O que é Javascript (15)? </vt:lpstr>
      <vt:lpstr>O que é Javascript (16)? </vt:lpstr>
      <vt:lpstr>O que é Javascript (17)? </vt:lpstr>
      <vt:lpstr>Linguagens mais populares no GITHUB (1)</vt:lpstr>
      <vt:lpstr>Linguagens mais populares no GITHUB (2)</vt:lpstr>
      <vt:lpstr>Objetos Javascript (1)</vt:lpstr>
      <vt:lpstr>Objetos Javascript (2)</vt:lpstr>
      <vt:lpstr>Estrutura da linguagem (1) </vt:lpstr>
      <vt:lpstr>Estrutura da linguagem (2) </vt:lpstr>
      <vt:lpstr>Estrutura da linguagem (3) </vt:lpstr>
      <vt:lpstr>Estrutura da linguagem (4) </vt:lpstr>
      <vt:lpstr>Estrutura da linguagem (5) </vt:lpstr>
      <vt:lpstr>Estrutura da linguagem (6) </vt:lpstr>
      <vt:lpstr>Estrutura da linguagem (7) </vt:lpstr>
      <vt:lpstr>Estrutura da linguagem (8) </vt:lpstr>
      <vt:lpstr>Estrutura da linguagem (9) </vt:lpstr>
      <vt:lpstr>Estrutura da linguagem (10) </vt:lpstr>
      <vt:lpstr>Estrutura da linguagem (11) </vt:lpstr>
      <vt:lpstr>Estrutura da linguagem (12) </vt:lpstr>
      <vt:lpstr>Estrutura da linguagem (13) </vt:lpstr>
      <vt:lpstr>Estrutura da linguagem (14) </vt:lpstr>
      <vt:lpstr>Estrutura da linguagem (15) </vt:lpstr>
      <vt:lpstr>Estrutura da linguagem (16) </vt:lpstr>
      <vt:lpstr>Estrutura da linguagem (17) </vt:lpstr>
      <vt:lpstr>Estrutura da linguagem (18) </vt:lpstr>
      <vt:lpstr>Estrutura da linguagem (19) </vt:lpstr>
      <vt:lpstr>Estrutura da linguagem (20) </vt:lpstr>
      <vt:lpstr>Estrutura da linguagem (21) </vt:lpstr>
      <vt:lpstr>Estrutura da linguagem (22) </vt:lpstr>
      <vt:lpstr>Estrutura da linguagem (23) </vt:lpstr>
      <vt:lpstr>Estrutura da linguagem (24) </vt:lpstr>
      <vt:lpstr>Estrutura da linguagem (25) </vt:lpstr>
      <vt:lpstr>Estrutura da linguagem (26) </vt:lpstr>
      <vt:lpstr>Estrutura da linguagem (27) </vt:lpstr>
      <vt:lpstr>Estrutura da linguagem (28) </vt:lpstr>
      <vt:lpstr>Herança em Javascript (1) </vt:lpstr>
      <vt:lpstr>Herança em Javascript (2) </vt:lpstr>
      <vt:lpstr>Herança em Javascript (3)  </vt:lpstr>
      <vt:lpstr>Herança em Javascript (4) </vt:lpstr>
      <vt:lpstr>Herança em Javascript (5)  </vt:lpstr>
      <vt:lpstr>Herança em Javascript (6)  </vt:lpstr>
      <vt:lpstr>Herança em Javascript (7)  </vt:lpstr>
      <vt:lpstr>Herança em Javascript (8)  </vt:lpstr>
      <vt:lpstr>Herança em Javascript (9)  </vt:lpstr>
      <vt:lpstr>Herança em Javascript (10)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Raphael</dc:creator>
  <cp:lastModifiedBy>Raphael</cp:lastModifiedBy>
  <cp:revision>1615</cp:revision>
  <dcterms:created xsi:type="dcterms:W3CDTF">2015-08-21T01:46:52Z</dcterms:created>
  <dcterms:modified xsi:type="dcterms:W3CDTF">2017-01-26T13:18:00Z</dcterms:modified>
</cp:coreProperties>
</file>