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80" r:id="rId2"/>
    <p:sldId id="469" r:id="rId3"/>
    <p:sldId id="472" r:id="rId4"/>
    <p:sldId id="473" r:id="rId5"/>
    <p:sldId id="493" r:id="rId6"/>
    <p:sldId id="491" r:id="rId7"/>
    <p:sldId id="490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476" r:id="rId20"/>
    <p:sldId id="494" r:id="rId21"/>
    <p:sldId id="475" r:id="rId22"/>
    <p:sldId id="492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9" r:id="rId46"/>
    <p:sldId id="53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801"/>
    <a:srgbClr val="45537B"/>
    <a:srgbClr val="54BE8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411" autoAdjust="0"/>
  </p:normalViewPr>
  <p:slideViewPr>
    <p:cSldViewPr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19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9A805-E56F-40E0-909D-63BC75B91D7C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5BA16-B2BC-4110-8FEA-C712A3848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12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0F14-2550-4514-8424-28681BE00D9C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330E-D03E-4934-96B9-5F2992C34C77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DE0-4EA4-4115-B6AE-DB1F5C130EAF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FE44-8D3E-4093-8DFC-68F1ABE2F2C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1573-B9DE-470D-861A-4CD0441F9AFB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883B-BD50-47A1-A331-1192965D650E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4137-89A7-4A68-B899-2BE83CD25941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1FC-9CFB-415D-A48E-63292E455116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1548-2A9A-4465-B5E7-10E53CE67B23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DA6-C04B-46E8-B8F8-717D2E056B86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ED8C-A5D6-493E-BC7D-87DB1586F690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9A69-4ABD-46C7-A55E-F80AA81DDCDD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4" y="1161"/>
            <a:ext cx="9144000" cy="123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01186"/>
            <a:ext cx="7467600" cy="838200"/>
          </a:xfrm>
        </p:spPr>
        <p:txBody>
          <a:bodyPr>
            <a:no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>INSTITUTO FEDERAL DO NORTE DE MINAS GERAIS – CAMPUS JANUÁRIA</a:t>
            </a:r>
            <a:r>
              <a:rPr lang="pt-BR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/>
            </a:r>
            <a:br>
              <a:rPr lang="pt-BR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Heiti Std R" pitchFamily="34" charset="-128"/>
                <a:ea typeface="Adobe Heiti Std R" pitchFamily="34" charset="-128"/>
              </a:rPr>
            </a:br>
            <a:endParaRPr lang="en-US" sz="2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1759"/>
            <a:ext cx="8820472" cy="46515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dirty="0" smtClean="0">
                <a:latin typeface="Gulim" pitchFamily="34" charset="-127"/>
                <a:ea typeface="Gulim" pitchFamily="34" charset="-127"/>
              </a:rPr>
              <a:t>Tópicos Especiais</a:t>
            </a:r>
            <a:endParaRPr lang="pt-BR" sz="4400" b="1" dirty="0">
              <a:latin typeface="Gulim" pitchFamily="34" charset="-127"/>
              <a:ea typeface="Gulim" pitchFamily="34" charset="-127"/>
            </a:endParaRPr>
          </a:p>
          <a:p>
            <a:pPr marL="0" indent="0" algn="ctr">
              <a:buNone/>
            </a:pPr>
            <a:endParaRPr lang="en-US" sz="4400" dirty="0">
              <a:latin typeface="Andalus" pitchFamily="18" charset="-78"/>
              <a:ea typeface="Adobe Heiti Std R"/>
              <a:cs typeface="Andalus" pitchFamily="18" charset="-78"/>
            </a:endParaRPr>
          </a:p>
          <a:p>
            <a:pPr marL="0" indent="0">
              <a:buNone/>
            </a:pPr>
            <a:r>
              <a:rPr lang="pt-BR" sz="2300" b="1" dirty="0" smtClean="0">
                <a:latin typeface="Gulim" pitchFamily="34" charset="-127"/>
                <a:ea typeface="Gulim" pitchFamily="34" charset="-127"/>
              </a:rPr>
              <a:t>Professor</a:t>
            </a:r>
            <a:r>
              <a:rPr lang="pt-BR" sz="2300" dirty="0" smtClean="0">
                <a:latin typeface="Gulim" pitchFamily="34" charset="-127"/>
                <a:ea typeface="Gulim" pitchFamily="34" charset="-127"/>
              </a:rPr>
              <a:t>: </a:t>
            </a:r>
            <a:r>
              <a:rPr lang="pt-BR" sz="2300" dirty="0">
                <a:latin typeface="Gulim" pitchFamily="34" charset="-127"/>
                <a:ea typeface="Gulim" pitchFamily="34" charset="-127"/>
              </a:rPr>
              <a:t>Raphael Magalhães Hoed</a:t>
            </a:r>
          </a:p>
          <a:p>
            <a:pPr marL="0" indent="0">
              <a:buNone/>
            </a:pPr>
            <a:endParaRPr lang="pt-BR" sz="2300" dirty="0">
              <a:latin typeface="Gulim" pitchFamily="34" charset="-127"/>
              <a:ea typeface="Gulim" pitchFamily="34" charset="-127"/>
            </a:endParaRPr>
          </a:p>
          <a:p>
            <a:pPr marL="0" indent="0" algn="ctr">
              <a:buNone/>
            </a:pPr>
            <a:r>
              <a:rPr lang="en-US" sz="2800" b="1" dirty="0" err="1" smtClean="0">
                <a:latin typeface="Gulim" pitchFamily="34" charset="-127"/>
                <a:ea typeface="Gulim" pitchFamily="34" charset="-127"/>
              </a:rPr>
              <a:t>Javascript</a:t>
            </a:r>
            <a:endParaRPr lang="en-US" sz="28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34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26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2600" dirty="0">
              <a:latin typeface="Gulim" pitchFamily="34" charset="-127"/>
              <a:ea typeface="Gulim" pitchFamily="34" charset="-127"/>
            </a:endParaRPr>
          </a:p>
          <a:p>
            <a:pPr marL="0" indent="0" algn="ctr">
              <a:buNone/>
            </a:pPr>
            <a:r>
              <a:rPr lang="en-US" sz="2300" dirty="0" err="1" smtClean="0">
                <a:latin typeface="Gulim" pitchFamily="34" charset="-127"/>
                <a:ea typeface="Gulim" pitchFamily="34" charset="-127"/>
              </a:rPr>
              <a:t>Januária</a:t>
            </a:r>
            <a:r>
              <a:rPr lang="en-US" sz="2300" dirty="0" smtClean="0">
                <a:latin typeface="Gulim" pitchFamily="34" charset="-127"/>
                <a:ea typeface="Gulim" pitchFamily="34" charset="-127"/>
              </a:rPr>
              <a:t> - MG, 23/01/2017</a:t>
            </a:r>
            <a:endParaRPr lang="pt-BR" sz="23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4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(9)?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290457"/>
            <a:ext cx="9144000" cy="48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26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(10)?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10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245352"/>
            <a:ext cx="9144000" cy="49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8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(11)?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6863"/>
            <a:ext cx="9144000" cy="49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35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(12)?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6863"/>
            <a:ext cx="9144000" cy="49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03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(13)?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44"/>
            <a:ext cx="9144000" cy="49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04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(14)?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" y="1226863"/>
            <a:ext cx="9110202" cy="49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0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(15)?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" y="1226863"/>
            <a:ext cx="9127494" cy="49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5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(16)?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3023"/>
            <a:ext cx="9144000" cy="48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78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(17)?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8" y="1223547"/>
            <a:ext cx="9123332" cy="49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1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8" y="-122556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Linguagens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mais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populares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no GITHUB (1)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7" y="1211633"/>
            <a:ext cx="8732682" cy="5135563"/>
          </a:xfrm>
          <a:noFill/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9885" y="717099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pic>
        <p:nvPicPr>
          <p:cNvPr id="1026" name="Picture 2" descr="http://devblog.drall.com.br/wp-content/uploads/2015/08/github_top_10_programming_langu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0" y="959028"/>
            <a:ext cx="8858250" cy="486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0" y="5642816"/>
            <a:ext cx="826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Fonte</a:t>
            </a:r>
            <a:r>
              <a:rPr lang="en-US" dirty="0"/>
              <a:t>: http://devblog.drall.com.br/linguagens-de-programacao-mais-comuns-do-github-atraves-dos-anos/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446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(1)?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432507"/>
            <a:ext cx="6480720" cy="4630688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20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07704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Linguagens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mais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populares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no GITHUB (2)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23" y="3945554"/>
            <a:ext cx="12067874" cy="5925792"/>
          </a:xfrm>
          <a:noFill/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694751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0" y="5811978"/>
            <a:ext cx="826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Fonte</a:t>
            </a:r>
            <a:r>
              <a:rPr lang="en-US" dirty="0"/>
              <a:t>: http://redmonk.com/sogrady/2016/07/20/language-rankings-6-16/</a:t>
            </a:r>
            <a:endParaRPr lang="pt-BR" dirty="0"/>
          </a:p>
        </p:txBody>
      </p:sp>
      <p:pic>
        <p:nvPicPr>
          <p:cNvPr id="2050" name="Picture 2" descr="http://sogrady-media.redmonk.com/sogrady/files/2016/07/lang.rank_.Q316.plot-WM-e14690397608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0" y="1111496"/>
            <a:ext cx="8819050" cy="46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3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Objetos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(1)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7" y="1211633"/>
            <a:ext cx="8732682" cy="5135563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Objetos</a:t>
            </a:r>
            <a:r>
              <a:rPr lang="en-US" sz="2800" dirty="0" smtClean="0"/>
              <a:t> da </a:t>
            </a:r>
            <a:r>
              <a:rPr lang="en-US" sz="2800" dirty="0" err="1" smtClean="0"/>
              <a:t>linguagem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Objetos</a:t>
            </a:r>
            <a:r>
              <a:rPr lang="en-US" sz="2800" dirty="0" smtClean="0"/>
              <a:t> </a:t>
            </a:r>
            <a:r>
              <a:rPr lang="en-US" sz="2800" dirty="0" err="1" smtClean="0"/>
              <a:t>fornecidos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Host Environment</a:t>
            </a:r>
          </a:p>
          <a:p>
            <a:pPr algn="just"/>
            <a:r>
              <a:rPr lang="en-US" sz="2800" dirty="0" err="1" smtClean="0"/>
              <a:t>Objetos</a:t>
            </a:r>
            <a:r>
              <a:rPr lang="en-US" sz="2800" dirty="0" smtClean="0"/>
              <a:t> </a:t>
            </a:r>
            <a:r>
              <a:rPr lang="en-US" sz="2800" dirty="0" err="1" smtClean="0"/>
              <a:t>criados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</a:t>
            </a:r>
            <a:r>
              <a:rPr lang="en-US" sz="2800" dirty="0" err="1" smtClean="0"/>
              <a:t>usuário</a:t>
            </a:r>
            <a:r>
              <a:rPr lang="en-US" sz="2800" dirty="0" smtClean="0"/>
              <a:t> 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20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Objetos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(2)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7" y="1211633"/>
            <a:ext cx="8732682" cy="5135563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Objetos</a:t>
            </a:r>
            <a:r>
              <a:rPr lang="en-US" sz="2800" dirty="0" smtClean="0"/>
              <a:t> do </a:t>
            </a:r>
            <a:r>
              <a:rPr lang="en-US" sz="2800" dirty="0" err="1" smtClean="0"/>
              <a:t>navegador</a:t>
            </a:r>
            <a:r>
              <a:rPr lang="en-US" sz="2800" dirty="0" smtClean="0"/>
              <a:t>: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</a:t>
            </a:r>
            <a:r>
              <a:rPr lang="pt-BR" sz="2800" dirty="0" err="1"/>
              <a:t>Document</a:t>
            </a:r>
            <a:r>
              <a:rPr lang="pt-BR" sz="2800" dirty="0"/>
              <a:t> </a:t>
            </a:r>
            <a:r>
              <a:rPr lang="pt-BR" sz="2800" dirty="0" err="1"/>
              <a:t>Object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 (DOM</a:t>
            </a:r>
            <a:r>
              <a:rPr lang="pt-BR" sz="2800" dirty="0" smtClean="0"/>
              <a:t>)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No </a:t>
            </a:r>
            <a:r>
              <a:rPr lang="en-US" sz="2800" dirty="0" err="1" smtClean="0"/>
              <a:t>Início</a:t>
            </a:r>
            <a:r>
              <a:rPr lang="en-US" sz="2800" dirty="0" smtClean="0"/>
              <a:t>,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navegador</a:t>
            </a:r>
            <a:r>
              <a:rPr lang="en-US" sz="2800" dirty="0" smtClean="0"/>
              <a:t> </a:t>
            </a:r>
            <a:r>
              <a:rPr lang="en-US" sz="2800" dirty="0" err="1" smtClean="0"/>
              <a:t>criou</a:t>
            </a:r>
            <a:r>
              <a:rPr lang="en-US" sz="2800" dirty="0" smtClean="0"/>
              <a:t> </a:t>
            </a:r>
            <a:r>
              <a:rPr lang="en-US" sz="2800" dirty="0" err="1" smtClean="0"/>
              <a:t>seu</a:t>
            </a:r>
            <a:r>
              <a:rPr lang="en-US" sz="2800" dirty="0" smtClean="0"/>
              <a:t> DOM particular (IE      e Netscape).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W3C </a:t>
            </a:r>
            <a:r>
              <a:rPr lang="en-US" sz="2800" dirty="0" err="1" smtClean="0"/>
              <a:t>iniciou</a:t>
            </a:r>
            <a:r>
              <a:rPr lang="en-US" sz="2800" dirty="0" smtClean="0"/>
              <a:t> </a:t>
            </a:r>
            <a:r>
              <a:rPr lang="en-US" sz="2800" dirty="0" err="1" smtClean="0"/>
              <a:t>trabalho</a:t>
            </a:r>
            <a:r>
              <a:rPr lang="en-US" sz="2800" dirty="0" smtClean="0"/>
              <a:t> de </a:t>
            </a:r>
            <a:r>
              <a:rPr lang="en-US" sz="2800" dirty="0" err="1" smtClean="0"/>
              <a:t>padronização</a:t>
            </a:r>
            <a:r>
              <a:rPr lang="en-US" sz="2800" dirty="0" smtClean="0"/>
              <a:t> do DOM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- </a:t>
            </a:r>
            <a:r>
              <a:rPr lang="en-US" sz="2800" dirty="0" err="1" smtClean="0"/>
              <a:t>Ainda</a:t>
            </a:r>
            <a:r>
              <a:rPr lang="en-US" sz="2800" dirty="0" smtClean="0"/>
              <a:t> </a:t>
            </a:r>
            <a:r>
              <a:rPr lang="en-US" sz="2800" dirty="0" err="1" smtClean="0"/>
              <a:t>existem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incompatibilidades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27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" y="1245132"/>
            <a:ext cx="9123850" cy="49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5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234044"/>
            <a:ext cx="9036496" cy="49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6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(3)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de </a:t>
            </a:r>
            <a:r>
              <a:rPr lang="en-US" dirty="0" err="1" smtClean="0"/>
              <a:t>alerta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290456"/>
            <a:ext cx="9050544" cy="27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871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(4)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de </a:t>
            </a:r>
            <a:r>
              <a:rPr lang="en-US" dirty="0" err="1" smtClean="0"/>
              <a:t>alerta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290456"/>
            <a:ext cx="8816672" cy="30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48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(5)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1" y="1308985"/>
            <a:ext cx="8912699" cy="4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6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(6)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7812"/>
            <a:ext cx="9144000" cy="49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63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(7)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STRING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4" y="2075975"/>
            <a:ext cx="9046106" cy="14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234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(2)?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7" y="1211633"/>
            <a:ext cx="8732682" cy="5135563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Criada</a:t>
            </a:r>
            <a:r>
              <a:rPr lang="en-US" sz="2800" dirty="0" smtClean="0"/>
              <a:t> </a:t>
            </a:r>
            <a:r>
              <a:rPr lang="en-US" sz="2800" dirty="0" err="1" smtClean="0"/>
              <a:t>pela</a:t>
            </a:r>
            <a:r>
              <a:rPr lang="en-US" sz="2800" dirty="0" smtClean="0"/>
              <a:t> Netscape </a:t>
            </a:r>
            <a:r>
              <a:rPr lang="en-US" sz="2800" dirty="0" err="1" smtClean="0"/>
              <a:t>em</a:t>
            </a:r>
            <a:r>
              <a:rPr lang="en-US" sz="2800" dirty="0" smtClean="0"/>
              <a:t> 1995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 err="1" smtClean="0"/>
              <a:t>princípio</a:t>
            </a:r>
            <a:r>
              <a:rPr lang="en-US" sz="2800" dirty="0" smtClean="0"/>
              <a:t> </a:t>
            </a:r>
            <a:r>
              <a:rPr lang="en-US" sz="2800" dirty="0" err="1" smtClean="0"/>
              <a:t>chamada</a:t>
            </a:r>
            <a:r>
              <a:rPr lang="en-US" sz="2800" dirty="0" smtClean="0"/>
              <a:t> de </a:t>
            </a:r>
            <a:r>
              <a:rPr lang="en-US" sz="2800" dirty="0" err="1" smtClean="0"/>
              <a:t>LiveScript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Recebeu</a:t>
            </a:r>
            <a:r>
              <a:rPr lang="en-US" sz="2800" dirty="0" smtClean="0"/>
              <a:t> </a:t>
            </a:r>
            <a:r>
              <a:rPr lang="en-US" sz="2800" dirty="0" err="1" smtClean="0"/>
              <a:t>colaboração</a:t>
            </a:r>
            <a:r>
              <a:rPr lang="en-US" sz="2800" dirty="0" smtClean="0"/>
              <a:t> da Sun</a:t>
            </a:r>
          </a:p>
          <a:p>
            <a:pPr algn="just"/>
            <a:r>
              <a:rPr lang="en-US" sz="2800" dirty="0" err="1" smtClean="0"/>
              <a:t>Foi</a:t>
            </a:r>
            <a:r>
              <a:rPr lang="en-US" sz="2800" dirty="0" smtClean="0"/>
              <a:t> </a:t>
            </a:r>
            <a:r>
              <a:rPr lang="en-US" sz="2800" dirty="0" err="1" smtClean="0"/>
              <a:t>projetada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inicialmente</a:t>
            </a:r>
            <a:r>
              <a:rPr lang="en-US" sz="2800" dirty="0" smtClean="0"/>
              <a:t> para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linguagem</a:t>
            </a:r>
            <a:r>
              <a:rPr lang="en-US" sz="2800" dirty="0" smtClean="0"/>
              <a:t> de Script.</a:t>
            </a:r>
          </a:p>
          <a:p>
            <a:pPr algn="just"/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requer</a:t>
            </a:r>
            <a:r>
              <a:rPr lang="en-US" sz="2800" dirty="0" smtClean="0"/>
              <a:t> </a:t>
            </a:r>
            <a:r>
              <a:rPr lang="en-US" sz="2800" dirty="0" err="1" smtClean="0"/>
              <a:t>compilador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Não</a:t>
            </a:r>
            <a:r>
              <a:rPr lang="en-US" sz="2800" dirty="0" smtClean="0"/>
              <a:t> é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linguagem</a:t>
            </a:r>
            <a:r>
              <a:rPr lang="en-US" sz="2800" dirty="0" smtClean="0"/>
              <a:t> </a:t>
            </a:r>
            <a:r>
              <a:rPr lang="en-US" sz="2800" dirty="0" err="1" smtClean="0"/>
              <a:t>computacionalmente</a:t>
            </a:r>
            <a:r>
              <a:rPr lang="en-US" sz="2800" dirty="0" smtClean="0"/>
              <a:t> </a:t>
            </a:r>
            <a:r>
              <a:rPr lang="en-US" sz="2800" dirty="0" err="1" smtClean="0"/>
              <a:t>autosuficiente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 err="1" smtClean="0"/>
              <a:t>organização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Ecma</a:t>
            </a:r>
            <a:r>
              <a:rPr lang="en-US" sz="2800" dirty="0" smtClean="0"/>
              <a:t> </a:t>
            </a:r>
            <a:r>
              <a:rPr lang="en-US" sz="2800" dirty="0" err="1" smtClean="0"/>
              <a:t>padronizou</a:t>
            </a:r>
            <a:r>
              <a:rPr lang="en-US" sz="2800" dirty="0" smtClean="0"/>
              <a:t> a </a:t>
            </a:r>
            <a:r>
              <a:rPr lang="en-US" sz="2800" dirty="0" err="1" smtClean="0"/>
              <a:t>linguagem</a:t>
            </a:r>
            <a:r>
              <a:rPr lang="en-US" sz="2800" dirty="0" smtClean="0"/>
              <a:t>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Javascript</a:t>
            </a:r>
            <a:r>
              <a:rPr lang="en-US" sz="2800" dirty="0" smtClean="0"/>
              <a:t> = </a:t>
            </a:r>
            <a:r>
              <a:rPr lang="en-US" sz="2800" dirty="0" err="1" smtClean="0"/>
              <a:t>Ecmascript</a:t>
            </a:r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(8)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FUNCTION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4" y="2123420"/>
            <a:ext cx="9014340" cy="28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824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(9)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30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917" y="2224954"/>
            <a:ext cx="6867475" cy="20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50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(10)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450259"/>
            <a:ext cx="6912768" cy="23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89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(11)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46589"/>
            <a:ext cx="7344816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(12)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4" y="2222256"/>
            <a:ext cx="8422282" cy="19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(13)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22686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403" y="1700808"/>
            <a:ext cx="5904656" cy="43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222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(14)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851402" y="1375369"/>
            <a:ext cx="3441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OPERADOR </a:t>
            </a:r>
            <a:r>
              <a:rPr lang="en-US" sz="2800" b="1" dirty="0" err="1" smtClean="0"/>
              <a:t>typeof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01" y="2196077"/>
            <a:ext cx="5177038" cy="16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0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(15)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851402" y="1375369"/>
            <a:ext cx="3441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OPERADOR ++ e --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024372"/>
            <a:ext cx="2592288" cy="19592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085590"/>
            <a:ext cx="2520280" cy="18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987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(16)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851402" y="1375369"/>
            <a:ext cx="3441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instanceof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226937"/>
            <a:ext cx="5511072" cy="14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77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(17)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Operadores</a:t>
            </a:r>
            <a:r>
              <a:rPr lang="en-US" sz="2800" b="1" dirty="0" smtClean="0"/>
              <a:t> ==, !=, ===, !==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3" y="2026723"/>
            <a:ext cx="4261574" cy="19470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163" y="2015827"/>
            <a:ext cx="4193837" cy="195799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163" y="4284301"/>
            <a:ext cx="4193837" cy="18418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53" y="4286284"/>
            <a:ext cx="4226310" cy="19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68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(3)?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43" y="1714170"/>
            <a:ext cx="7209452" cy="27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84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(18)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if/else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057220"/>
            <a:ext cx="5760640" cy="35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47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(19)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40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do/while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155777"/>
            <a:ext cx="3744416" cy="3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43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(20)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while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045359"/>
            <a:ext cx="3600400" cy="3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598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(21)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for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119778"/>
            <a:ext cx="4504433" cy="20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2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(22)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for/in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3" y="2177875"/>
            <a:ext cx="4660063" cy="26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3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(23)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with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907546"/>
            <a:ext cx="3096344" cy="36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13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(24)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switch/case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851617"/>
            <a:ext cx="3384376" cy="42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0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(4)?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6" y="1678304"/>
            <a:ext cx="8894452" cy="15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(5)?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00" y="1278791"/>
            <a:ext cx="8560571" cy="48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5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(6)?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295298"/>
            <a:ext cx="8894452" cy="48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78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(7)?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542"/>
            <a:ext cx="9144000" cy="48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31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(8)?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3692"/>
            <a:ext cx="9144000" cy="49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8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0035">
  <a:themeElements>
    <a:clrScheme name="Custom 111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N0035</Template>
  <TotalTime>34608</TotalTime>
  <Words>521</Words>
  <Application>Microsoft Office PowerPoint</Application>
  <PresentationFormat>Apresentação na tela (4:3)</PresentationFormat>
  <Paragraphs>208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Gulim</vt:lpstr>
      <vt:lpstr>Adobe Heiti Std R</vt:lpstr>
      <vt:lpstr>Andalus</vt:lpstr>
      <vt:lpstr>Arial</vt:lpstr>
      <vt:lpstr>Calibri</vt:lpstr>
      <vt:lpstr>N0035</vt:lpstr>
      <vt:lpstr>INSTITUTO FEDERAL DO NORTE DE MINAS GERAIS – CAMPUS JANUÁRIA </vt:lpstr>
      <vt:lpstr>O que é Javascript (1)?</vt:lpstr>
      <vt:lpstr>O que é Javascript (2)? </vt:lpstr>
      <vt:lpstr>O que é Javascript (3)? </vt:lpstr>
      <vt:lpstr>O que é Javascript (4)? </vt:lpstr>
      <vt:lpstr>O que é Javascript (5)? </vt:lpstr>
      <vt:lpstr>O que é Javascript (6)? </vt:lpstr>
      <vt:lpstr>O que é Javascript (7)? </vt:lpstr>
      <vt:lpstr>O que é Javascript (8)? </vt:lpstr>
      <vt:lpstr>O que é Javascript (9)? </vt:lpstr>
      <vt:lpstr>O que é Javascript (10)? </vt:lpstr>
      <vt:lpstr>O que é Javascript (11)? </vt:lpstr>
      <vt:lpstr>O que é Javascript (12)? </vt:lpstr>
      <vt:lpstr>O que é Javascript (13)? </vt:lpstr>
      <vt:lpstr>O que é Javascript (14)? </vt:lpstr>
      <vt:lpstr>O que é Javascript (15)? </vt:lpstr>
      <vt:lpstr>O que é Javascript (16)? </vt:lpstr>
      <vt:lpstr>O que é Javascript (17)? </vt:lpstr>
      <vt:lpstr>Linguagens mais populares no GITHUB (1)</vt:lpstr>
      <vt:lpstr>Linguagens mais populares no GITHUB (2)</vt:lpstr>
      <vt:lpstr>Objetos Javascript (1)</vt:lpstr>
      <vt:lpstr>Objetos Javascript (2)</vt:lpstr>
      <vt:lpstr>Estrutura da linguagem (1) </vt:lpstr>
      <vt:lpstr>Estrutura da linguagem (2) </vt:lpstr>
      <vt:lpstr>Estrutura da linguagem (3) </vt:lpstr>
      <vt:lpstr>Estrutura da linguagem (4) </vt:lpstr>
      <vt:lpstr>Estrutura da linguagem (5) </vt:lpstr>
      <vt:lpstr>Estrutura da linguagem (6) </vt:lpstr>
      <vt:lpstr>Estrutura da linguagem (7) </vt:lpstr>
      <vt:lpstr>Estrutura da linguagem (8) </vt:lpstr>
      <vt:lpstr>Estrutura da linguagem (9) </vt:lpstr>
      <vt:lpstr>Estrutura da linguagem (10) </vt:lpstr>
      <vt:lpstr>Estrutura da linguagem (11) </vt:lpstr>
      <vt:lpstr>Estrutura da linguagem (12) </vt:lpstr>
      <vt:lpstr>Estrutura da linguagem (13) </vt:lpstr>
      <vt:lpstr>Estrutura da linguagem (14) </vt:lpstr>
      <vt:lpstr>Estrutura da linguagem (15) </vt:lpstr>
      <vt:lpstr>Estrutura da linguagem (16) </vt:lpstr>
      <vt:lpstr>Estrutura da linguagem (17) </vt:lpstr>
      <vt:lpstr>Estrutura da linguagem (18) </vt:lpstr>
      <vt:lpstr>Estrutura da linguagem (19) </vt:lpstr>
      <vt:lpstr>Estrutura da linguagem (20) </vt:lpstr>
      <vt:lpstr>Estrutura da linguagem (21) </vt:lpstr>
      <vt:lpstr>Estrutura da linguagem (22) </vt:lpstr>
      <vt:lpstr>Estrutura da linguagem (23) </vt:lpstr>
      <vt:lpstr>Estrutura da linguagem (24)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Raphael</dc:creator>
  <cp:lastModifiedBy>Raphael</cp:lastModifiedBy>
  <cp:revision>1614</cp:revision>
  <dcterms:created xsi:type="dcterms:W3CDTF">2015-08-21T01:46:52Z</dcterms:created>
  <dcterms:modified xsi:type="dcterms:W3CDTF">2017-01-23T13:28:18Z</dcterms:modified>
</cp:coreProperties>
</file>