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69B23-E650-440C-BD6A-A6AEF1E72823}" v="413" dt="2022-05-31T13:53:05.462"/>
    <p1510:client id="{D86A446B-E2B5-53AB-220E-80F73BF620E7}" v="222" dt="2022-07-04T17:13:1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ALUWA-LIYANAGE Raphaël" userId="S::raphael.kathaluwa-liyanage.auditeur@lecnam.net::c82c0d2a-a559-456e-b2c9-fa73813ae099" providerId="AD" clId="Web-{31A69B23-E650-440C-BD6A-A6AEF1E72823}"/>
    <pc:docChg chg="addSld modSld">
      <pc:chgData name="KATHALUWA-LIYANAGE Raphaël" userId="S::raphael.kathaluwa-liyanage.auditeur@lecnam.net::c82c0d2a-a559-456e-b2c9-fa73813ae099" providerId="AD" clId="Web-{31A69B23-E650-440C-BD6A-A6AEF1E72823}" dt="2022-05-31T13:53:05.462" v="391" actId="1076"/>
      <pc:docMkLst>
        <pc:docMk/>
      </pc:docMkLst>
      <pc:sldChg chg="delSp">
        <pc:chgData name="KATHALUWA-LIYANAGE Raphaël" userId="S::raphael.kathaluwa-liyanage.auditeur@lecnam.net::c82c0d2a-a559-456e-b2c9-fa73813ae099" providerId="AD" clId="Web-{31A69B23-E650-440C-BD6A-A6AEF1E72823}" dt="2022-05-31T13:32:23.651" v="0"/>
        <pc:sldMkLst>
          <pc:docMk/>
          <pc:sldMk cId="3784089036" sldId="256"/>
        </pc:sldMkLst>
        <pc:spChg chg="del">
          <ac:chgData name="KATHALUWA-LIYANAGE Raphaël" userId="S::raphael.kathaluwa-liyanage.auditeur@lecnam.net::c82c0d2a-a559-456e-b2c9-fa73813ae099" providerId="AD" clId="Web-{31A69B23-E650-440C-BD6A-A6AEF1E72823}" dt="2022-05-31T13:32:23.651" v="0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KATHALUWA-LIYANAGE Raphaël" userId="S::raphael.kathaluwa-liyanage.auditeur@lecnam.net::c82c0d2a-a559-456e-b2c9-fa73813ae099" providerId="AD" clId="Web-{31A69B23-E650-440C-BD6A-A6AEF1E72823}" dt="2022-05-31T13:36:30.307" v="69" actId="20577"/>
        <pc:sldMkLst>
          <pc:docMk/>
          <pc:sldMk cId="9972417" sldId="257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34:52.598" v="7" actId="20577"/>
          <ac:spMkLst>
            <pc:docMk/>
            <pc:sldMk cId="9972417" sldId="257"/>
            <ac:spMk id="2" creationId="{ED225D05-4897-C7CE-A97F-9752FA4D7AA4}"/>
          </ac:spMkLst>
        </pc:spChg>
        <pc:spChg chg="mod">
          <ac:chgData name="KATHALUWA-LIYANAGE Raphaël" userId="S::raphael.kathaluwa-liyanage.auditeur@lecnam.net::c82c0d2a-a559-456e-b2c9-fa73813ae099" providerId="AD" clId="Web-{31A69B23-E650-440C-BD6A-A6AEF1E72823}" dt="2022-05-31T13:36:30.307" v="69" actId="20577"/>
          <ac:spMkLst>
            <pc:docMk/>
            <pc:sldMk cId="9972417" sldId="257"/>
            <ac:spMk id="3" creationId="{68C40CE3-FB5C-33B9-E945-0D08DAFC59EA}"/>
          </ac:spMkLst>
        </pc:spChg>
      </pc:sldChg>
      <pc:sldChg chg="addSp delSp modSp new">
        <pc:chgData name="KATHALUWA-LIYANAGE Raphaël" userId="S::raphael.kathaluwa-liyanage.auditeur@lecnam.net::c82c0d2a-a559-456e-b2c9-fa73813ae099" providerId="AD" clId="Web-{31A69B23-E650-440C-BD6A-A6AEF1E72823}" dt="2022-05-31T13:40:36.385" v="165"/>
        <pc:sldMkLst>
          <pc:docMk/>
          <pc:sldMk cId="1932996585" sldId="258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36:46.605" v="72" actId="20577"/>
          <ac:spMkLst>
            <pc:docMk/>
            <pc:sldMk cId="1932996585" sldId="258"/>
            <ac:spMk id="2" creationId="{582CA635-F1D0-9730-C797-56E37CAA25EB}"/>
          </ac:spMkLst>
        </pc:spChg>
        <pc:spChg chg="del mod">
          <ac:chgData name="KATHALUWA-LIYANAGE Raphaël" userId="S::raphael.kathaluwa-liyanage.auditeur@lecnam.net::c82c0d2a-a559-456e-b2c9-fa73813ae099" providerId="AD" clId="Web-{31A69B23-E650-440C-BD6A-A6AEF1E72823}" dt="2022-05-31T13:40:33.916" v="164"/>
          <ac:spMkLst>
            <pc:docMk/>
            <pc:sldMk cId="1932996585" sldId="258"/>
            <ac:spMk id="3" creationId="{37C4BBD1-BE7A-E7FB-D593-D19D4DB3F927}"/>
          </ac:spMkLst>
        </pc:spChg>
        <pc:spChg chg="add del mod">
          <ac:chgData name="KATHALUWA-LIYANAGE Raphaël" userId="S::raphael.kathaluwa-liyanage.auditeur@lecnam.net::c82c0d2a-a559-456e-b2c9-fa73813ae099" providerId="AD" clId="Web-{31A69B23-E650-440C-BD6A-A6AEF1E72823}" dt="2022-05-31T13:40:36.385" v="165"/>
          <ac:spMkLst>
            <pc:docMk/>
            <pc:sldMk cId="1932996585" sldId="258"/>
            <ac:spMk id="5" creationId="{8BCE0335-08F1-9193-A918-D46867CC2420}"/>
          </ac:spMkLst>
        </pc:spChg>
        <pc:picChg chg="add mod ord">
          <ac:chgData name="KATHALUWA-LIYANAGE Raphaël" userId="S::raphael.kathaluwa-liyanage.auditeur@lecnam.net::c82c0d2a-a559-456e-b2c9-fa73813ae099" providerId="AD" clId="Web-{31A69B23-E650-440C-BD6A-A6AEF1E72823}" dt="2022-05-31T13:40:36.385" v="165"/>
          <ac:picMkLst>
            <pc:docMk/>
            <pc:sldMk cId="1932996585" sldId="258"/>
            <ac:picMk id="6" creationId="{078E1AD9-5AAD-A780-0053-8A429B1F5BA6}"/>
          </ac:picMkLst>
        </pc:picChg>
      </pc:sldChg>
      <pc:sldChg chg="addSp modSp new">
        <pc:chgData name="KATHALUWA-LIYANAGE Raphaël" userId="S::raphael.kathaluwa-liyanage.auditeur@lecnam.net::c82c0d2a-a559-456e-b2c9-fa73813ae099" providerId="AD" clId="Web-{31A69B23-E650-440C-BD6A-A6AEF1E72823}" dt="2022-05-31T13:42:16.813" v="180" actId="1076"/>
        <pc:sldMkLst>
          <pc:docMk/>
          <pc:sldMk cId="3961770431" sldId="259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38:56.894" v="145" actId="20577"/>
          <ac:spMkLst>
            <pc:docMk/>
            <pc:sldMk cId="3961770431" sldId="259"/>
            <ac:spMk id="2" creationId="{ACC50450-C626-CD97-3FF5-CCC2307381B7}"/>
          </ac:spMkLst>
        </pc:spChg>
        <pc:spChg chg="mod">
          <ac:chgData name="KATHALUWA-LIYANAGE Raphaël" userId="S::raphael.kathaluwa-liyanage.auditeur@lecnam.net::c82c0d2a-a559-456e-b2c9-fa73813ae099" providerId="AD" clId="Web-{31A69B23-E650-440C-BD6A-A6AEF1E72823}" dt="2022-05-31T13:42:03.609" v="175" actId="14100"/>
          <ac:spMkLst>
            <pc:docMk/>
            <pc:sldMk cId="3961770431" sldId="259"/>
            <ac:spMk id="3" creationId="{377B7553-E632-8C6B-CB92-72DA8B03801A}"/>
          </ac:spMkLst>
        </pc:spChg>
        <pc:picChg chg="add mod ord">
          <ac:chgData name="KATHALUWA-LIYANAGE Raphaël" userId="S::raphael.kathaluwa-liyanage.auditeur@lecnam.net::c82c0d2a-a559-456e-b2c9-fa73813ae099" providerId="AD" clId="Web-{31A69B23-E650-440C-BD6A-A6AEF1E72823}" dt="2022-05-31T13:42:16.813" v="180" actId="1076"/>
          <ac:picMkLst>
            <pc:docMk/>
            <pc:sldMk cId="3961770431" sldId="259"/>
            <ac:picMk id="4" creationId="{B326CE92-53A9-1485-21F2-0D608F7ADB35}"/>
          </ac:picMkLst>
        </pc:picChg>
      </pc:sldChg>
      <pc:sldChg chg="add replId">
        <pc:chgData name="KATHALUWA-LIYANAGE Raphaël" userId="S::raphael.kathaluwa-liyanage.auditeur@lecnam.net::c82c0d2a-a559-456e-b2c9-fa73813ae099" providerId="AD" clId="Web-{31A69B23-E650-440C-BD6A-A6AEF1E72823}" dt="2022-05-31T13:40:09.633" v="163"/>
        <pc:sldMkLst>
          <pc:docMk/>
          <pc:sldMk cId="1260531409" sldId="260"/>
        </pc:sldMkLst>
      </pc:sldChg>
      <pc:sldChg chg="modSp add replId">
        <pc:chgData name="KATHALUWA-LIYANAGE Raphaël" userId="S::raphael.kathaluwa-liyanage.auditeur@lecnam.net::c82c0d2a-a559-456e-b2c9-fa73813ae099" providerId="AD" clId="Web-{31A69B23-E650-440C-BD6A-A6AEF1E72823}" dt="2022-05-31T13:42:59.815" v="193" actId="20577"/>
        <pc:sldMkLst>
          <pc:docMk/>
          <pc:sldMk cId="1934198680" sldId="261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42:47.846" v="187" actId="20577"/>
          <ac:spMkLst>
            <pc:docMk/>
            <pc:sldMk cId="1934198680" sldId="261"/>
            <ac:spMk id="2" creationId="{ACC50450-C626-CD97-3FF5-CCC2307381B7}"/>
          </ac:spMkLst>
        </pc:spChg>
        <pc:spChg chg="mod">
          <ac:chgData name="KATHALUWA-LIYANAGE Raphaël" userId="S::raphael.kathaluwa-liyanage.auditeur@lecnam.net::c82c0d2a-a559-456e-b2c9-fa73813ae099" providerId="AD" clId="Web-{31A69B23-E650-440C-BD6A-A6AEF1E72823}" dt="2022-05-31T13:42:59.815" v="193" actId="20577"/>
          <ac:spMkLst>
            <pc:docMk/>
            <pc:sldMk cId="1934198680" sldId="261"/>
            <ac:spMk id="3" creationId="{377B7553-E632-8C6B-CB92-72DA8B03801A}"/>
          </ac:spMkLst>
        </pc:spChg>
      </pc:sldChg>
      <pc:sldChg chg="addSp delSp modSp add replId">
        <pc:chgData name="KATHALUWA-LIYANAGE Raphaël" userId="S::raphael.kathaluwa-liyanage.auditeur@lecnam.net::c82c0d2a-a559-456e-b2c9-fa73813ae099" providerId="AD" clId="Web-{31A69B23-E650-440C-BD6A-A6AEF1E72823}" dt="2022-05-31T13:41:13.465" v="169"/>
        <pc:sldMkLst>
          <pc:docMk/>
          <pc:sldMk cId="3563013642" sldId="262"/>
        </pc:sldMkLst>
        <pc:spChg chg="add del mod">
          <ac:chgData name="KATHALUWA-LIYANAGE Raphaël" userId="S::raphael.kathaluwa-liyanage.auditeur@lecnam.net::c82c0d2a-a559-456e-b2c9-fa73813ae099" providerId="AD" clId="Web-{31A69B23-E650-440C-BD6A-A6AEF1E72823}" dt="2022-05-31T13:41:13.465" v="169"/>
          <ac:spMkLst>
            <pc:docMk/>
            <pc:sldMk cId="3563013642" sldId="262"/>
            <ac:spMk id="4" creationId="{28DA98D7-19DD-0114-FBE3-7D11F81822B7}"/>
          </ac:spMkLst>
        </pc:spChg>
        <pc:picChg chg="add mod ord">
          <ac:chgData name="KATHALUWA-LIYANAGE Raphaël" userId="S::raphael.kathaluwa-liyanage.auditeur@lecnam.net::c82c0d2a-a559-456e-b2c9-fa73813ae099" providerId="AD" clId="Web-{31A69B23-E650-440C-BD6A-A6AEF1E72823}" dt="2022-05-31T13:41:13.465" v="169"/>
          <ac:picMkLst>
            <pc:docMk/>
            <pc:sldMk cId="3563013642" sldId="262"/>
            <ac:picMk id="5" creationId="{13B72FE9-EB72-BADC-BD4B-7E18FBD5A43D}"/>
          </ac:picMkLst>
        </pc:picChg>
        <pc:picChg chg="del">
          <ac:chgData name="KATHALUWA-LIYANAGE Raphaël" userId="S::raphael.kathaluwa-liyanage.auditeur@lecnam.net::c82c0d2a-a559-456e-b2c9-fa73813ae099" providerId="AD" clId="Web-{31A69B23-E650-440C-BD6A-A6AEF1E72823}" dt="2022-05-31T13:41:06.918" v="168"/>
          <ac:picMkLst>
            <pc:docMk/>
            <pc:sldMk cId="3563013642" sldId="262"/>
            <ac:picMk id="6" creationId="{078E1AD9-5AAD-A780-0053-8A429B1F5BA6}"/>
          </ac:picMkLst>
        </pc:picChg>
      </pc:sldChg>
      <pc:sldChg chg="modSp add replId">
        <pc:chgData name="KATHALUWA-LIYANAGE Raphaël" userId="S::raphael.kathaluwa-liyanage.auditeur@lecnam.net::c82c0d2a-a559-456e-b2c9-fa73813ae099" providerId="AD" clId="Web-{31A69B23-E650-440C-BD6A-A6AEF1E72823}" dt="2022-05-31T13:44:24.852" v="246" actId="20577"/>
        <pc:sldMkLst>
          <pc:docMk/>
          <pc:sldMk cId="401297177" sldId="263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43:32.458" v="200" actId="20577"/>
          <ac:spMkLst>
            <pc:docMk/>
            <pc:sldMk cId="401297177" sldId="263"/>
            <ac:spMk id="2" creationId="{ACC50450-C626-CD97-3FF5-CCC2307381B7}"/>
          </ac:spMkLst>
        </pc:spChg>
        <pc:spChg chg="mod">
          <ac:chgData name="KATHALUWA-LIYANAGE Raphaël" userId="S::raphael.kathaluwa-liyanage.auditeur@lecnam.net::c82c0d2a-a559-456e-b2c9-fa73813ae099" providerId="AD" clId="Web-{31A69B23-E650-440C-BD6A-A6AEF1E72823}" dt="2022-05-31T13:44:24.852" v="246" actId="20577"/>
          <ac:spMkLst>
            <pc:docMk/>
            <pc:sldMk cId="401297177" sldId="263"/>
            <ac:spMk id="3" creationId="{377B7553-E632-8C6B-CB92-72DA8B03801A}"/>
          </ac:spMkLst>
        </pc:spChg>
      </pc:sldChg>
      <pc:sldChg chg="addSp delSp modSp add replId">
        <pc:chgData name="KATHALUWA-LIYANAGE Raphaël" userId="S::raphael.kathaluwa-liyanage.auditeur@lecnam.net::c82c0d2a-a559-456e-b2c9-fa73813ae099" providerId="AD" clId="Web-{31A69B23-E650-440C-BD6A-A6AEF1E72823}" dt="2022-05-31T13:45:03.370" v="251" actId="14100"/>
        <pc:sldMkLst>
          <pc:docMk/>
          <pc:sldMk cId="981769778" sldId="264"/>
        </pc:sldMkLst>
        <pc:spChg chg="del">
          <ac:chgData name="KATHALUWA-LIYANAGE Raphaël" userId="S::raphael.kathaluwa-liyanage.auditeur@lecnam.net::c82c0d2a-a559-456e-b2c9-fa73813ae099" providerId="AD" clId="Web-{31A69B23-E650-440C-BD6A-A6AEF1E72823}" dt="2022-05-31T13:44:47.869" v="248"/>
          <ac:spMkLst>
            <pc:docMk/>
            <pc:sldMk cId="981769778" sldId="264"/>
            <ac:spMk id="3" creationId="{377B7553-E632-8C6B-CB92-72DA8B03801A}"/>
          </ac:spMkLst>
        </pc:spChg>
        <pc:spChg chg="add del mod">
          <ac:chgData name="KATHALUWA-LIYANAGE Raphaël" userId="S::raphael.kathaluwa-liyanage.auditeur@lecnam.net::c82c0d2a-a559-456e-b2c9-fa73813ae099" providerId="AD" clId="Web-{31A69B23-E650-440C-BD6A-A6AEF1E72823}" dt="2022-05-31T13:44:53.932" v="249"/>
          <ac:spMkLst>
            <pc:docMk/>
            <pc:sldMk cId="981769778" sldId="264"/>
            <ac:spMk id="5" creationId="{2F90C034-C08C-AC24-544D-9120D37609B1}"/>
          </ac:spMkLst>
        </pc:spChg>
        <pc:picChg chg="add mod ord">
          <ac:chgData name="KATHALUWA-LIYANAGE Raphaël" userId="S::raphael.kathaluwa-liyanage.auditeur@lecnam.net::c82c0d2a-a559-456e-b2c9-fa73813ae099" providerId="AD" clId="Web-{31A69B23-E650-440C-BD6A-A6AEF1E72823}" dt="2022-05-31T13:45:03.370" v="251" actId="14100"/>
          <ac:picMkLst>
            <pc:docMk/>
            <pc:sldMk cId="981769778" sldId="264"/>
            <ac:picMk id="6" creationId="{52C34C5E-EE07-66E6-7C4A-6626A89ED6C9}"/>
          </ac:picMkLst>
        </pc:picChg>
      </pc:sldChg>
      <pc:sldChg chg="modSp add replId">
        <pc:chgData name="KATHALUWA-LIYANAGE Raphaël" userId="S::raphael.kathaluwa-liyanage.auditeur@lecnam.net::c82c0d2a-a559-456e-b2c9-fa73813ae099" providerId="AD" clId="Web-{31A69B23-E650-440C-BD6A-A6AEF1E72823}" dt="2022-05-31T13:45:54.139" v="285" actId="20577"/>
        <pc:sldMkLst>
          <pc:docMk/>
          <pc:sldMk cId="44194686" sldId="265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45:19.699" v="254" actId="20577"/>
          <ac:spMkLst>
            <pc:docMk/>
            <pc:sldMk cId="44194686" sldId="265"/>
            <ac:spMk id="2" creationId="{ACC50450-C626-CD97-3FF5-CCC2307381B7}"/>
          </ac:spMkLst>
        </pc:spChg>
        <pc:spChg chg="mod">
          <ac:chgData name="KATHALUWA-LIYANAGE Raphaël" userId="S::raphael.kathaluwa-liyanage.auditeur@lecnam.net::c82c0d2a-a559-456e-b2c9-fa73813ae099" providerId="AD" clId="Web-{31A69B23-E650-440C-BD6A-A6AEF1E72823}" dt="2022-05-31T13:45:54.139" v="285" actId="20577"/>
          <ac:spMkLst>
            <pc:docMk/>
            <pc:sldMk cId="44194686" sldId="265"/>
            <ac:spMk id="3" creationId="{377B7553-E632-8C6B-CB92-72DA8B03801A}"/>
          </ac:spMkLst>
        </pc:spChg>
      </pc:sldChg>
      <pc:sldChg chg="modSp add replId">
        <pc:chgData name="KATHALUWA-LIYANAGE Raphaël" userId="S::raphael.kathaluwa-liyanage.auditeur@lecnam.net::c82c0d2a-a559-456e-b2c9-fa73813ae099" providerId="AD" clId="Web-{31A69B23-E650-440C-BD6A-A6AEF1E72823}" dt="2022-05-31T13:46:25.781" v="318" actId="20577"/>
        <pc:sldMkLst>
          <pc:docMk/>
          <pc:sldMk cId="1472694141" sldId="266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46:09.374" v="297" actId="20577"/>
          <ac:spMkLst>
            <pc:docMk/>
            <pc:sldMk cId="1472694141" sldId="266"/>
            <ac:spMk id="2" creationId="{ACC50450-C626-CD97-3FF5-CCC2307381B7}"/>
          </ac:spMkLst>
        </pc:spChg>
        <pc:spChg chg="mod">
          <ac:chgData name="KATHALUWA-LIYANAGE Raphaël" userId="S::raphael.kathaluwa-liyanage.auditeur@lecnam.net::c82c0d2a-a559-456e-b2c9-fa73813ae099" providerId="AD" clId="Web-{31A69B23-E650-440C-BD6A-A6AEF1E72823}" dt="2022-05-31T13:46:25.781" v="318" actId="20577"/>
          <ac:spMkLst>
            <pc:docMk/>
            <pc:sldMk cId="1472694141" sldId="266"/>
            <ac:spMk id="3" creationId="{377B7553-E632-8C6B-CB92-72DA8B03801A}"/>
          </ac:spMkLst>
        </pc:spChg>
      </pc:sldChg>
      <pc:sldChg chg="addSp delSp modSp add replId">
        <pc:chgData name="KATHALUWA-LIYANAGE Raphaël" userId="S::raphael.kathaluwa-liyanage.auditeur@lecnam.net::c82c0d2a-a559-456e-b2c9-fa73813ae099" providerId="AD" clId="Web-{31A69B23-E650-440C-BD6A-A6AEF1E72823}" dt="2022-05-31T13:47:27.113" v="326" actId="20577"/>
        <pc:sldMkLst>
          <pc:docMk/>
          <pc:sldMk cId="883865645" sldId="267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47:27.113" v="326" actId="20577"/>
          <ac:spMkLst>
            <pc:docMk/>
            <pc:sldMk cId="883865645" sldId="267"/>
            <ac:spMk id="2" creationId="{ACC50450-C626-CD97-3FF5-CCC2307381B7}"/>
          </ac:spMkLst>
        </pc:spChg>
        <pc:spChg chg="del">
          <ac:chgData name="KATHALUWA-LIYANAGE Raphaël" userId="S::raphael.kathaluwa-liyanage.auditeur@lecnam.net::c82c0d2a-a559-456e-b2c9-fa73813ae099" providerId="AD" clId="Web-{31A69B23-E650-440C-BD6A-A6AEF1E72823}" dt="2022-05-31T13:47:07.143" v="320"/>
          <ac:spMkLst>
            <pc:docMk/>
            <pc:sldMk cId="883865645" sldId="267"/>
            <ac:spMk id="3" creationId="{377B7553-E632-8C6B-CB92-72DA8B03801A}"/>
          </ac:spMkLst>
        </pc:spChg>
        <pc:spChg chg="add del mod">
          <ac:chgData name="KATHALUWA-LIYANAGE Raphaël" userId="S::raphael.kathaluwa-liyanage.auditeur@lecnam.net::c82c0d2a-a559-456e-b2c9-fa73813ae099" providerId="AD" clId="Web-{31A69B23-E650-440C-BD6A-A6AEF1E72823}" dt="2022-05-31T13:47:16.394" v="321"/>
          <ac:spMkLst>
            <pc:docMk/>
            <pc:sldMk cId="883865645" sldId="267"/>
            <ac:spMk id="5" creationId="{47D8F58E-AAF8-C41D-44BE-5A231B0DA0E0}"/>
          </ac:spMkLst>
        </pc:spChg>
        <pc:picChg chg="add mod ord">
          <ac:chgData name="KATHALUWA-LIYANAGE Raphaël" userId="S::raphael.kathaluwa-liyanage.auditeur@lecnam.net::c82c0d2a-a559-456e-b2c9-fa73813ae099" providerId="AD" clId="Web-{31A69B23-E650-440C-BD6A-A6AEF1E72823}" dt="2022-05-31T13:47:26.691" v="323" actId="14100"/>
          <ac:picMkLst>
            <pc:docMk/>
            <pc:sldMk cId="883865645" sldId="267"/>
            <ac:picMk id="6" creationId="{2C95759F-D1BB-2A68-1815-A60166442743}"/>
          </ac:picMkLst>
        </pc:picChg>
      </pc:sldChg>
      <pc:sldChg chg="addSp delSp modSp add replId">
        <pc:chgData name="KATHALUWA-LIYANAGE Raphaël" userId="S::raphael.kathaluwa-liyanage.auditeur@lecnam.net::c82c0d2a-a559-456e-b2c9-fa73813ae099" providerId="AD" clId="Web-{31A69B23-E650-440C-BD6A-A6AEF1E72823}" dt="2022-05-31T13:48:25.273" v="348" actId="20577"/>
        <pc:sldMkLst>
          <pc:docMk/>
          <pc:sldMk cId="3693062509" sldId="268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48:25.273" v="348" actId="20577"/>
          <ac:spMkLst>
            <pc:docMk/>
            <pc:sldMk cId="3693062509" sldId="268"/>
            <ac:spMk id="2" creationId="{ACC50450-C626-CD97-3FF5-CCC2307381B7}"/>
          </ac:spMkLst>
        </pc:spChg>
        <pc:spChg chg="add del mod">
          <ac:chgData name="KATHALUWA-LIYANAGE Raphaël" userId="S::raphael.kathaluwa-liyanage.auditeur@lecnam.net::c82c0d2a-a559-456e-b2c9-fa73813ae099" providerId="AD" clId="Web-{31A69B23-E650-440C-BD6A-A6AEF1E72823}" dt="2022-05-31T13:48:14.679" v="344"/>
          <ac:spMkLst>
            <pc:docMk/>
            <pc:sldMk cId="3693062509" sldId="268"/>
            <ac:spMk id="4" creationId="{DCB80235-D659-DB66-14C5-8032A33281C1}"/>
          </ac:spMkLst>
        </pc:spChg>
        <pc:picChg chg="add mod ord">
          <ac:chgData name="KATHALUWA-LIYANAGE Raphaël" userId="S::raphael.kathaluwa-liyanage.auditeur@lecnam.net::c82c0d2a-a559-456e-b2c9-fa73813ae099" providerId="AD" clId="Web-{31A69B23-E650-440C-BD6A-A6AEF1E72823}" dt="2022-05-31T13:48:20.820" v="346" actId="14100"/>
          <ac:picMkLst>
            <pc:docMk/>
            <pc:sldMk cId="3693062509" sldId="268"/>
            <ac:picMk id="5" creationId="{F156F139-2FC8-13FD-385C-CDFCA786040C}"/>
          </ac:picMkLst>
        </pc:picChg>
        <pc:picChg chg="del">
          <ac:chgData name="KATHALUWA-LIYANAGE Raphaël" userId="S::raphael.kathaluwa-liyanage.auditeur@lecnam.net::c82c0d2a-a559-456e-b2c9-fa73813ae099" providerId="AD" clId="Web-{31A69B23-E650-440C-BD6A-A6AEF1E72823}" dt="2022-05-31T13:47:50.552" v="328"/>
          <ac:picMkLst>
            <pc:docMk/>
            <pc:sldMk cId="3693062509" sldId="268"/>
            <ac:picMk id="6" creationId="{2C95759F-D1BB-2A68-1815-A60166442743}"/>
          </ac:picMkLst>
        </pc:picChg>
      </pc:sldChg>
      <pc:sldChg chg="addSp delSp modSp add replId">
        <pc:chgData name="KATHALUWA-LIYANAGE Raphaël" userId="S::raphael.kathaluwa-liyanage.auditeur@lecnam.net::c82c0d2a-a559-456e-b2c9-fa73813ae099" providerId="AD" clId="Web-{31A69B23-E650-440C-BD6A-A6AEF1E72823}" dt="2022-05-31T13:49:16.323" v="362" actId="14100"/>
        <pc:sldMkLst>
          <pc:docMk/>
          <pc:sldMk cId="4098134199" sldId="269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49:03.307" v="358" actId="20577"/>
          <ac:spMkLst>
            <pc:docMk/>
            <pc:sldMk cId="4098134199" sldId="269"/>
            <ac:spMk id="2" creationId="{ACC50450-C626-CD97-3FF5-CCC2307381B7}"/>
          </ac:spMkLst>
        </pc:spChg>
        <pc:spChg chg="add del mod">
          <ac:chgData name="KATHALUWA-LIYANAGE Raphaël" userId="S::raphael.kathaluwa-liyanage.auditeur@lecnam.net::c82c0d2a-a559-456e-b2c9-fa73813ae099" providerId="AD" clId="Web-{31A69B23-E650-440C-BD6A-A6AEF1E72823}" dt="2022-05-31T13:49:07.026" v="360"/>
          <ac:spMkLst>
            <pc:docMk/>
            <pc:sldMk cId="4098134199" sldId="269"/>
            <ac:spMk id="4" creationId="{DC9190A9-1125-55AA-97BE-4EE5BDB5D655}"/>
          </ac:spMkLst>
        </pc:spChg>
        <pc:picChg chg="del">
          <ac:chgData name="KATHALUWA-LIYANAGE Raphaël" userId="S::raphael.kathaluwa-liyanage.auditeur@lecnam.net::c82c0d2a-a559-456e-b2c9-fa73813ae099" providerId="AD" clId="Web-{31A69B23-E650-440C-BD6A-A6AEF1E72823}" dt="2022-05-31T13:49:04.682" v="359"/>
          <ac:picMkLst>
            <pc:docMk/>
            <pc:sldMk cId="4098134199" sldId="269"/>
            <ac:picMk id="5" creationId="{F156F139-2FC8-13FD-385C-CDFCA786040C}"/>
          </ac:picMkLst>
        </pc:picChg>
        <pc:picChg chg="add mod ord">
          <ac:chgData name="KATHALUWA-LIYANAGE Raphaël" userId="S::raphael.kathaluwa-liyanage.auditeur@lecnam.net::c82c0d2a-a559-456e-b2c9-fa73813ae099" providerId="AD" clId="Web-{31A69B23-E650-440C-BD6A-A6AEF1E72823}" dt="2022-05-31T13:49:16.323" v="362" actId="14100"/>
          <ac:picMkLst>
            <pc:docMk/>
            <pc:sldMk cId="4098134199" sldId="269"/>
            <ac:picMk id="6" creationId="{8617164D-9FE9-6AA4-97E8-B54700AD2BAD}"/>
          </ac:picMkLst>
        </pc:picChg>
      </pc:sldChg>
      <pc:sldChg chg="modSp add replId">
        <pc:chgData name="KATHALUWA-LIYANAGE Raphaël" userId="S::raphael.kathaluwa-liyanage.auditeur@lecnam.net::c82c0d2a-a559-456e-b2c9-fa73813ae099" providerId="AD" clId="Web-{31A69B23-E650-440C-BD6A-A6AEF1E72823}" dt="2022-05-31T13:49:59.435" v="367" actId="14100"/>
        <pc:sldMkLst>
          <pc:docMk/>
          <pc:sldMk cId="4091306347" sldId="270"/>
        </pc:sldMkLst>
        <pc:picChg chg="mod">
          <ac:chgData name="KATHALUWA-LIYANAGE Raphaël" userId="S::raphael.kathaluwa-liyanage.auditeur@lecnam.net::c82c0d2a-a559-456e-b2c9-fa73813ae099" providerId="AD" clId="Web-{31A69B23-E650-440C-BD6A-A6AEF1E72823}" dt="2022-05-31T13:49:59.435" v="367" actId="14100"/>
          <ac:picMkLst>
            <pc:docMk/>
            <pc:sldMk cId="4091306347" sldId="270"/>
            <ac:picMk id="6" creationId="{8617164D-9FE9-6AA4-97E8-B54700AD2BAD}"/>
          </ac:picMkLst>
        </pc:picChg>
      </pc:sldChg>
      <pc:sldChg chg="modSp add replId">
        <pc:chgData name="KATHALUWA-LIYANAGE Raphaël" userId="S::raphael.kathaluwa-liyanage.auditeur@lecnam.net::c82c0d2a-a559-456e-b2c9-fa73813ae099" providerId="AD" clId="Web-{31A69B23-E650-440C-BD6A-A6AEF1E72823}" dt="2022-05-31T13:50:16.030" v="370" actId="1076"/>
        <pc:sldMkLst>
          <pc:docMk/>
          <pc:sldMk cId="3335632975" sldId="271"/>
        </pc:sldMkLst>
        <pc:picChg chg="mod">
          <ac:chgData name="KATHALUWA-LIYANAGE Raphaël" userId="S::raphael.kathaluwa-liyanage.auditeur@lecnam.net::c82c0d2a-a559-456e-b2c9-fa73813ae099" providerId="AD" clId="Web-{31A69B23-E650-440C-BD6A-A6AEF1E72823}" dt="2022-05-31T13:50:16.030" v="370" actId="1076"/>
          <ac:picMkLst>
            <pc:docMk/>
            <pc:sldMk cId="3335632975" sldId="271"/>
            <ac:picMk id="6" creationId="{8617164D-9FE9-6AA4-97E8-B54700AD2BAD}"/>
          </ac:picMkLst>
        </pc:picChg>
      </pc:sldChg>
      <pc:sldChg chg="addSp delSp modSp add replId">
        <pc:chgData name="KATHALUWA-LIYANAGE Raphaël" userId="S::raphael.kathaluwa-liyanage.auditeur@lecnam.net::c82c0d2a-a559-456e-b2c9-fa73813ae099" providerId="AD" clId="Web-{31A69B23-E650-440C-BD6A-A6AEF1E72823}" dt="2022-05-31T13:53:05.462" v="391" actId="1076"/>
        <pc:sldMkLst>
          <pc:docMk/>
          <pc:sldMk cId="240959908" sldId="272"/>
        </pc:sldMkLst>
        <pc:spChg chg="mod">
          <ac:chgData name="KATHALUWA-LIYANAGE Raphaël" userId="S::raphael.kathaluwa-liyanage.auditeur@lecnam.net::c82c0d2a-a559-456e-b2c9-fa73813ae099" providerId="AD" clId="Web-{31A69B23-E650-440C-BD6A-A6AEF1E72823}" dt="2022-05-31T13:53:04.446" v="390" actId="20577"/>
          <ac:spMkLst>
            <pc:docMk/>
            <pc:sldMk cId="240959908" sldId="272"/>
            <ac:spMk id="2" creationId="{ACC50450-C626-CD97-3FF5-CCC2307381B7}"/>
          </ac:spMkLst>
        </pc:spChg>
        <pc:spChg chg="add del mod">
          <ac:chgData name="KATHALUWA-LIYANAGE Raphaël" userId="S::raphael.kathaluwa-liyanage.auditeur@lecnam.net::c82c0d2a-a559-456e-b2c9-fa73813ae099" providerId="AD" clId="Web-{31A69B23-E650-440C-BD6A-A6AEF1E72823}" dt="2022-05-31T13:51:54.817" v="373"/>
          <ac:spMkLst>
            <pc:docMk/>
            <pc:sldMk cId="240959908" sldId="272"/>
            <ac:spMk id="4" creationId="{24E3F50F-39EB-F2E1-2631-A82E13DCC617}"/>
          </ac:spMkLst>
        </pc:spChg>
        <pc:picChg chg="add mod ord modCrop">
          <ac:chgData name="KATHALUWA-LIYANAGE Raphaël" userId="S::raphael.kathaluwa-liyanage.auditeur@lecnam.net::c82c0d2a-a559-456e-b2c9-fa73813ae099" providerId="AD" clId="Web-{31A69B23-E650-440C-BD6A-A6AEF1E72823}" dt="2022-05-31T13:53:05.462" v="391" actId="1076"/>
          <ac:picMkLst>
            <pc:docMk/>
            <pc:sldMk cId="240959908" sldId="272"/>
            <ac:picMk id="5" creationId="{0D3E3ED0-DB07-196C-3514-9D50227F8B5C}"/>
          </ac:picMkLst>
        </pc:picChg>
        <pc:picChg chg="del">
          <ac:chgData name="KATHALUWA-LIYANAGE Raphaël" userId="S::raphael.kathaluwa-liyanage.auditeur@lecnam.net::c82c0d2a-a559-456e-b2c9-fa73813ae099" providerId="AD" clId="Web-{31A69B23-E650-440C-BD6A-A6AEF1E72823}" dt="2022-05-31T13:51:42.770" v="372"/>
          <ac:picMkLst>
            <pc:docMk/>
            <pc:sldMk cId="240959908" sldId="272"/>
            <ac:picMk id="6" creationId="{8617164D-9FE9-6AA4-97E8-B54700AD2BAD}"/>
          </ac:picMkLst>
        </pc:picChg>
      </pc:sldChg>
    </pc:docChg>
  </pc:docChgLst>
  <pc:docChgLst>
    <pc:chgData name="KATHALUWA-LIYANAGE Raphaël" userId="S::raphael.kathaluwa-liyanage.auditeur@lecnam.net::c82c0d2a-a559-456e-b2c9-fa73813ae099" providerId="AD" clId="Web-{D86A446B-E2B5-53AB-220E-80F73BF620E7}"/>
    <pc:docChg chg="addSld modSld">
      <pc:chgData name="KATHALUWA-LIYANAGE Raphaël" userId="S::raphael.kathaluwa-liyanage.auditeur@lecnam.net::c82c0d2a-a559-456e-b2c9-fa73813ae099" providerId="AD" clId="Web-{D86A446B-E2B5-53AB-220E-80F73BF620E7}" dt="2022-07-04T17:13:11.222" v="214" actId="20577"/>
      <pc:docMkLst>
        <pc:docMk/>
      </pc:docMkLst>
      <pc:sldChg chg="modSp">
        <pc:chgData name="KATHALUWA-LIYANAGE Raphaël" userId="S::raphael.kathaluwa-liyanage.auditeur@lecnam.net::c82c0d2a-a559-456e-b2c9-fa73813ae099" providerId="AD" clId="Web-{D86A446B-E2B5-53AB-220E-80F73BF620E7}" dt="2022-07-04T17:03:02.408" v="6" actId="20577"/>
        <pc:sldMkLst>
          <pc:docMk/>
          <pc:sldMk cId="1260531409" sldId="260"/>
        </pc:sldMkLst>
        <pc:spChg chg="mod">
          <ac:chgData name="KATHALUWA-LIYANAGE Raphaël" userId="S::raphael.kathaluwa-liyanage.auditeur@lecnam.net::c82c0d2a-a559-456e-b2c9-fa73813ae099" providerId="AD" clId="Web-{D86A446B-E2B5-53AB-220E-80F73BF620E7}" dt="2022-07-04T17:03:02.408" v="6" actId="20577"/>
          <ac:spMkLst>
            <pc:docMk/>
            <pc:sldMk cId="1260531409" sldId="260"/>
            <ac:spMk id="2" creationId="{582CA635-F1D0-9730-C797-56E37CAA25EB}"/>
          </ac:spMkLst>
        </pc:spChg>
      </pc:sldChg>
      <pc:sldChg chg="modSp">
        <pc:chgData name="KATHALUWA-LIYANAGE Raphaël" userId="S::raphael.kathaluwa-liyanage.auditeur@lecnam.net::c82c0d2a-a559-456e-b2c9-fa73813ae099" providerId="AD" clId="Web-{D86A446B-E2B5-53AB-220E-80F73BF620E7}" dt="2022-07-04T17:03:21.127" v="10" actId="1076"/>
        <pc:sldMkLst>
          <pc:docMk/>
          <pc:sldMk cId="4098134199" sldId="269"/>
        </pc:sldMkLst>
        <pc:spChg chg="mod">
          <ac:chgData name="KATHALUWA-LIYANAGE Raphaël" userId="S::raphael.kathaluwa-liyanage.auditeur@lecnam.net::c82c0d2a-a559-456e-b2c9-fa73813ae099" providerId="AD" clId="Web-{D86A446B-E2B5-53AB-220E-80F73BF620E7}" dt="2022-07-04T17:03:14.565" v="9" actId="20577"/>
          <ac:spMkLst>
            <pc:docMk/>
            <pc:sldMk cId="4098134199" sldId="269"/>
            <ac:spMk id="2" creationId="{ACC50450-C626-CD97-3FF5-CCC2307381B7}"/>
          </ac:spMkLst>
        </pc:spChg>
        <pc:picChg chg="mod">
          <ac:chgData name="KATHALUWA-LIYANAGE Raphaël" userId="S::raphael.kathaluwa-liyanage.auditeur@lecnam.net::c82c0d2a-a559-456e-b2c9-fa73813ae099" providerId="AD" clId="Web-{D86A446B-E2B5-53AB-220E-80F73BF620E7}" dt="2022-07-04T17:03:21.127" v="10" actId="1076"/>
          <ac:picMkLst>
            <pc:docMk/>
            <pc:sldMk cId="4098134199" sldId="269"/>
            <ac:picMk id="6" creationId="{8617164D-9FE9-6AA4-97E8-B54700AD2BAD}"/>
          </ac:picMkLst>
        </pc:picChg>
      </pc:sldChg>
      <pc:sldChg chg="modSp">
        <pc:chgData name="KATHALUWA-LIYANAGE Raphaël" userId="S::raphael.kathaluwa-liyanage.auditeur@lecnam.net::c82c0d2a-a559-456e-b2c9-fa73813ae099" providerId="AD" clId="Web-{D86A446B-E2B5-53AB-220E-80F73BF620E7}" dt="2022-07-04T17:03:35.893" v="13" actId="1076"/>
        <pc:sldMkLst>
          <pc:docMk/>
          <pc:sldMk cId="4091306347" sldId="270"/>
        </pc:sldMkLst>
        <pc:spChg chg="mod">
          <ac:chgData name="KATHALUWA-LIYANAGE Raphaël" userId="S::raphael.kathaluwa-liyanage.auditeur@lecnam.net::c82c0d2a-a559-456e-b2c9-fa73813ae099" providerId="AD" clId="Web-{D86A446B-E2B5-53AB-220E-80F73BF620E7}" dt="2022-07-04T17:03:29.456" v="12" actId="20577"/>
          <ac:spMkLst>
            <pc:docMk/>
            <pc:sldMk cId="4091306347" sldId="270"/>
            <ac:spMk id="2" creationId="{ACC50450-C626-CD97-3FF5-CCC2307381B7}"/>
          </ac:spMkLst>
        </pc:spChg>
        <pc:picChg chg="mod">
          <ac:chgData name="KATHALUWA-LIYANAGE Raphaël" userId="S::raphael.kathaluwa-liyanage.auditeur@lecnam.net::c82c0d2a-a559-456e-b2c9-fa73813ae099" providerId="AD" clId="Web-{D86A446B-E2B5-53AB-220E-80F73BF620E7}" dt="2022-07-04T17:03:35.893" v="13" actId="1076"/>
          <ac:picMkLst>
            <pc:docMk/>
            <pc:sldMk cId="4091306347" sldId="270"/>
            <ac:picMk id="6" creationId="{8617164D-9FE9-6AA4-97E8-B54700AD2BAD}"/>
          </ac:picMkLst>
        </pc:picChg>
      </pc:sldChg>
      <pc:sldChg chg="modSp">
        <pc:chgData name="KATHALUWA-LIYANAGE Raphaël" userId="S::raphael.kathaluwa-liyanage.auditeur@lecnam.net::c82c0d2a-a559-456e-b2c9-fa73813ae099" providerId="AD" clId="Web-{D86A446B-E2B5-53AB-220E-80F73BF620E7}" dt="2022-07-04T17:03:48.128" v="18" actId="1076"/>
        <pc:sldMkLst>
          <pc:docMk/>
          <pc:sldMk cId="3335632975" sldId="271"/>
        </pc:sldMkLst>
        <pc:spChg chg="mod">
          <ac:chgData name="KATHALUWA-LIYANAGE Raphaël" userId="S::raphael.kathaluwa-liyanage.auditeur@lecnam.net::c82c0d2a-a559-456e-b2c9-fa73813ae099" providerId="AD" clId="Web-{D86A446B-E2B5-53AB-220E-80F73BF620E7}" dt="2022-07-04T17:03:40.065" v="15" actId="20577"/>
          <ac:spMkLst>
            <pc:docMk/>
            <pc:sldMk cId="3335632975" sldId="271"/>
            <ac:spMk id="2" creationId="{ACC50450-C626-CD97-3FF5-CCC2307381B7}"/>
          </ac:spMkLst>
        </pc:spChg>
        <pc:picChg chg="mod">
          <ac:chgData name="KATHALUWA-LIYANAGE Raphaël" userId="S::raphael.kathaluwa-liyanage.auditeur@lecnam.net::c82c0d2a-a559-456e-b2c9-fa73813ae099" providerId="AD" clId="Web-{D86A446B-E2B5-53AB-220E-80F73BF620E7}" dt="2022-07-04T17:03:48.128" v="18" actId="1076"/>
          <ac:picMkLst>
            <pc:docMk/>
            <pc:sldMk cId="3335632975" sldId="271"/>
            <ac:picMk id="6" creationId="{8617164D-9FE9-6AA4-97E8-B54700AD2BAD}"/>
          </ac:picMkLst>
        </pc:picChg>
      </pc:sldChg>
      <pc:sldChg chg="addSp delSp modSp add replId">
        <pc:chgData name="KATHALUWA-LIYANAGE Raphaël" userId="S::raphael.kathaluwa-liyanage.auditeur@lecnam.net::c82c0d2a-a559-456e-b2c9-fa73813ae099" providerId="AD" clId="Web-{D86A446B-E2B5-53AB-220E-80F73BF620E7}" dt="2022-07-04T17:11:05.687" v="99" actId="20577"/>
        <pc:sldMkLst>
          <pc:docMk/>
          <pc:sldMk cId="3422784230" sldId="273"/>
        </pc:sldMkLst>
        <pc:spChg chg="mod">
          <ac:chgData name="KATHALUWA-LIYANAGE Raphaël" userId="S::raphael.kathaluwa-liyanage.auditeur@lecnam.net::c82c0d2a-a559-456e-b2c9-fa73813ae099" providerId="AD" clId="Web-{D86A446B-E2B5-53AB-220E-80F73BF620E7}" dt="2022-07-04T17:06:44.508" v="23" actId="20577"/>
          <ac:spMkLst>
            <pc:docMk/>
            <pc:sldMk cId="3422784230" sldId="273"/>
            <ac:spMk id="2" creationId="{ACC50450-C626-CD97-3FF5-CCC2307381B7}"/>
          </ac:spMkLst>
        </pc:spChg>
        <pc:spChg chg="add mod">
          <ac:chgData name="KATHALUWA-LIYANAGE Raphaël" userId="S::raphael.kathaluwa-liyanage.auditeur@lecnam.net::c82c0d2a-a559-456e-b2c9-fa73813ae099" providerId="AD" clId="Web-{D86A446B-E2B5-53AB-220E-80F73BF620E7}" dt="2022-07-04T17:11:05.687" v="99" actId="20577"/>
          <ac:spMkLst>
            <pc:docMk/>
            <pc:sldMk cId="3422784230" sldId="273"/>
            <ac:spMk id="4" creationId="{295B2DDC-6FB8-4794-72A1-DD0FA0AF3725}"/>
          </ac:spMkLst>
        </pc:spChg>
        <pc:picChg chg="del">
          <ac:chgData name="KATHALUWA-LIYANAGE Raphaël" userId="S::raphael.kathaluwa-liyanage.auditeur@lecnam.net::c82c0d2a-a559-456e-b2c9-fa73813ae099" providerId="AD" clId="Web-{D86A446B-E2B5-53AB-220E-80F73BF620E7}" dt="2022-07-04T17:06:46.524" v="24"/>
          <ac:picMkLst>
            <pc:docMk/>
            <pc:sldMk cId="3422784230" sldId="273"/>
            <ac:picMk id="5" creationId="{0D3E3ED0-DB07-196C-3514-9D50227F8B5C}"/>
          </ac:picMkLst>
        </pc:picChg>
      </pc:sldChg>
      <pc:sldChg chg="modSp add replId">
        <pc:chgData name="KATHALUWA-LIYANAGE Raphaël" userId="S::raphael.kathaluwa-liyanage.auditeur@lecnam.net::c82c0d2a-a559-456e-b2c9-fa73813ae099" providerId="AD" clId="Web-{D86A446B-E2B5-53AB-220E-80F73BF620E7}" dt="2022-07-04T17:13:11.222" v="214" actId="20577"/>
        <pc:sldMkLst>
          <pc:docMk/>
          <pc:sldMk cId="1015064449" sldId="274"/>
        </pc:sldMkLst>
        <pc:spChg chg="mod">
          <ac:chgData name="KATHALUWA-LIYANAGE Raphaël" userId="S::raphael.kathaluwa-liyanage.auditeur@lecnam.net::c82c0d2a-a559-456e-b2c9-fa73813ae099" providerId="AD" clId="Web-{D86A446B-E2B5-53AB-220E-80F73BF620E7}" dt="2022-07-04T17:11:09.578" v="102" actId="20577"/>
          <ac:spMkLst>
            <pc:docMk/>
            <pc:sldMk cId="1015064449" sldId="274"/>
            <ac:spMk id="2" creationId="{ACC50450-C626-CD97-3FF5-CCC2307381B7}"/>
          </ac:spMkLst>
        </pc:spChg>
        <pc:spChg chg="mod">
          <ac:chgData name="KATHALUWA-LIYANAGE Raphaël" userId="S::raphael.kathaluwa-liyanage.auditeur@lecnam.net::c82c0d2a-a559-456e-b2c9-fa73813ae099" providerId="AD" clId="Web-{D86A446B-E2B5-53AB-220E-80F73BF620E7}" dt="2022-07-04T17:13:11.222" v="214" actId="20577"/>
          <ac:spMkLst>
            <pc:docMk/>
            <pc:sldMk cId="1015064449" sldId="274"/>
            <ac:spMk id="4" creationId="{295B2DDC-6FB8-4794-72A1-DD0FA0AF3725}"/>
          </ac:spMkLst>
        </pc:spChg>
      </pc:sldChg>
    </pc:docChg>
  </pc:docChgLst>
  <pc:docChgLst>
    <pc:chgData clId="Web-{31A69B23-E650-440C-BD6A-A6AEF1E72823}"/>
    <pc:docChg chg="modSld">
      <pc:chgData name="" userId="" providerId="" clId="Web-{31A69B23-E650-440C-BD6A-A6AEF1E72823}" dt="2022-05-31T13:31:45.618" v="2" actId="20577"/>
      <pc:docMkLst>
        <pc:docMk/>
      </pc:docMkLst>
      <pc:sldChg chg="modSp">
        <pc:chgData name="" userId="" providerId="" clId="Web-{31A69B23-E650-440C-BD6A-A6AEF1E72823}" dt="2022-05-31T13:31:45.618" v="2" actId="20577"/>
        <pc:sldMkLst>
          <pc:docMk/>
          <pc:sldMk cId="3784089036" sldId="256"/>
        </pc:sldMkLst>
        <pc:spChg chg="mod">
          <ac:chgData name="" userId="" providerId="" clId="Web-{31A69B23-E650-440C-BD6A-A6AEF1E72823}" dt="2022-05-31T13:31:45.618" v="2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autoLum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WiFi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B7553-E632-8C6B-CB92-72DA8B03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Communiquer avec la Base de Données distante</a:t>
            </a:r>
          </a:p>
          <a:p>
            <a:r>
              <a:rPr lang="fr-FR" dirty="0">
                <a:cs typeface="Calibri"/>
              </a:rPr>
              <a:t>Récupérer/Enregistrer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4419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Capteur de présence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B7553-E632-8C6B-CB92-72DA8B03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Vérifier si la pièce est déserte ou non</a:t>
            </a:r>
          </a:p>
        </p:txBody>
      </p:sp>
    </p:spTree>
    <p:extLst>
      <p:ext uri="{BB962C8B-B14F-4D97-AF65-F5344CB8AC3E}">
        <p14:creationId xmlns:p14="http://schemas.microsoft.com/office/powerpoint/2010/main" val="147269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cs typeface="Calibri Light"/>
              </a:rPr>
              <a:t>Capteur</a:t>
            </a:r>
            <a:br>
              <a:rPr lang="fr-FR" dirty="0">
                <a:cs typeface="Calibri Light"/>
              </a:rPr>
            </a:br>
            <a:r>
              <a:rPr lang="fr-FR" dirty="0">
                <a:cs typeface="Calibri Light"/>
              </a:rPr>
              <a:t>de</a:t>
            </a:r>
            <a:br>
              <a:rPr lang="fr-FR" dirty="0">
                <a:cs typeface="Calibri Light"/>
              </a:rPr>
            </a:br>
            <a:r>
              <a:rPr lang="fr-FR" dirty="0">
                <a:cs typeface="Calibri Light"/>
              </a:rPr>
              <a:t>présence</a:t>
            </a:r>
            <a:endParaRPr lang="fr-FR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2C95759F-D1BB-2A68-1815-A60166442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830" y="4742"/>
            <a:ext cx="6930807" cy="6904532"/>
          </a:xfrm>
        </p:spPr>
      </p:pic>
    </p:spTree>
    <p:extLst>
      <p:ext uri="{BB962C8B-B14F-4D97-AF65-F5344CB8AC3E}">
        <p14:creationId xmlns:p14="http://schemas.microsoft.com/office/powerpoint/2010/main" val="88386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Base de données</a:t>
            </a:r>
            <a:br>
              <a:rPr lang="fr-FR" dirty="0">
                <a:cs typeface="Calibri Light"/>
              </a:rPr>
            </a:br>
            <a:r>
              <a:rPr lang="fr-FR" dirty="0">
                <a:cs typeface="Calibri Light"/>
              </a:rPr>
              <a:t>distante</a:t>
            </a:r>
          </a:p>
        </p:txBody>
      </p:sp>
      <p:pic>
        <p:nvPicPr>
          <p:cNvPr id="5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F156F139-2FC8-13FD-385C-CDFCA7860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478" y="133391"/>
            <a:ext cx="6162213" cy="6647234"/>
          </a:xfrm>
        </p:spPr>
      </p:pic>
    </p:spTree>
    <p:extLst>
      <p:ext uri="{BB962C8B-B14F-4D97-AF65-F5344CB8AC3E}">
        <p14:creationId xmlns:p14="http://schemas.microsoft.com/office/powerpoint/2010/main" val="369306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Logigramme du POC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617164D-9FE9-6AA4-97E8-B54700AD2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195" y="103703"/>
            <a:ext cx="2593922" cy="6746195"/>
          </a:xfrm>
        </p:spPr>
      </p:pic>
    </p:spTree>
    <p:extLst>
      <p:ext uri="{BB962C8B-B14F-4D97-AF65-F5344CB8AC3E}">
        <p14:creationId xmlns:p14="http://schemas.microsoft.com/office/powerpoint/2010/main" val="409813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Logigramme du POC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617164D-9FE9-6AA4-97E8-B54700AD2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168" y="4742"/>
            <a:ext cx="4177299" cy="10862975"/>
          </a:xfrm>
        </p:spPr>
      </p:pic>
    </p:spTree>
    <p:extLst>
      <p:ext uri="{BB962C8B-B14F-4D97-AF65-F5344CB8AC3E}">
        <p14:creationId xmlns:p14="http://schemas.microsoft.com/office/powerpoint/2010/main" val="409130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Logigramme du POC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617164D-9FE9-6AA4-97E8-B54700AD2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168" y="-4052660"/>
            <a:ext cx="4177299" cy="10862975"/>
          </a:xfrm>
        </p:spPr>
      </p:pic>
    </p:spTree>
    <p:extLst>
      <p:ext uri="{BB962C8B-B14F-4D97-AF65-F5344CB8AC3E}">
        <p14:creationId xmlns:p14="http://schemas.microsoft.com/office/powerpoint/2010/main" val="333563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Logigramme : souhaits</a:t>
            </a:r>
          </a:p>
        </p:txBody>
      </p:sp>
      <p:pic>
        <p:nvPicPr>
          <p:cNvPr id="5" name="Image 6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0D3E3ED0-DB07-196C-3514-9D50227F8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39" t="62045" r="42419" b="3409"/>
          <a:stretch/>
        </p:blipFill>
        <p:spPr>
          <a:xfrm>
            <a:off x="2710968" y="1508949"/>
            <a:ext cx="7270239" cy="4848080"/>
          </a:xfrm>
        </p:spPr>
      </p:pic>
    </p:spTree>
    <p:extLst>
      <p:ext uri="{BB962C8B-B14F-4D97-AF65-F5344CB8AC3E}">
        <p14:creationId xmlns:p14="http://schemas.microsoft.com/office/powerpoint/2010/main" val="24095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Bilan : souhaits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B2DDC-6FB8-4794-72A1-DD0FA0AF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Réaliser des économies financières et énergétiques</a:t>
            </a:r>
          </a:p>
          <a:p>
            <a:r>
              <a:rPr lang="fr-FR" dirty="0">
                <a:cs typeface="Calibri"/>
              </a:rPr>
              <a:t>Confort et ergonomie accrue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78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Bilan : POC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B2DDC-6FB8-4794-72A1-DD0FA0AF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POC fonctionnel</a:t>
            </a:r>
          </a:p>
          <a:p>
            <a:r>
              <a:rPr lang="fr-FR" dirty="0">
                <a:cs typeface="Calibri"/>
              </a:rPr>
              <a:t>Open source (</a:t>
            </a:r>
            <a:r>
              <a:rPr lang="fr-FR" dirty="0" err="1">
                <a:cs typeface="Calibri"/>
              </a:rPr>
              <a:t>apprentiLab</a:t>
            </a:r>
            <a:r>
              <a:rPr lang="fr-FR" dirty="0">
                <a:cs typeface="Calibri"/>
              </a:rPr>
              <a:t>)</a:t>
            </a:r>
          </a:p>
          <a:p>
            <a:r>
              <a:rPr lang="fr-FR" dirty="0">
                <a:cs typeface="Calibri"/>
              </a:rPr>
              <a:t>Amélioration :</a:t>
            </a:r>
          </a:p>
          <a:p>
            <a:pPr lvl="1"/>
            <a:r>
              <a:rPr lang="fr-FR" dirty="0">
                <a:cs typeface="Calibri"/>
              </a:rPr>
              <a:t>Étalonnage des capteurs</a:t>
            </a:r>
          </a:p>
          <a:p>
            <a:pPr lvl="1"/>
            <a:r>
              <a:rPr lang="fr-FR" dirty="0">
                <a:cs typeface="Calibri"/>
              </a:rPr>
              <a:t>Finaliser la SGBD</a:t>
            </a:r>
          </a:p>
          <a:p>
            <a:pPr lvl="1"/>
            <a:r>
              <a:rPr lang="fr-FR" dirty="0">
                <a:cs typeface="Calibri"/>
              </a:rPr>
              <a:t>Créer une interface web</a:t>
            </a:r>
          </a:p>
          <a:p>
            <a:pPr lvl="1"/>
            <a:r>
              <a:rPr lang="fr-FR" dirty="0">
                <a:cs typeface="Calibri"/>
              </a:rPr>
              <a:t>Créer un prototype</a:t>
            </a:r>
          </a:p>
          <a:p>
            <a:pPr lvl="1"/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0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5D05-4897-C7CE-A97F-9752FA4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40CE3-FB5C-33B9-E945-0D08DAFC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gestion centralisée de l'éclairage</a:t>
            </a:r>
          </a:p>
          <a:p>
            <a:r>
              <a:rPr lang="fr-FR" dirty="0">
                <a:cs typeface="Calibri"/>
              </a:rPr>
              <a:t>contrôle automatisé</a:t>
            </a:r>
          </a:p>
          <a:p>
            <a:r>
              <a:rPr lang="fr-FR" dirty="0">
                <a:cs typeface="Calibri"/>
              </a:rPr>
              <a:t>économie énergétique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CA635-F1D0-9730-C797-56E37CA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Conception</a:t>
            </a:r>
            <a:endParaRPr lang="fr-FR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078E1AD9-5AAD-A780-0053-8A429B1F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955" y="1825625"/>
            <a:ext cx="5948090" cy="4351338"/>
          </a:xfrm>
        </p:spPr>
      </p:pic>
    </p:spTree>
    <p:extLst>
      <p:ext uri="{BB962C8B-B14F-4D97-AF65-F5344CB8AC3E}">
        <p14:creationId xmlns:p14="http://schemas.microsoft.com/office/powerpoint/2010/main" val="19329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CA635-F1D0-9730-C797-56E37CA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Conception</a:t>
            </a:r>
            <a:endParaRPr lang="fr-FR" dirty="0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13B72FE9-EB72-BADC-BD4B-7E18FBD5A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330" y="1825625"/>
            <a:ext cx="6063340" cy="4351338"/>
          </a:xfrm>
        </p:spPr>
      </p:pic>
    </p:spTree>
    <p:extLst>
      <p:ext uri="{BB962C8B-B14F-4D97-AF65-F5344CB8AC3E}">
        <p14:creationId xmlns:p14="http://schemas.microsoft.com/office/powerpoint/2010/main" val="356301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CA635-F1D0-9730-C797-56E37CA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Conception d'un POC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4BBD1-BE7A-E7FB-D593-D19D4DB3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En plusieurs phases :</a:t>
            </a:r>
          </a:p>
          <a:p>
            <a:r>
              <a:rPr lang="fr-FR" dirty="0">
                <a:cs typeface="Calibri"/>
              </a:rPr>
              <a:t>Photorésistance</a:t>
            </a:r>
          </a:p>
          <a:p>
            <a:r>
              <a:rPr lang="fr-FR" dirty="0">
                <a:cs typeface="Calibri"/>
              </a:rPr>
              <a:t>Bouton poussoir</a:t>
            </a:r>
          </a:p>
          <a:p>
            <a:r>
              <a:rPr lang="fr-FR" dirty="0">
                <a:cs typeface="Calibri"/>
              </a:rPr>
              <a:t>Relais</a:t>
            </a:r>
          </a:p>
          <a:p>
            <a:r>
              <a:rPr lang="fr-FR" dirty="0" err="1">
                <a:cs typeface="Calibri"/>
              </a:rPr>
              <a:t>WiFi</a:t>
            </a:r>
          </a:p>
          <a:p>
            <a:r>
              <a:rPr lang="fr-FR" dirty="0">
                <a:cs typeface="Calibri"/>
              </a:rPr>
              <a:t>Capteur de présence</a:t>
            </a:r>
          </a:p>
        </p:txBody>
      </p:sp>
    </p:spTree>
    <p:extLst>
      <p:ext uri="{BB962C8B-B14F-4D97-AF65-F5344CB8AC3E}">
        <p14:creationId xmlns:p14="http://schemas.microsoft.com/office/powerpoint/2010/main" val="126053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B326CE92-53A9-1485-21F2-0D608F7A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1784451"/>
            <a:ext cx="9710056" cy="4634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Photorésistance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B7553-E632-8C6B-CB92-72DA8B03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992" y="1825625"/>
            <a:ext cx="36378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Mesurer éclairement</a:t>
            </a:r>
          </a:p>
          <a:p>
            <a:r>
              <a:rPr lang="fr-FR" dirty="0">
                <a:cs typeface="Calibri"/>
              </a:rPr>
              <a:t>Allumage d'une LED</a:t>
            </a:r>
          </a:p>
        </p:txBody>
      </p:sp>
    </p:spTree>
    <p:extLst>
      <p:ext uri="{BB962C8B-B14F-4D97-AF65-F5344CB8AC3E}">
        <p14:creationId xmlns:p14="http://schemas.microsoft.com/office/powerpoint/2010/main" val="396177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Bouton poussoir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B7553-E632-8C6B-CB92-72DA8B03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Allumage d'une LED</a:t>
            </a:r>
          </a:p>
        </p:txBody>
      </p:sp>
    </p:spTree>
    <p:extLst>
      <p:ext uri="{BB962C8B-B14F-4D97-AF65-F5344CB8AC3E}">
        <p14:creationId xmlns:p14="http://schemas.microsoft.com/office/powerpoint/2010/main" val="19341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Relais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B7553-E632-8C6B-CB92-72DA8B03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Séparer circuit de puissance du circuit de contrôle</a:t>
            </a:r>
          </a:p>
          <a:p>
            <a:r>
              <a:rPr lang="fr-FR" dirty="0">
                <a:cs typeface="Calibri"/>
              </a:rPr>
              <a:t>Contrôler individuellement les </a:t>
            </a:r>
            <a:r>
              <a:rPr lang="fr-FR" dirty="0" err="1">
                <a:cs typeface="Calibri"/>
              </a:rPr>
              <a:t>LEDs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9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50450-C626-CD97-3FF5-CCC2307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Relais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52C34C5E-EE07-66E6-7C4A-6626A89E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622" y="64119"/>
            <a:ext cx="6841742" cy="6825363"/>
          </a:xfrm>
        </p:spPr>
      </p:pic>
    </p:spTree>
    <p:extLst>
      <p:ext uri="{BB962C8B-B14F-4D97-AF65-F5344CB8AC3E}">
        <p14:creationId xmlns:p14="http://schemas.microsoft.com/office/powerpoint/2010/main" val="981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autoLum</vt:lpstr>
      <vt:lpstr>Objectifs</vt:lpstr>
      <vt:lpstr>Conception</vt:lpstr>
      <vt:lpstr>Conception</vt:lpstr>
      <vt:lpstr>Conception d'un POC</vt:lpstr>
      <vt:lpstr>Photorésistance</vt:lpstr>
      <vt:lpstr>Bouton poussoir</vt:lpstr>
      <vt:lpstr>Relais</vt:lpstr>
      <vt:lpstr>Relais</vt:lpstr>
      <vt:lpstr>WiFi</vt:lpstr>
      <vt:lpstr>Capteur de présence</vt:lpstr>
      <vt:lpstr>Capteur de présence</vt:lpstr>
      <vt:lpstr>Base de données distante</vt:lpstr>
      <vt:lpstr>Logigramme du POC</vt:lpstr>
      <vt:lpstr>Logigramme du POC</vt:lpstr>
      <vt:lpstr>Logigramme du POC</vt:lpstr>
      <vt:lpstr>Logigramme : souhaits</vt:lpstr>
      <vt:lpstr>Bilan : souhaits</vt:lpstr>
      <vt:lpstr>Bilan : POC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lastModifiedBy/>
  <cp:revision>161</cp:revision>
  <dcterms:created xsi:type="dcterms:W3CDTF">2022-05-31T13:31:35Z</dcterms:created>
  <dcterms:modified xsi:type="dcterms:W3CDTF">2022-07-04T17:13:16Z</dcterms:modified>
</cp:coreProperties>
</file>