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3cKnxcXvT8rqcZas0sHy/kkT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6ffb805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d46ffb80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4d3dae1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de4d3dae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4d3dae1a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de4d3dae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4d3dae1a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de4d3dae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4d3dae1a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de4d3dae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4d3dae1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de4d3dae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training/data-storage/room" TargetMode="External"/><Relationship Id="rId4" Type="http://schemas.openxmlformats.org/officeDocument/2006/relationships/hyperlink" Target="https://developer.android.com/codelabs/android-room-with-a-view-kotlin#5" TargetMode="External"/><Relationship Id="rId5" Type="http://schemas.openxmlformats.org/officeDocument/2006/relationships/hyperlink" Target="https://medium.com/android-dev-br/utilizando-room-database-no-android-fd76c2e6ccee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igor-rotondo-bagliotti-b1612b69/" TargetMode="External"/><Relationship Id="rId5" Type="http://schemas.openxmlformats.org/officeDocument/2006/relationships/hyperlink" Target="https://github.com/igorbag" TargetMode="External"/><Relationship Id="rId6" Type="http://schemas.openxmlformats.org/officeDocument/2006/relationships/hyperlink" Target="https://web.digitalinnovation.one/users/igor_bagliotti?tab=achievem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Igor Rotondo Bagliotti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 | Invillia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7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App de Cartão de Visitas em Kotlin</a:t>
            </a:r>
            <a:endParaRPr sz="47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Replicando Layout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32988" y="1355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Tela de cartão de visita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Tela de Add cartão de visita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Chamar Activity de novo cartão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6ffb8056_0_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Replicando Layout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d46ffb8056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d46ffb8056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46ffb8056_0_19"/>
          <p:cNvSpPr txBox="1"/>
          <p:nvPr/>
        </p:nvSpPr>
        <p:spPr>
          <a:xfrm>
            <a:off x="332988" y="1355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d46ffb8056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500" y="1050600"/>
            <a:ext cx="4850476" cy="37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4d3dae1a_0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de4d3dae1a_0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gde4d3dae1a_0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de4d3dae1a_0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e4d3dae1a_0_3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e4d3dae1a_0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de4d3dae1a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de4d3dae1a_0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de4d3dae1a_0_36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Room database</a:t>
            </a:r>
            <a:endParaRPr b="1" i="0" sz="3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de4d3dae1a_0_36"/>
          <p:cNvSpPr txBox="1"/>
          <p:nvPr/>
        </p:nvSpPr>
        <p:spPr>
          <a:xfrm>
            <a:off x="2901075" y="2479848"/>
            <a:ext cx="57975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App de Cartão de Visitas em Kotlin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4d3dae1a_0_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Room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de4d3dae1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de4d3dae1a_0_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e4d3dae1a_0_50"/>
          <p:cNvSpPr txBox="1"/>
          <p:nvPr/>
        </p:nvSpPr>
        <p:spPr>
          <a:xfrm>
            <a:off x="332988" y="1355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Adicionar funcionalidade de cadastrar cartão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Adicionar funcionalidade de listar cartão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Integrar View com persistencia de dados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Adapter com listagem de cartões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4d3dae1a_0_6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de4d3dae1a_0_6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de4d3dae1a_0_6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de4d3dae1a_0_6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de4d3dae1a_0_6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e4d3dae1a_0_6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de4d3dae1a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de4d3dae1a_0_6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e4d3dae1a_0_6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Compartilhamento de cartão de visita</a:t>
            </a:r>
            <a:endParaRPr b="1" i="0" sz="3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de4d3dae1a_0_62"/>
          <p:cNvSpPr txBox="1"/>
          <p:nvPr/>
        </p:nvSpPr>
        <p:spPr>
          <a:xfrm>
            <a:off x="2901075" y="2479848"/>
            <a:ext cx="57975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App de Cartão de Visitas em Kotlin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4d3dae1a_0_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Compartilhamento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gde4d3dae1a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de4d3dae1a_0_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de4d3dae1a_0_76"/>
          <p:cNvSpPr txBox="1"/>
          <p:nvPr/>
        </p:nvSpPr>
        <p:spPr>
          <a:xfrm>
            <a:off x="332988" y="1355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Adicionar funcionalidade de compartilhar imagem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Links complementares: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Room Database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Codelabs Room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Artigo sobre Room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Linkedin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Perfil na plataforma DIO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sobre o ecossistema Android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Persistencia local de dados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Listas de dados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Recursos de compartilhamento de dados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2267750" y="1548825"/>
            <a:ext cx="67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Preparação do ambiente e criação do nosso App</a:t>
            </a:r>
            <a:endParaRPr b="0" i="0" sz="2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754" y="2340925"/>
            <a:ext cx="40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Montando layout do projeto</a:t>
            </a:r>
            <a:endParaRPr b="0" i="0" sz="2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750" y="3133000"/>
            <a:ext cx="67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Configuração do Room Database</a:t>
            </a:r>
            <a:endParaRPr b="0" i="0" sz="2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2267748" y="3925100"/>
            <a:ext cx="66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Compartilhamento de cartao de visita</a:t>
            </a:r>
            <a:endParaRPr b="0" i="0" sz="2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de O.O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DIO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Preparação do ambiente e criação do nosso App</a:t>
            </a: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901075" y="2479848"/>
            <a:ext cx="57975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App de Cartão de Visitas em Kotlin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 do projeto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Dependencias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Organizando projeto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4d3dae1a_0_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de4d3dae1a_0_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de4d3dae1a_0_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de4d3dae1a_0_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e4d3dae1a_0_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de4d3dae1a_0_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de4d3dae1a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de4d3dae1a_0_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e4d3dae1a_0_8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Montando layout do projeto</a:t>
            </a:r>
            <a:r>
              <a:rPr b="1" i="0" lang="en-US" sz="3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de4d3dae1a_0_8"/>
          <p:cNvSpPr txBox="1"/>
          <p:nvPr/>
        </p:nvSpPr>
        <p:spPr>
          <a:xfrm>
            <a:off x="2901075" y="2479848"/>
            <a:ext cx="57975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App de Cartão de Visitas em Kotlin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