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PyJump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Schütz, Raphael </a:t>
            </a:r>
            <a:r>
              <a:rPr lang="de-DE" dirty="0" err="1" smtClean="0"/>
              <a:t>Schwob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1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Das Projektteam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Ist Zustand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Soll Zustand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Realisierung</a:t>
            </a:r>
          </a:p>
          <a:p>
            <a:pPr>
              <a:buFont typeface="Arial" charset="0"/>
              <a:buChar char="•"/>
            </a:pPr>
            <a:r>
              <a:rPr lang="de-DE" smtClean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310736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Rückblick</vt:lpstr>
      <vt:lpstr>PyJump</vt:lpstr>
      <vt:lpstr>Inhalt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PyJump</dc:title>
  <dc:creator>Dominik Schütz</dc:creator>
  <cp:lastModifiedBy>Dominik Schütz</cp:lastModifiedBy>
  <cp:revision>2</cp:revision>
  <dcterms:created xsi:type="dcterms:W3CDTF">2016-06-06T17:03:42Z</dcterms:created>
  <dcterms:modified xsi:type="dcterms:W3CDTF">2016-06-06T17:11:14Z</dcterms:modified>
</cp:coreProperties>
</file>