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DE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2" name="Shape 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el und vertikaler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kaler Titel u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 rot="5400000">
            <a:off x="7160639" y="1979038"/>
            <a:ext cx="5757421" cy="2628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1826639" y="-573660"/>
            <a:ext cx="5757422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und Inhal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DE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Abschnittsüberschrift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7" name="Shape 3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Zwei Inhalt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097279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Vergleic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Nur Tite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Le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Inhalt mit Beschriftung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Bild mit Beschriftun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1097279" y="5074919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5" y="0"/>
            <a:ext cx="12191984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6334316"/>
            <a:ext cx="12192000" cy="65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DE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b="0" i="0" lang="de-DE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PyJump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de-DE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DOMINIK SCHÜTZ, RAPHAEL SCHWOB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de-DE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Zeitplan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8114" y="1910441"/>
            <a:ext cx="6682567" cy="41011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420912" y="3730178"/>
            <a:ext cx="2728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Realisierungsphase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9840682" y="4995919"/>
            <a:ext cx="2351314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Legende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Grau: geplant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Rot: effektiv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de-DE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Fazit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Projekt war erfolgreich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Zeitplan wurde eingehalten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ctrTitle"/>
          </p:nvPr>
        </p:nvSpPr>
        <p:spPr>
          <a:xfrm>
            <a:off x="1097279" y="758952"/>
            <a:ext cx="10058400" cy="356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Demo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48708">
            <a:off x="7726324" y="1696712"/>
            <a:ext cx="1690574" cy="169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de-DE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Inhalt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Einleitung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Variantenentscheid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Realisierung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Zeitplan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Fazit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de-DE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Projektteam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Projektleiter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Dominik Schütz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Head of Development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Raphael Schwob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de-DE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Was machen wir?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Endlos Platformer Spiel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Entwickelt in Python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Doodle Jump als Vorbild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3534"/>
          <a:stretch/>
        </p:blipFill>
        <p:spPr>
          <a:xfrm>
            <a:off x="7402286" y="1770998"/>
            <a:ext cx="2989942" cy="4098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de-DE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Variantenentscheid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Variante 1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Das Spiel wird als Webapplikation realisiert und wird über einen Browser gespielt.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Variante 2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Das Spiel wird mit Python realisiert. 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Variante 3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Das Spiel wird mit Java realisiert.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de-DE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Variantenbewertung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170" y="1950357"/>
            <a:ext cx="9221659" cy="433432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5617028" y="1950357"/>
            <a:ext cx="812799" cy="433432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de-DE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Realisierung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Realisierungsphase um zwei Wochen verlängert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Allgemein wenig Probleme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de-DE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Systemarchitektur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2095" y="1843314"/>
            <a:ext cx="9407810" cy="4397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de-DE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Technologien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Python 2.7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0600" y="4818742"/>
            <a:ext cx="1915080" cy="1292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ückblick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