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9"/>
  </p:normalViewPr>
  <p:slideViewPr>
    <p:cSldViewPr snapToGrid="0" snapToObjects="1">
      <p:cViewPr varScale="1">
        <p:scale>
          <a:sx n="88" d="100"/>
          <a:sy n="88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PyJump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Dominik Schütz, Raphael </a:t>
            </a:r>
            <a:r>
              <a:rPr lang="de-DE" dirty="0" err="1" smtClean="0"/>
              <a:t>Schwob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189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114" y="1910442"/>
            <a:ext cx="6682568" cy="410114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20912" y="3730179"/>
            <a:ext cx="2728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Realisierungsphase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9840682" y="4995919"/>
            <a:ext cx="2351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Legende</a:t>
            </a:r>
          </a:p>
          <a:p>
            <a:r>
              <a:rPr lang="de-DE" sz="2000" dirty="0" smtClean="0"/>
              <a:t>Grau: geplant</a:t>
            </a:r>
          </a:p>
          <a:p>
            <a:r>
              <a:rPr lang="de-DE" sz="2000" dirty="0" smtClean="0"/>
              <a:t>Rot: effektiv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8098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de-DE" dirty="0" smtClean="0"/>
              <a:t>Projekt war erfolgreich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Zeitplan wurde eingehalten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202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de-DE" dirty="0" smtClean="0"/>
              <a:t>Einleitung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Variantenentscheid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Realisierung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Zeitplan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Fazit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3107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Projektteam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de-DE" dirty="0" smtClean="0"/>
              <a:t>Projektleiter</a:t>
            </a:r>
          </a:p>
          <a:p>
            <a:pPr lvl="1">
              <a:buFont typeface="Arial" charset="0"/>
              <a:buChar char="•"/>
            </a:pPr>
            <a:r>
              <a:rPr lang="de-DE" dirty="0" smtClean="0"/>
              <a:t>Dominik Schütz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/>
              <a:t>Head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smtClean="0"/>
              <a:t>Development</a:t>
            </a:r>
          </a:p>
          <a:p>
            <a:pPr lvl="1">
              <a:buFont typeface="Arial" charset="0"/>
              <a:buChar char="•"/>
            </a:pPr>
            <a:r>
              <a:rPr lang="de-DE" dirty="0" smtClean="0"/>
              <a:t>Raphael </a:t>
            </a:r>
            <a:r>
              <a:rPr lang="de-DE" dirty="0" err="1" smtClean="0"/>
              <a:t>Schwob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7826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machen wir?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de-DE" dirty="0" smtClean="0"/>
              <a:t>Endlos </a:t>
            </a:r>
            <a:r>
              <a:rPr lang="de-DE" dirty="0" err="1" smtClean="0"/>
              <a:t>Platformer</a:t>
            </a:r>
            <a:r>
              <a:rPr lang="de-DE" dirty="0" smtClean="0"/>
              <a:t> Spiel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Entwickelt in Python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Doodle Jump als Vorbild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4"/>
          <a:stretch/>
        </p:blipFill>
        <p:spPr>
          <a:xfrm>
            <a:off x="7402287" y="1770998"/>
            <a:ext cx="2989942" cy="409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3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Variantenentscheid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de-DE" dirty="0"/>
              <a:t>Variante </a:t>
            </a:r>
            <a:r>
              <a:rPr lang="de-DE" dirty="0" smtClean="0"/>
              <a:t>1</a:t>
            </a:r>
            <a:endParaRPr lang="de-DE" dirty="0"/>
          </a:p>
          <a:p>
            <a:pPr lvl="1">
              <a:buFont typeface="Arial" charset="0"/>
              <a:buChar char="•"/>
            </a:pPr>
            <a:r>
              <a:rPr lang="de-DE" dirty="0" smtClean="0"/>
              <a:t>Das </a:t>
            </a:r>
            <a:r>
              <a:rPr lang="de-DE" dirty="0"/>
              <a:t>Spiel wird als Webapplikation realisiert und wird </a:t>
            </a:r>
            <a:r>
              <a:rPr lang="de-DE" dirty="0" smtClean="0"/>
              <a:t>über </a:t>
            </a:r>
            <a:r>
              <a:rPr lang="de-DE" dirty="0"/>
              <a:t>einen Browser gespielt. </a:t>
            </a:r>
          </a:p>
          <a:p>
            <a:pPr>
              <a:buFont typeface="Arial" charset="0"/>
              <a:buChar char="•"/>
            </a:pPr>
            <a:r>
              <a:rPr lang="de-DE" dirty="0"/>
              <a:t>Variante </a:t>
            </a:r>
            <a:r>
              <a:rPr lang="de-DE" dirty="0" smtClean="0"/>
              <a:t>2</a:t>
            </a:r>
            <a:endParaRPr lang="de-DE" dirty="0"/>
          </a:p>
          <a:p>
            <a:pPr lvl="1">
              <a:buFont typeface="Arial" charset="0"/>
              <a:buChar char="•"/>
            </a:pPr>
            <a:r>
              <a:rPr lang="de-DE" dirty="0" smtClean="0"/>
              <a:t>Das </a:t>
            </a:r>
            <a:r>
              <a:rPr lang="de-DE" dirty="0"/>
              <a:t>Spiel wird mit Python realisiert. </a:t>
            </a:r>
          </a:p>
          <a:p>
            <a:pPr>
              <a:buFont typeface="Arial" charset="0"/>
              <a:buChar char="•"/>
            </a:pPr>
            <a:r>
              <a:rPr lang="de-DE" dirty="0"/>
              <a:t>Variante </a:t>
            </a:r>
            <a:r>
              <a:rPr lang="de-DE" dirty="0" smtClean="0"/>
              <a:t>3</a:t>
            </a:r>
            <a:endParaRPr lang="de-DE" dirty="0"/>
          </a:p>
          <a:p>
            <a:pPr lvl="1">
              <a:buFont typeface="Arial" charset="0"/>
              <a:buChar char="•"/>
            </a:pPr>
            <a:r>
              <a:rPr lang="de-DE" dirty="0" smtClean="0"/>
              <a:t>Das </a:t>
            </a:r>
            <a:r>
              <a:rPr lang="de-DE" dirty="0"/>
              <a:t>Spiel wird mit Java realisiert. </a:t>
            </a:r>
          </a:p>
        </p:txBody>
      </p:sp>
    </p:spTree>
    <p:extLst>
      <p:ext uri="{BB962C8B-B14F-4D97-AF65-F5344CB8AC3E}">
        <p14:creationId xmlns:p14="http://schemas.microsoft.com/office/powerpoint/2010/main" val="50628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Variantenbewertung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171" y="1950357"/>
            <a:ext cx="9221659" cy="4334329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5617029" y="1950357"/>
            <a:ext cx="812800" cy="4334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de-DE" dirty="0" smtClean="0"/>
              <a:t>Realisierungsphase um zwei Wochen verlängert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Allgemein wenig Probleme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450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Systemarchitektur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095" y="1843314"/>
            <a:ext cx="9407810" cy="439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30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de-DE" dirty="0" smtClean="0"/>
              <a:t>Python 2.7</a:t>
            </a:r>
          </a:p>
          <a:p>
            <a:pPr>
              <a:buFont typeface="Arial" charset="0"/>
              <a:buChar char="•"/>
            </a:pPr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600" y="4818742"/>
            <a:ext cx="1915080" cy="12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33148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101</Words>
  <Application>Microsoft Macintosh PowerPoint</Application>
  <PresentationFormat>Breitbild</PresentationFormat>
  <Paragraphs>41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Rückblick</vt:lpstr>
      <vt:lpstr>PyJump</vt:lpstr>
      <vt:lpstr>Inhalt</vt:lpstr>
      <vt:lpstr>Projektteam</vt:lpstr>
      <vt:lpstr>Was machen wir?</vt:lpstr>
      <vt:lpstr>Variantenentscheid</vt:lpstr>
      <vt:lpstr>Variantenbewertung</vt:lpstr>
      <vt:lpstr>Realisierung</vt:lpstr>
      <vt:lpstr>Systemarchitektur</vt:lpstr>
      <vt:lpstr>Technologien</vt:lpstr>
      <vt:lpstr>Zeitplan</vt:lpstr>
      <vt:lpstr>Fazit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PyJump</dc:title>
  <dc:creator>Dominik Schütz</dc:creator>
  <cp:lastModifiedBy>Dominik Schütz</cp:lastModifiedBy>
  <cp:revision>26</cp:revision>
  <dcterms:created xsi:type="dcterms:W3CDTF">2016-06-06T17:03:42Z</dcterms:created>
  <dcterms:modified xsi:type="dcterms:W3CDTF">2016-06-12T12:43:22Z</dcterms:modified>
</cp:coreProperties>
</file>