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PyJump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Schütz, Raphael </a:t>
            </a:r>
            <a:r>
              <a:rPr lang="de-DE" dirty="0" err="1" smtClean="0"/>
              <a:t>Schwob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18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98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Einleitung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Variantenentscheid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Realisierung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Zeitplan</a:t>
            </a: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Fazit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Demo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3107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Projektleiter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Dominik Schütz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 smtClean="0"/>
              <a:t>Head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Developement</a:t>
            </a:r>
            <a:endParaRPr lang="de-DE" dirty="0" smtClean="0"/>
          </a:p>
          <a:p>
            <a:pPr lvl="1">
              <a:buFont typeface="Arial" charset="0"/>
              <a:buChar char="•"/>
            </a:pPr>
            <a:r>
              <a:rPr lang="de-DE" dirty="0" smtClean="0"/>
              <a:t>Raphael </a:t>
            </a:r>
            <a:r>
              <a:rPr lang="de-DE" dirty="0" err="1" smtClean="0"/>
              <a:t>Schwob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826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machen wir?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Endlos </a:t>
            </a:r>
            <a:r>
              <a:rPr lang="de-DE" dirty="0" err="1" smtClean="0"/>
              <a:t>Platformer</a:t>
            </a:r>
            <a:r>
              <a:rPr lang="de-DE" dirty="0" smtClean="0"/>
              <a:t> Spiel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Entwickelt in Python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Doodle Jump als Vorbild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2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Variantenentscheid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/>
              <a:t>Variante </a:t>
            </a:r>
            <a:r>
              <a:rPr lang="de-DE" dirty="0" smtClean="0"/>
              <a:t>1</a:t>
            </a:r>
            <a:endParaRPr lang="de-DE" dirty="0"/>
          </a:p>
          <a:p>
            <a:pPr lvl="1">
              <a:buFont typeface="Arial" charset="0"/>
              <a:buChar char="•"/>
            </a:pPr>
            <a:r>
              <a:rPr lang="de-DE" dirty="0" smtClean="0"/>
              <a:t>Das </a:t>
            </a:r>
            <a:r>
              <a:rPr lang="de-DE" dirty="0"/>
              <a:t>Spiel wird als Webapplikation realisiert und wird </a:t>
            </a:r>
            <a:r>
              <a:rPr lang="de-DE" dirty="0" err="1"/>
              <a:t>über</a:t>
            </a:r>
            <a:r>
              <a:rPr lang="de-DE" dirty="0"/>
              <a:t> einen Browser gespielt. 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Variante </a:t>
            </a:r>
            <a:r>
              <a:rPr lang="de-DE" dirty="0" smtClean="0"/>
              <a:t>2</a:t>
            </a:r>
            <a:endParaRPr lang="de-DE" dirty="0"/>
          </a:p>
          <a:p>
            <a:pPr lvl="1">
              <a:buFont typeface="Arial" charset="0"/>
              <a:buChar char="•"/>
            </a:pPr>
            <a:r>
              <a:rPr lang="de-DE" dirty="0" smtClean="0"/>
              <a:t>Das </a:t>
            </a:r>
            <a:r>
              <a:rPr lang="de-DE" dirty="0"/>
              <a:t>Spiel wird mit Python realisiert. 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Variante </a:t>
            </a:r>
            <a:r>
              <a:rPr lang="de-DE" dirty="0" smtClean="0"/>
              <a:t>3</a:t>
            </a:r>
            <a:endParaRPr lang="de-DE" dirty="0"/>
          </a:p>
          <a:p>
            <a:pPr lvl="1">
              <a:buFont typeface="Arial" charset="0"/>
              <a:buChar char="•"/>
            </a:pPr>
            <a:r>
              <a:rPr lang="de-DE" dirty="0" smtClean="0"/>
              <a:t>Das </a:t>
            </a:r>
            <a:r>
              <a:rPr lang="de-DE" dirty="0"/>
              <a:t>Spiel wird mit Java realisiert.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28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Variantenbewertung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71" y="1950357"/>
            <a:ext cx="9221659" cy="43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50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95" y="1843314"/>
            <a:ext cx="9407810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3314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77</Words>
  <Application>Microsoft Macintosh PowerPoint</Application>
  <PresentationFormat>Breitbild</PresentationFormat>
  <Paragraphs>30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Rückblick</vt:lpstr>
      <vt:lpstr>PyJump</vt:lpstr>
      <vt:lpstr>Inhalt</vt:lpstr>
      <vt:lpstr>Projektteam</vt:lpstr>
      <vt:lpstr>Was machen wir?</vt:lpstr>
      <vt:lpstr>Variantenentscheid</vt:lpstr>
      <vt:lpstr>Variantenbewertung</vt:lpstr>
      <vt:lpstr>Realisierung</vt:lpstr>
      <vt:lpstr>Systemarchitektur</vt:lpstr>
      <vt:lpstr>Technologien</vt:lpstr>
      <vt:lpstr>Zeitplan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PyJump</dc:title>
  <dc:creator>Dominik Schütz</dc:creator>
  <cp:lastModifiedBy>Dominik Schütz</cp:lastModifiedBy>
  <cp:revision>14</cp:revision>
  <dcterms:created xsi:type="dcterms:W3CDTF">2016-06-06T17:03:42Z</dcterms:created>
  <dcterms:modified xsi:type="dcterms:W3CDTF">2016-06-07T09:21:24Z</dcterms:modified>
</cp:coreProperties>
</file>