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7160639" y="1979038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6639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überschrift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Beschriftung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Beschriftun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5" y="0"/>
            <a:ext cx="12191984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6334316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Relationship Id="rId5" Type="http://schemas.openxmlformats.org/officeDocument/2006/relationships/image" Target="../media/image06.png"/><Relationship Id="rId6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de-DE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PyJump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de-DE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DOMINIK SCHÜTZ, RAPHAEL SCHWOB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Zeitplan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8114" y="1910441"/>
            <a:ext cx="6682567" cy="410114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20912" y="3730178"/>
            <a:ext cx="272868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de-D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Realisierungsphase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9840675" y="4995925"/>
            <a:ext cx="2351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Grau: geplant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Rot: effektiv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Fazit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168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Projekt war erfolgreich</a:t>
            </a:r>
          </a:p>
          <a:p>
            <a:pPr indent="-1168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Zeitplan wurde eingehalten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Demo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48708">
            <a:off x="7726324" y="1696712"/>
            <a:ext cx="1690574" cy="169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Inhalt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168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Einleitung</a:t>
            </a:r>
          </a:p>
          <a:p>
            <a:pPr indent="-1168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Variantenentscheid</a:t>
            </a:r>
          </a:p>
          <a:p>
            <a:pPr indent="-1168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Realisierung</a:t>
            </a:r>
          </a:p>
          <a:p>
            <a:pPr indent="-1168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Zeitplan</a:t>
            </a:r>
          </a:p>
          <a:p>
            <a:pPr indent="-1168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Fazit</a:t>
            </a:r>
          </a:p>
          <a:p>
            <a:pPr indent="-1168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Projektteam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168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Projektleiter</a:t>
            </a:r>
          </a:p>
          <a:p>
            <a:pPr indent="-2062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Dominik Schütz</a:t>
            </a:r>
          </a:p>
          <a:p>
            <a:pPr indent="-1168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Head of Development</a:t>
            </a:r>
          </a:p>
          <a:p>
            <a:pPr indent="-2062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Raphael Schwob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Was machen wir?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168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Endlos Platformer Spiel</a:t>
            </a:r>
          </a:p>
          <a:p>
            <a:pPr indent="-1168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Entwickelt in Python</a:t>
            </a:r>
          </a:p>
          <a:p>
            <a:pPr indent="-1168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Doodle Jump als Vorbild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3534"/>
          <a:stretch/>
        </p:blipFill>
        <p:spPr>
          <a:xfrm>
            <a:off x="7080774" y="1771000"/>
            <a:ext cx="3311400" cy="45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Variantenentscheid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168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Variante 1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Das Spiel wird als Webapplikation realisiert und wird über einen Browser gespielt.</a:t>
            </a:r>
            <a:r>
              <a:rPr b="0" i="0" lang="de-DE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1168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Variante 2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Das Spiel wird mit Python realisiert.</a:t>
            </a:r>
            <a:r>
              <a:rPr b="0" i="0" lang="de-DE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1168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Variante 3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</a:pPr>
            <a:r>
              <a:rPr b="0" i="0" lang="de-DE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Das Spiel wird mit Java realisiert.</a:t>
            </a:r>
            <a:r>
              <a:rPr b="0" i="0" lang="de-DE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Variantenbewertung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650" y="1737349"/>
            <a:ext cx="9674700" cy="45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5617025" y="1737274"/>
            <a:ext cx="812700" cy="454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Realisierung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168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Realisierungsphase um zwei Wochen verlängert</a:t>
            </a:r>
          </a:p>
          <a:p>
            <a:pPr indent="-1168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Allgemein wenig Probleme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</a:pPr>
            <a:r>
              <a:rPr lang="de-DE" sz="2400"/>
              <a:t>Effizient dank Erfahrung mit Python (tkinter &amp; PIL)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Systemarchitektur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095" y="1843314"/>
            <a:ext cx="9407810" cy="439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de-DE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Technologien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097279" y="1865415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168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2.7</a:t>
            </a:r>
          </a:p>
          <a:p>
            <a:pPr indent="-1168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de-DE" sz="2400"/>
              <a:t>Tkinter</a:t>
            </a:r>
          </a:p>
          <a:p>
            <a:pPr indent="-1168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de-DE" sz="2400"/>
              <a:t>PIL (Python imaging library)</a:t>
            </a:r>
          </a:p>
          <a:p>
            <a:pPr indent="-1168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DE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</a:p>
          <a:p>
            <a:pPr indent="-1168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de-DE" sz="2400"/>
              <a:t>Sublime Text 3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5662" y="4596017"/>
            <a:ext cx="1915200" cy="12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727" y="2320738"/>
            <a:ext cx="1915075" cy="19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8710" y="4713484"/>
            <a:ext cx="2538625" cy="10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5300" y="2512971"/>
            <a:ext cx="1832024" cy="183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ückblick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