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2" r:id="rId4"/>
    <p:sldId id="293" r:id="rId5"/>
    <p:sldId id="328" r:id="rId6"/>
    <p:sldId id="329" r:id="rId7"/>
    <p:sldId id="275" r:id="rId8"/>
  </p:sldIdLst>
  <p:sldSz cx="12192000" cy="6858000"/>
  <p:notesSz cx="6858000" cy="9144000"/>
  <p:defaultTextStyle>
    <a:defPPr>
      <a:defRPr lang="es-SV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7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33ABB-E706-4423-A0B4-A0043461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438C1-848B-48AE-8839-E0CBE050A5E8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A8A64-D39F-4484-BFE1-6E7A7CBB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276BC-8B6F-4C2F-A872-CB381E4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AEC27-2984-4586-B809-83053BF29F48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1380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A0BA4-1569-4EC3-81BB-0F287890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90A59-49CA-4285-A4EC-B582CF73BB10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0DBCB-1DA3-4E19-8321-E94A0051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ED30A-50F6-47D2-AC29-37B0E819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029B-1D91-44AE-8C24-E43C727960E2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8840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0166DA-032E-4510-8354-97EED797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2BA93-13E7-4579-ADF7-9B0FDC6308B2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40414-30A5-4F3E-B4CD-AA22604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EDFEA-AAC9-46A5-9C64-E07665B5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F179C-71D1-4029-80F8-BCE4F1655A62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1557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F63CF-377B-4867-B840-10D607D3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A4EF-6DC1-4CBF-8762-9E9DA0A220B4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55389-BF04-44DC-B18C-99B19EE1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DE8A1-5FD6-456B-915D-E8E671B6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EFFC-DDE3-4C64-9890-BC0BA1C62C7B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6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1F097-BE35-4847-826C-EC7DEA6D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8A32D-0270-4FD5-A300-BBB2FDC7F413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8D705-EA7A-4DFA-AEB0-D93C597B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7A5C9-ED52-4A87-B152-10C0169F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F3C32-B632-4B98-95B6-8C0414E0DD52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649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3987F29-3EDC-4D22-9709-4797E589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F6DDB-F4FB-4115-9E81-A865D6CDDAEC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2A5F97BB-7CDB-479B-8D7E-A090EACC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E9DB864-78C1-4359-A588-79E0227F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A5789-94F7-4679-84CC-6D45E57B50C3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826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952B391D-825A-475C-94CB-6A54C6DA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2937D-46FD-4ADE-9FE4-30B176BF0A61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8A75117-614E-4A22-8D9E-7FFC8477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EB084923-30DF-4449-9901-934EACDF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2B2B-7FE0-428A-AAE8-CEB540EB0828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2789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1DCEF4D-53AA-4C4B-8628-B11EFB7E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475A-AC97-4AE9-9B15-CD52428E9732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C1B4A23-A66C-40D7-B3BF-E9957270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4D4FD8F-E37E-4EEA-8045-712107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C9791-4C0A-4525-B147-6DE9CE50A061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546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4A32D1F-76A3-409C-91D6-5E94C18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CA273-6A35-4D76-B1AE-AD61C6EA893E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3B4199B7-7AAC-48E7-A883-4308A170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43984E10-CEDF-4923-8BB5-9E75B8FF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4E8B-39F8-4078-B61F-CB27C3571B70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1826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81F5F76-3600-448A-8024-D0DDB7B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053B3-5BF2-4C1A-AA0D-587D54E3D8C6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3FD76DA2-C84E-4CEB-A19D-020E9E18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454FE30-5F14-4DCA-8A6B-0D6600FC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0933-29C9-427F-8CA9-A1B1FA75CFE0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7330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SV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DBD8135-2E30-46B5-ABE4-E59E8DE9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E184-FEC5-429F-AB9C-08028B4CE877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F0D733A5-31F4-4977-992C-1DB02E7C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0E9DA8D-1A9C-4476-B663-56891353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1055-64F7-4012-A536-3B60ABB67178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178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481B78B7-0A59-431D-B98D-EF52FAFBD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SV"/>
              <a:t>Haga clic para modificar el estilo de título del patrón</a:t>
            </a:r>
            <a:endParaRPr lang="es-SV" altLang="es-SV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9A8824D8-AE39-4F7B-937C-17F424DC8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SV"/>
              <a:t>Editar los estilos de texto del patrón
Segundo nivel
Tercer nivel
Cuarto nivel
Quinto nivel</a:t>
            </a:r>
            <a:endParaRPr lang="es-SV" alt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6D25E-F94F-46E5-967D-016E13ADF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573C5E-3E71-49D9-BF0F-E9AF889F173D}" type="datetimeFigureOut">
              <a:rPr lang="es-SV"/>
              <a:pPr>
                <a:defRPr/>
              </a:pPr>
              <a:t>21/10/2021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2A9B54-A5BC-4336-AC27-914FEED3E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512D5-5D42-4BAD-B2D9-33D462F30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774631-E5D7-4C78-B60C-B2C498813866}" type="slidenum">
              <a:rPr lang="es-SV"/>
              <a:pPr>
                <a:defRPr/>
              </a:pPr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0CFE1A7B-450F-4FDA-B957-85FDF4030D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s-SV" altLang="es-SV"/>
          </a:p>
        </p:txBody>
      </p:sp>
      <p:sp>
        <p:nvSpPr>
          <p:cNvPr id="2051" name="Subtítulo 2">
            <a:extLst>
              <a:ext uri="{FF2B5EF4-FFF2-40B4-BE49-F238E27FC236}">
                <a16:creationId xmlns:a16="http://schemas.microsoft.com/office/drawing/2014/main" id="{F07802BC-370D-46CC-A869-AA090438FB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SV" altLang="es-SV"/>
          </a:p>
        </p:txBody>
      </p:sp>
      <p:pic>
        <p:nvPicPr>
          <p:cNvPr id="2052" name="Imagen 4">
            <a:extLst>
              <a:ext uri="{FF2B5EF4-FFF2-40B4-BE49-F238E27FC236}">
                <a16:creationId xmlns:a16="http://schemas.microsoft.com/office/drawing/2014/main" id="{9B3F8656-B230-49D3-85EA-35703A47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uadroTexto 3">
            <a:extLst>
              <a:ext uri="{FF2B5EF4-FFF2-40B4-BE49-F238E27FC236}">
                <a16:creationId xmlns:a16="http://schemas.microsoft.com/office/drawing/2014/main" id="{6A51D26E-E05C-4739-A250-59AFBFEB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889500"/>
            <a:ext cx="444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800">
                <a:solidFill>
                  <a:srgbClr val="000000"/>
                </a:solidFill>
              </a:rPr>
              <a:t>{{client}}</a:t>
            </a:r>
            <a:endParaRPr lang="es-SV" altLang="es-SV" sz="1800">
              <a:solidFill>
                <a:srgbClr val="000000"/>
              </a:solidFill>
            </a:endParaRPr>
          </a:p>
        </p:txBody>
      </p:sp>
      <p:sp>
        <p:nvSpPr>
          <p:cNvPr id="2054" name="CuadroTexto 5">
            <a:extLst>
              <a:ext uri="{FF2B5EF4-FFF2-40B4-BE49-F238E27FC236}">
                <a16:creationId xmlns:a16="http://schemas.microsoft.com/office/drawing/2014/main" id="{A81522CB-2104-42BC-B055-B3CE08B5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58293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800">
                <a:solidFill>
                  <a:srgbClr val="000000"/>
                </a:solidFill>
              </a:rPr>
              <a:t>{{date}}</a:t>
            </a:r>
            <a:endParaRPr lang="es-SV" altLang="es-SV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7">
            <a:extLst>
              <a:ext uri="{FF2B5EF4-FFF2-40B4-BE49-F238E27FC236}">
                <a16:creationId xmlns:a16="http://schemas.microsoft.com/office/drawing/2014/main" id="{76EB3255-6779-421B-9ACF-4BDFA61E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4">
            <a:extLst>
              <a:ext uri="{FF2B5EF4-FFF2-40B4-BE49-F238E27FC236}">
                <a16:creationId xmlns:a16="http://schemas.microsoft.com/office/drawing/2014/main" id="{5A87AFD8-F8AC-405B-8FB5-78EB4C7BA5A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CuadroTexto 5">
            <a:extLst>
              <a:ext uri="{FF2B5EF4-FFF2-40B4-BE49-F238E27FC236}">
                <a16:creationId xmlns:a16="http://schemas.microsoft.com/office/drawing/2014/main" id="{8CEAA6E1-4788-411F-9B64-3973803C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42900"/>
            <a:ext cx="3810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4400" b="1">
                <a:solidFill>
                  <a:srgbClr val="EC2129"/>
                </a:solidFill>
              </a:rPr>
              <a:t>{{code}}</a:t>
            </a:r>
            <a:endParaRPr lang="es-SV" altLang="es-SV" sz="4400" b="1">
              <a:solidFill>
                <a:srgbClr val="EC2129"/>
              </a:solidFill>
            </a:endParaRPr>
          </a:p>
        </p:txBody>
      </p:sp>
      <p:sp>
        <p:nvSpPr>
          <p:cNvPr id="4100" name="CuadroTexto 6">
            <a:extLst>
              <a:ext uri="{FF2B5EF4-FFF2-40B4-BE49-F238E27FC236}">
                <a16:creationId xmlns:a16="http://schemas.microsoft.com/office/drawing/2014/main" id="{770D2403-52F1-4ECF-9222-017A9BE3E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943100"/>
            <a:ext cx="127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600" b="1">
                <a:solidFill>
                  <a:srgbClr val="595959"/>
                </a:solidFill>
              </a:rPr>
              <a:t>Medida:</a:t>
            </a:r>
          </a:p>
        </p:txBody>
      </p:sp>
      <p:sp>
        <p:nvSpPr>
          <p:cNvPr id="4101" name="CuadroTexto 7">
            <a:extLst>
              <a:ext uri="{FF2B5EF4-FFF2-40B4-BE49-F238E27FC236}">
                <a16:creationId xmlns:a16="http://schemas.microsoft.com/office/drawing/2014/main" id="{BBDC353B-4E74-465E-B193-5D9C290B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073400"/>
            <a:ext cx="254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600" b="1">
                <a:solidFill>
                  <a:srgbClr val="595959"/>
                </a:solidFill>
              </a:rPr>
              <a:t>Arrendamiento:</a:t>
            </a:r>
          </a:p>
        </p:txBody>
      </p:sp>
      <p:sp>
        <p:nvSpPr>
          <p:cNvPr id="4102" name="CuadroTexto 8">
            <a:extLst>
              <a:ext uri="{FF2B5EF4-FFF2-40B4-BE49-F238E27FC236}">
                <a16:creationId xmlns:a16="http://schemas.microsoft.com/office/drawing/2014/main" id="{E149DC8C-CC8E-4715-834A-63E93D911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784600"/>
            <a:ext cx="1397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600" b="1">
                <a:solidFill>
                  <a:srgbClr val="595959"/>
                </a:solidFill>
              </a:rPr>
              <a:t>Impresión:</a:t>
            </a:r>
          </a:p>
        </p:txBody>
      </p:sp>
      <p:sp>
        <p:nvSpPr>
          <p:cNvPr id="4103" name="CuadroTexto 9">
            <a:extLst>
              <a:ext uri="{FF2B5EF4-FFF2-40B4-BE49-F238E27FC236}">
                <a16:creationId xmlns:a16="http://schemas.microsoft.com/office/drawing/2014/main" id="{C671CB78-6ABE-49A8-BC57-C5F000EA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514600"/>
            <a:ext cx="1587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600" b="1">
                <a:solidFill>
                  <a:srgbClr val="595959"/>
                </a:solidFill>
              </a:rPr>
              <a:t>Disponible:</a:t>
            </a:r>
          </a:p>
        </p:txBody>
      </p:sp>
      <p:sp>
        <p:nvSpPr>
          <p:cNvPr id="4104" name="CuadroTexto 10">
            <a:extLst>
              <a:ext uri="{FF2B5EF4-FFF2-40B4-BE49-F238E27FC236}">
                <a16:creationId xmlns:a16="http://schemas.microsoft.com/office/drawing/2014/main" id="{44500297-DDBB-45B4-9966-40F9C72AE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4445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2000">
                <a:solidFill>
                  <a:srgbClr val="595959"/>
                </a:solidFill>
              </a:rPr>
              <a:t>{{address}}</a:t>
            </a:r>
            <a:endParaRPr lang="es-SV" altLang="es-SV" sz="2000">
              <a:solidFill>
                <a:srgbClr val="595959"/>
              </a:solidFill>
            </a:endParaRPr>
          </a:p>
        </p:txBody>
      </p:sp>
      <p:sp>
        <p:nvSpPr>
          <p:cNvPr id="4105" name="CuadroTexto 11">
            <a:extLst>
              <a:ext uri="{FF2B5EF4-FFF2-40B4-BE49-F238E27FC236}">
                <a16:creationId xmlns:a16="http://schemas.microsoft.com/office/drawing/2014/main" id="{49CB1B28-4C18-449D-8206-7B03A8A50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0" y="2946400"/>
            <a:ext cx="1905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3200" b="1">
                <a:solidFill>
                  <a:srgbClr val="595959"/>
                </a:solidFill>
              </a:rPr>
              <a:t>${{hiring}}</a:t>
            </a:r>
          </a:p>
        </p:txBody>
      </p:sp>
      <p:sp>
        <p:nvSpPr>
          <p:cNvPr id="4106" name="CuadroTexto 12">
            <a:extLst>
              <a:ext uri="{FF2B5EF4-FFF2-40B4-BE49-F238E27FC236}">
                <a16:creationId xmlns:a16="http://schemas.microsoft.com/office/drawing/2014/main" id="{5F2C6276-5A40-4A13-B700-733438EC7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0" y="3810000"/>
            <a:ext cx="127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400">
                <a:solidFill>
                  <a:srgbClr val="595959"/>
                </a:solidFill>
              </a:rPr>
              <a:t>${{print}}</a:t>
            </a:r>
          </a:p>
        </p:txBody>
      </p:sp>
      <p:sp>
        <p:nvSpPr>
          <p:cNvPr id="4107" name="CuadroTexto 13">
            <a:extLst>
              <a:ext uri="{FF2B5EF4-FFF2-40B4-BE49-F238E27FC236}">
                <a16:creationId xmlns:a16="http://schemas.microsoft.com/office/drawing/2014/main" id="{953AAD1F-5018-4172-8E59-0B75C65B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100" y="1968500"/>
            <a:ext cx="127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400">
                <a:solidFill>
                  <a:srgbClr val="595959"/>
                </a:solidFill>
              </a:rPr>
              <a:t>{{measure}}</a:t>
            </a:r>
            <a:endParaRPr lang="es-SV" altLang="es-SV" sz="1400">
              <a:solidFill>
                <a:srgbClr val="595959"/>
              </a:solidFill>
            </a:endParaRPr>
          </a:p>
        </p:txBody>
      </p:sp>
      <p:sp>
        <p:nvSpPr>
          <p:cNvPr id="4108" name="CuadroTexto 14">
            <a:extLst>
              <a:ext uri="{FF2B5EF4-FFF2-40B4-BE49-F238E27FC236}">
                <a16:creationId xmlns:a16="http://schemas.microsoft.com/office/drawing/2014/main" id="{7DC8B550-43A2-4FA6-A5E9-3968D5045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540000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400">
                <a:solidFill>
                  <a:srgbClr val="595959"/>
                </a:solidFill>
              </a:rPr>
              <a:t>{{available}</a:t>
            </a:r>
            <a:r>
              <a:rPr lang="es-SV" altLang="es-SV" sz="1400">
                <a:solidFill>
                  <a:srgbClr val="595959"/>
                </a:solidFill>
              </a:rPr>
              <a:t>}</a:t>
            </a:r>
          </a:p>
        </p:txBody>
      </p:sp>
      <p:sp>
        <p:nvSpPr>
          <p:cNvPr id="4109" name="CuadroTexto 15">
            <a:extLst>
              <a:ext uri="{FF2B5EF4-FFF2-40B4-BE49-F238E27FC236}">
                <a16:creationId xmlns:a16="http://schemas.microsoft.com/office/drawing/2014/main" id="{1B2657A0-FBC4-4A38-8B77-E8D812BF1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100" y="1397000"/>
            <a:ext cx="127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400">
                <a:solidFill>
                  <a:srgbClr val="595959"/>
                </a:solidFill>
              </a:rPr>
              <a:t>{{structure}}</a:t>
            </a:r>
            <a:endParaRPr lang="es-SV" altLang="es-SV" sz="1400">
              <a:solidFill>
                <a:srgbClr val="595959"/>
              </a:solidFill>
            </a:endParaRPr>
          </a:p>
        </p:txBody>
      </p:sp>
      <p:sp>
        <p:nvSpPr>
          <p:cNvPr id="4110" name="CuadroTexto 16">
            <a:extLst>
              <a:ext uri="{FF2B5EF4-FFF2-40B4-BE49-F238E27FC236}">
                <a16:creationId xmlns:a16="http://schemas.microsoft.com/office/drawing/2014/main" id="{9E8330A0-523B-4257-9863-28567020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371600"/>
            <a:ext cx="190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600" b="1">
                <a:solidFill>
                  <a:srgbClr val="595959"/>
                </a:solidFill>
              </a:rPr>
              <a:t>Tipo de Estructura:</a:t>
            </a:r>
          </a:p>
        </p:txBody>
      </p:sp>
      <p:sp>
        <p:nvSpPr>
          <p:cNvPr id="4111" name="CuadroTexto 17">
            <a:extLst>
              <a:ext uri="{FF2B5EF4-FFF2-40B4-BE49-F238E27FC236}">
                <a16:creationId xmlns:a16="http://schemas.microsoft.com/office/drawing/2014/main" id="{27D73818-11DD-4069-956B-3151DD00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0" y="3365500"/>
            <a:ext cx="127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200">
                <a:solidFill>
                  <a:srgbClr val="595959"/>
                </a:solidFill>
              </a:rPr>
              <a:t>(Al mes + IVA)</a:t>
            </a:r>
          </a:p>
        </p:txBody>
      </p:sp>
      <p:sp>
        <p:nvSpPr>
          <p:cNvPr id="4112" name="CuadroTexto 18">
            <a:extLst>
              <a:ext uri="{FF2B5EF4-FFF2-40B4-BE49-F238E27FC236}">
                <a16:creationId xmlns:a16="http://schemas.microsoft.com/office/drawing/2014/main" id="{52CB5397-B584-4294-8C76-F5A64BF0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318000"/>
            <a:ext cx="317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600" b="1">
                <a:solidFill>
                  <a:srgbClr val="595959"/>
                </a:solidFill>
              </a:rPr>
              <a:t>Tráfico Vehicular Diario:</a:t>
            </a:r>
          </a:p>
        </p:txBody>
      </p:sp>
      <p:sp>
        <p:nvSpPr>
          <p:cNvPr id="4113" name="CuadroTexto 19">
            <a:extLst>
              <a:ext uri="{FF2B5EF4-FFF2-40B4-BE49-F238E27FC236}">
                <a16:creationId xmlns:a16="http://schemas.microsoft.com/office/drawing/2014/main" id="{CAE9C602-A502-4F9B-A780-C63241F3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4343400"/>
            <a:ext cx="127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400">
                <a:solidFill>
                  <a:srgbClr val="595959"/>
                </a:solidFill>
              </a:rPr>
              <a:t>{{traffic}}</a:t>
            </a:r>
            <a:endParaRPr lang="es-SV" altLang="es-SV" sz="1400">
              <a:solidFill>
                <a:srgbClr val="595959"/>
              </a:solidFill>
            </a:endParaRPr>
          </a:p>
        </p:txBody>
      </p:sp>
      <p:sp>
        <p:nvSpPr>
          <p:cNvPr id="4114" name="CuadroTexto 20">
            <a:extLst>
              <a:ext uri="{FF2B5EF4-FFF2-40B4-BE49-F238E27FC236}">
                <a16:creationId xmlns:a16="http://schemas.microsoft.com/office/drawing/2014/main" id="{8AE515A3-E6E7-409C-94F6-FF01C899A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40300"/>
            <a:ext cx="190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600" b="1">
                <a:solidFill>
                  <a:srgbClr val="595959"/>
                </a:solidFill>
              </a:rPr>
              <a:t>Notas y Otros:</a:t>
            </a:r>
          </a:p>
        </p:txBody>
      </p:sp>
      <p:sp>
        <p:nvSpPr>
          <p:cNvPr id="4115" name="CuadroTexto 21">
            <a:extLst>
              <a:ext uri="{FF2B5EF4-FFF2-40B4-BE49-F238E27FC236}">
                <a16:creationId xmlns:a16="http://schemas.microsoft.com/office/drawing/2014/main" id="{D98FF077-B6DF-4578-A942-52619ED1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0" y="4965700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400">
                <a:solidFill>
                  <a:srgbClr val="595959"/>
                </a:solidFill>
              </a:rPr>
              <a:t>{{notes}}</a:t>
            </a:r>
            <a:endParaRPr lang="es-SV" altLang="es-SV" sz="1400">
              <a:solidFill>
                <a:srgbClr val="595959"/>
              </a:solidFill>
            </a:endParaRPr>
          </a:p>
        </p:txBody>
      </p:sp>
      <p:sp>
        <p:nvSpPr>
          <p:cNvPr id="4116" name="CuadroTexto 22">
            <a:extLst>
              <a:ext uri="{FF2B5EF4-FFF2-40B4-BE49-F238E27FC236}">
                <a16:creationId xmlns:a16="http://schemas.microsoft.com/office/drawing/2014/main" id="{0AC3213B-FDAF-458A-89FA-D10F221B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6096000"/>
            <a:ext cx="381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1600">
                <a:solidFill>
                  <a:srgbClr val="595959"/>
                </a:solidFill>
              </a:rPr>
              <a:t>{{direction}}</a:t>
            </a:r>
            <a:endParaRPr lang="es-SV" altLang="es-SV" sz="1600">
              <a:solidFill>
                <a:srgbClr val="595959"/>
              </a:solidFill>
            </a:endParaRPr>
          </a:p>
        </p:txBody>
      </p:sp>
      <p:sp>
        <p:nvSpPr>
          <p:cNvPr id="4117" name="CuadroTexto 23">
            <a:extLst>
              <a:ext uri="{FF2B5EF4-FFF2-40B4-BE49-F238E27FC236}">
                <a16:creationId xmlns:a16="http://schemas.microsoft.com/office/drawing/2014/main" id="{E341E083-B021-4404-9CC6-10349CA9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0" y="4000500"/>
            <a:ext cx="63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1200">
                <a:solidFill>
                  <a:srgbClr val="595959"/>
                </a:solidFill>
              </a:rPr>
              <a:t>(+ IVA)</a:t>
            </a:r>
          </a:p>
        </p:txBody>
      </p:sp>
      <p:pic>
        <p:nvPicPr>
          <p:cNvPr id="4118" name="Imagen 25">
            <a:extLst>
              <a:ext uri="{FF2B5EF4-FFF2-40B4-BE49-F238E27FC236}">
                <a16:creationId xmlns:a16="http://schemas.microsoft.com/office/drawing/2014/main" id="{7708B85E-32B2-45A1-A40A-E8A2C40573A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31623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Imagen 27">
            <a:extLst>
              <a:ext uri="{FF2B5EF4-FFF2-40B4-BE49-F238E27FC236}">
                <a16:creationId xmlns:a16="http://schemas.microsoft.com/office/drawing/2014/main" id="{4EAB2B1A-F895-4FF4-93B9-331E749E06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5908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Imagen 29">
            <a:extLst>
              <a:ext uri="{FF2B5EF4-FFF2-40B4-BE49-F238E27FC236}">
                <a16:creationId xmlns:a16="http://schemas.microsoft.com/office/drawing/2014/main" id="{599C8AE9-C8BC-40D6-8522-BE99EBC42E8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0193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Imagen 31">
            <a:extLst>
              <a:ext uri="{FF2B5EF4-FFF2-40B4-BE49-F238E27FC236}">
                <a16:creationId xmlns:a16="http://schemas.microsoft.com/office/drawing/2014/main" id="{3638A7AC-BD37-4168-9AC3-5E561949444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038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Imagen 33">
            <a:extLst>
              <a:ext uri="{FF2B5EF4-FFF2-40B4-BE49-F238E27FC236}">
                <a16:creationId xmlns:a16="http://schemas.microsoft.com/office/drawing/2014/main" id="{4921AB56-33A7-4FF2-B5B1-E49D7A85FD6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14478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Imagen 35">
            <a:extLst>
              <a:ext uri="{FF2B5EF4-FFF2-40B4-BE49-F238E27FC236}">
                <a16:creationId xmlns:a16="http://schemas.microsoft.com/office/drawing/2014/main" id="{662D30C3-142C-4B4D-942D-24973404995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3688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Imagen 37">
            <a:extLst>
              <a:ext uri="{FF2B5EF4-FFF2-40B4-BE49-F238E27FC236}">
                <a16:creationId xmlns:a16="http://schemas.microsoft.com/office/drawing/2014/main" id="{72FDC98F-C1E2-4F7F-89CA-B5759D60063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38608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Image 10" descr="{{faceImage}}">
            <a:extLst>
              <a:ext uri="{FF2B5EF4-FFF2-40B4-BE49-F238E27FC236}">
                <a16:creationId xmlns:a16="http://schemas.microsoft.com/office/drawing/2014/main" id="{457C96CD-EFC1-4551-A688-B3C5BC75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6357937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3">
            <a:extLst>
              <a:ext uri="{FF2B5EF4-FFF2-40B4-BE49-F238E27FC236}">
                <a16:creationId xmlns:a16="http://schemas.microsoft.com/office/drawing/2014/main" id="{E9DDE6AB-4E37-48FC-B2E2-0651251547F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uadroTexto 1">
            <a:extLst>
              <a:ext uri="{FF2B5EF4-FFF2-40B4-BE49-F238E27FC236}">
                <a16:creationId xmlns:a16="http://schemas.microsoft.com/office/drawing/2014/main" id="{E55B37FA-F293-4B6D-B18E-5FCDC3BCB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42900"/>
            <a:ext cx="3810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SV" sz="4400" b="1">
                <a:solidFill>
                  <a:srgbClr val="EC2129"/>
                </a:solidFill>
              </a:rPr>
              <a:t>{{code}}</a:t>
            </a:r>
            <a:endParaRPr lang="es-SV" altLang="es-SV" sz="4400" b="1">
              <a:solidFill>
                <a:srgbClr val="EC2129"/>
              </a:solidFill>
            </a:endParaRPr>
          </a:p>
        </p:txBody>
      </p:sp>
      <p:pic>
        <p:nvPicPr>
          <p:cNvPr id="5124" name="Imagen 5" descr="{{map}}">
            <a:extLst>
              <a:ext uri="{FF2B5EF4-FFF2-40B4-BE49-F238E27FC236}">
                <a16:creationId xmlns:a16="http://schemas.microsoft.com/office/drawing/2014/main" id="{D2E96E57-9C11-43DF-8265-848E457695A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270000"/>
            <a:ext cx="635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2">
            <a:extLst>
              <a:ext uri="{FF2B5EF4-FFF2-40B4-BE49-F238E27FC236}">
                <a16:creationId xmlns:a16="http://schemas.microsoft.com/office/drawing/2014/main" id="{9189125D-E503-455E-B7ED-C1153343C1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n 4" descr="{{circuite}}">
            <a:extLst>
              <a:ext uri="{FF2B5EF4-FFF2-40B4-BE49-F238E27FC236}">
                <a16:creationId xmlns:a16="http://schemas.microsoft.com/office/drawing/2014/main" id="{8EE8B3EC-8AB7-4262-85C9-FDDEBA26D2A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270000"/>
            <a:ext cx="635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CuadroTexto 5">
            <a:extLst>
              <a:ext uri="{FF2B5EF4-FFF2-40B4-BE49-F238E27FC236}">
                <a16:creationId xmlns:a16="http://schemas.microsoft.com/office/drawing/2014/main" id="{D594B693-9560-4A35-8FAA-E09442BA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42900"/>
            <a:ext cx="3175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4400" b="1">
                <a:solidFill>
                  <a:srgbClr val="EC2129"/>
                </a:solidFill>
              </a:rPr>
              <a:t>CIRCUITO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2">
            <a:extLst>
              <a:ext uri="{FF2B5EF4-FFF2-40B4-BE49-F238E27FC236}">
                <a16:creationId xmlns:a16="http://schemas.microsoft.com/office/drawing/2014/main" id="{2D7D6142-9FDB-4CED-B044-53F1C28D418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CuadroTexto 3">
            <a:extLst>
              <a:ext uri="{FF2B5EF4-FFF2-40B4-BE49-F238E27FC236}">
                <a16:creationId xmlns:a16="http://schemas.microsoft.com/office/drawing/2014/main" id="{CBB4822C-ED18-484B-B8DA-56E49247E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508000"/>
            <a:ext cx="254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SV" altLang="es-SV" sz="3600" b="1">
                <a:solidFill>
                  <a:srgbClr val="EC2129"/>
                </a:solidFill>
              </a:rPr>
              <a:t>NOTAS: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1">
            <a:extLst>
              <a:ext uri="{FF2B5EF4-FFF2-40B4-BE49-F238E27FC236}">
                <a16:creationId xmlns:a16="http://schemas.microsoft.com/office/drawing/2014/main" id="{3D45FAD2-750B-4A7F-87AF-B074C46F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12180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72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Rafael Mendoza</cp:lastModifiedBy>
  <cp:revision>21</cp:revision>
  <dcterms:created xsi:type="dcterms:W3CDTF">2019-05-22T20:22:59Z</dcterms:created>
  <dcterms:modified xsi:type="dcterms:W3CDTF">2021-10-21T23:17:04Z</dcterms:modified>
</cp:coreProperties>
</file>