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4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446165-D795-4935-9B48-80A06BE32D1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DB7323B-1139-4F99-AECE-32BE43EF0580}">
      <dgm:prSet phldrT="[Texto]" phldr="1" custT="1"/>
      <dgm:spPr/>
      <dgm:t>
        <a:bodyPr/>
        <a:lstStyle/>
        <a:p>
          <a:endParaRPr lang="pt-PT" sz="2400"/>
        </a:p>
      </dgm:t>
    </dgm:pt>
    <dgm:pt modelId="{4FCE9636-6F11-4850-AD2F-F143669AFF54}" type="parTrans" cxnId="{0B01268E-F5DD-470C-BF6D-DC2D38130C0C}">
      <dgm:prSet/>
      <dgm:spPr/>
      <dgm:t>
        <a:bodyPr/>
        <a:lstStyle/>
        <a:p>
          <a:endParaRPr lang="pt-PT" sz="2400"/>
        </a:p>
      </dgm:t>
    </dgm:pt>
    <dgm:pt modelId="{A908972B-4394-4CB2-931C-5BF7EC0E3B6A}" type="sibTrans" cxnId="{0B01268E-F5DD-470C-BF6D-DC2D38130C0C}">
      <dgm:prSet/>
      <dgm:spPr/>
      <dgm:t>
        <a:bodyPr/>
        <a:lstStyle/>
        <a:p>
          <a:endParaRPr lang="pt-PT" sz="2400"/>
        </a:p>
      </dgm:t>
    </dgm:pt>
    <dgm:pt modelId="{9D1AAA18-CD1D-4576-8EE5-9F00C714445E}">
      <dgm:prSet phldrT="[Texto]" custT="1"/>
      <dgm:spPr/>
      <dgm:t>
        <a:bodyPr/>
        <a:lstStyle/>
        <a:p>
          <a:r>
            <a:rPr lang="pt-PT" sz="2400" dirty="0"/>
            <a:t>Descrição do algoritmo</a:t>
          </a:r>
        </a:p>
      </dgm:t>
    </dgm:pt>
    <dgm:pt modelId="{E60E5005-E290-4900-B624-926B5994B4B9}" type="parTrans" cxnId="{D1122DB2-3E30-442D-A028-73C3208CE16E}">
      <dgm:prSet/>
      <dgm:spPr/>
      <dgm:t>
        <a:bodyPr/>
        <a:lstStyle/>
        <a:p>
          <a:endParaRPr lang="pt-PT" sz="2400"/>
        </a:p>
      </dgm:t>
    </dgm:pt>
    <dgm:pt modelId="{D8634D9C-C139-4A0A-85E9-57ED9D01688F}" type="sibTrans" cxnId="{D1122DB2-3E30-442D-A028-73C3208CE16E}">
      <dgm:prSet/>
      <dgm:spPr/>
      <dgm:t>
        <a:bodyPr/>
        <a:lstStyle/>
        <a:p>
          <a:endParaRPr lang="pt-PT" sz="2400"/>
        </a:p>
      </dgm:t>
    </dgm:pt>
    <dgm:pt modelId="{E4EBAE8B-1900-4EEA-B05F-C81612D7967B}">
      <dgm:prSet phldrT="[Texto]" custT="1"/>
      <dgm:spPr/>
      <dgm:t>
        <a:bodyPr/>
        <a:lstStyle/>
        <a:p>
          <a:r>
            <a:rPr lang="pt-PT" sz="2400" dirty="0"/>
            <a:t>Implementação da versão paralela</a:t>
          </a:r>
        </a:p>
      </dgm:t>
    </dgm:pt>
    <dgm:pt modelId="{8B29BE47-2C02-4B2E-B706-1F4D11736AC4}" type="parTrans" cxnId="{39F9A44A-DA72-405E-B3E3-68FAA5F7CCB4}">
      <dgm:prSet/>
      <dgm:spPr/>
      <dgm:t>
        <a:bodyPr/>
        <a:lstStyle/>
        <a:p>
          <a:endParaRPr lang="pt-PT" sz="2400"/>
        </a:p>
      </dgm:t>
    </dgm:pt>
    <dgm:pt modelId="{71C288BD-BD79-489F-BD27-54BA72AD239B}" type="sibTrans" cxnId="{39F9A44A-DA72-405E-B3E3-68FAA5F7CCB4}">
      <dgm:prSet/>
      <dgm:spPr/>
      <dgm:t>
        <a:bodyPr/>
        <a:lstStyle/>
        <a:p>
          <a:endParaRPr lang="pt-PT" sz="2400"/>
        </a:p>
      </dgm:t>
    </dgm:pt>
    <dgm:pt modelId="{332C0245-A43C-48A5-9662-F3DA6720732D}">
      <dgm:prSet phldrT="[Texto]" custT="1"/>
      <dgm:spPr/>
      <dgm:t>
        <a:bodyPr/>
        <a:lstStyle/>
        <a:p>
          <a:r>
            <a:rPr lang="pt-PT" sz="2400" dirty="0"/>
            <a:t>Apresentação e Análise de Resultados </a:t>
          </a:r>
        </a:p>
      </dgm:t>
    </dgm:pt>
    <dgm:pt modelId="{53339439-DB68-4344-96B3-BF8C706C1A30}" type="parTrans" cxnId="{A8517CE9-C7E9-42FE-8E6F-84FEF93E92BE}">
      <dgm:prSet/>
      <dgm:spPr/>
      <dgm:t>
        <a:bodyPr/>
        <a:lstStyle/>
        <a:p>
          <a:endParaRPr lang="pt-PT" sz="2400"/>
        </a:p>
      </dgm:t>
    </dgm:pt>
    <dgm:pt modelId="{26B8C0F1-1540-4C0B-9CB1-3979F587E05C}" type="sibTrans" cxnId="{A8517CE9-C7E9-42FE-8E6F-84FEF93E92BE}">
      <dgm:prSet/>
      <dgm:spPr/>
      <dgm:t>
        <a:bodyPr/>
        <a:lstStyle/>
        <a:p>
          <a:endParaRPr lang="pt-PT" sz="2400"/>
        </a:p>
      </dgm:t>
    </dgm:pt>
    <dgm:pt modelId="{36A0773A-18BC-48E4-AF44-CADD7E9E9BE1}">
      <dgm:prSet phldrT="[Texto]" custT="1"/>
      <dgm:spPr/>
      <dgm:t>
        <a:bodyPr/>
        <a:lstStyle/>
        <a:p>
          <a:r>
            <a:rPr lang="pt-PT" sz="2400" dirty="0"/>
            <a:t>Conclusão</a:t>
          </a:r>
        </a:p>
      </dgm:t>
    </dgm:pt>
    <dgm:pt modelId="{25447554-1AA2-4AD3-8F30-7ABC25E678E6}" type="parTrans" cxnId="{F5D7E84B-E30D-4636-8EEA-FD4DFF484FA5}">
      <dgm:prSet/>
      <dgm:spPr/>
      <dgm:t>
        <a:bodyPr/>
        <a:lstStyle/>
        <a:p>
          <a:endParaRPr lang="pt-PT" sz="2000"/>
        </a:p>
      </dgm:t>
    </dgm:pt>
    <dgm:pt modelId="{0BD426A3-A778-4A98-ABCA-1572B26495B1}" type="sibTrans" cxnId="{F5D7E84B-E30D-4636-8EEA-FD4DFF484FA5}">
      <dgm:prSet/>
      <dgm:spPr/>
      <dgm:t>
        <a:bodyPr/>
        <a:lstStyle/>
        <a:p>
          <a:endParaRPr lang="pt-PT" sz="2000"/>
        </a:p>
      </dgm:t>
    </dgm:pt>
    <dgm:pt modelId="{D6A801F5-44D0-4E41-9710-154A59F6C382}" type="pres">
      <dgm:prSet presAssocID="{13446165-D795-4935-9B48-80A06BE32D18}" presName="vert0" presStyleCnt="0">
        <dgm:presLayoutVars>
          <dgm:dir/>
          <dgm:animOne val="branch"/>
          <dgm:animLvl val="lvl"/>
        </dgm:presLayoutVars>
      </dgm:prSet>
      <dgm:spPr/>
    </dgm:pt>
    <dgm:pt modelId="{031EACA0-70B5-4A82-B547-4BB1B6AFE374}" type="pres">
      <dgm:prSet presAssocID="{3DB7323B-1139-4F99-AECE-32BE43EF0580}" presName="thickLine" presStyleLbl="alignNode1" presStyleIdx="0" presStyleCnt="1"/>
      <dgm:spPr/>
    </dgm:pt>
    <dgm:pt modelId="{08F95F3A-6D13-4AB1-9ECD-781EDDED09B9}" type="pres">
      <dgm:prSet presAssocID="{3DB7323B-1139-4F99-AECE-32BE43EF0580}" presName="horz1" presStyleCnt="0"/>
      <dgm:spPr/>
    </dgm:pt>
    <dgm:pt modelId="{C4C7D59E-A5A0-4EEE-936F-2AD0019AD77E}" type="pres">
      <dgm:prSet presAssocID="{3DB7323B-1139-4F99-AECE-32BE43EF0580}" presName="tx1" presStyleLbl="revTx" presStyleIdx="0" presStyleCnt="5"/>
      <dgm:spPr/>
    </dgm:pt>
    <dgm:pt modelId="{2A565DDF-7951-42C6-8DFB-F0DD29F97C08}" type="pres">
      <dgm:prSet presAssocID="{3DB7323B-1139-4F99-AECE-32BE43EF0580}" presName="vert1" presStyleCnt="0"/>
      <dgm:spPr/>
    </dgm:pt>
    <dgm:pt modelId="{C1F0C603-3E5B-43C4-BE27-D17ADD9AF45C}" type="pres">
      <dgm:prSet presAssocID="{9D1AAA18-CD1D-4576-8EE5-9F00C714445E}" presName="vertSpace2a" presStyleCnt="0"/>
      <dgm:spPr/>
    </dgm:pt>
    <dgm:pt modelId="{4DB64E8A-1AC3-4FB3-86FA-CFB687E61DF9}" type="pres">
      <dgm:prSet presAssocID="{9D1AAA18-CD1D-4576-8EE5-9F00C714445E}" presName="horz2" presStyleCnt="0"/>
      <dgm:spPr/>
    </dgm:pt>
    <dgm:pt modelId="{B9614AC0-E012-4930-B573-5090D8EEB9C2}" type="pres">
      <dgm:prSet presAssocID="{9D1AAA18-CD1D-4576-8EE5-9F00C714445E}" presName="horzSpace2" presStyleCnt="0"/>
      <dgm:spPr/>
    </dgm:pt>
    <dgm:pt modelId="{CFCBB5A0-C2E9-428E-B3A1-F97330534BAD}" type="pres">
      <dgm:prSet presAssocID="{9D1AAA18-CD1D-4576-8EE5-9F00C714445E}" presName="tx2" presStyleLbl="revTx" presStyleIdx="1" presStyleCnt="5" custScaleY="74817"/>
      <dgm:spPr/>
    </dgm:pt>
    <dgm:pt modelId="{83D59910-4800-4AA8-B882-7CB26D95E92B}" type="pres">
      <dgm:prSet presAssocID="{9D1AAA18-CD1D-4576-8EE5-9F00C714445E}" presName="vert2" presStyleCnt="0"/>
      <dgm:spPr/>
    </dgm:pt>
    <dgm:pt modelId="{F33C2162-5225-488F-8387-B7BD02D899C9}" type="pres">
      <dgm:prSet presAssocID="{9D1AAA18-CD1D-4576-8EE5-9F00C714445E}" presName="thinLine2b" presStyleLbl="callout" presStyleIdx="0" presStyleCnt="4"/>
      <dgm:spPr/>
    </dgm:pt>
    <dgm:pt modelId="{FBD45E3D-D672-4CB0-B363-E54FAE888985}" type="pres">
      <dgm:prSet presAssocID="{9D1AAA18-CD1D-4576-8EE5-9F00C714445E}" presName="vertSpace2b" presStyleCnt="0"/>
      <dgm:spPr/>
    </dgm:pt>
    <dgm:pt modelId="{66BB1B71-CCB8-41E4-B664-7472F79E198E}" type="pres">
      <dgm:prSet presAssocID="{E4EBAE8B-1900-4EEA-B05F-C81612D7967B}" presName="horz2" presStyleCnt="0"/>
      <dgm:spPr/>
    </dgm:pt>
    <dgm:pt modelId="{7167B53F-B990-4D15-81E8-D5B348687237}" type="pres">
      <dgm:prSet presAssocID="{E4EBAE8B-1900-4EEA-B05F-C81612D7967B}" presName="horzSpace2" presStyleCnt="0"/>
      <dgm:spPr/>
    </dgm:pt>
    <dgm:pt modelId="{C1D4194C-FB71-4D0B-9023-11DBA8C2F047}" type="pres">
      <dgm:prSet presAssocID="{E4EBAE8B-1900-4EEA-B05F-C81612D7967B}" presName="tx2" presStyleLbl="revTx" presStyleIdx="2" presStyleCnt="5" custScaleY="81082"/>
      <dgm:spPr/>
    </dgm:pt>
    <dgm:pt modelId="{4950D2D0-FB77-49A4-94B3-8F379AB3DBF0}" type="pres">
      <dgm:prSet presAssocID="{E4EBAE8B-1900-4EEA-B05F-C81612D7967B}" presName="vert2" presStyleCnt="0"/>
      <dgm:spPr/>
    </dgm:pt>
    <dgm:pt modelId="{070258A6-FE32-4ADA-9FBA-4631CCEB2789}" type="pres">
      <dgm:prSet presAssocID="{E4EBAE8B-1900-4EEA-B05F-C81612D7967B}" presName="thinLine2b" presStyleLbl="callout" presStyleIdx="1" presStyleCnt="4"/>
      <dgm:spPr/>
    </dgm:pt>
    <dgm:pt modelId="{2DA1737F-D7C8-4CB6-B6A7-EE02D9BA407F}" type="pres">
      <dgm:prSet presAssocID="{E4EBAE8B-1900-4EEA-B05F-C81612D7967B}" presName="vertSpace2b" presStyleCnt="0"/>
      <dgm:spPr/>
    </dgm:pt>
    <dgm:pt modelId="{DAB7A27E-2B5E-4EBB-9FA7-87EDE44E2A97}" type="pres">
      <dgm:prSet presAssocID="{332C0245-A43C-48A5-9662-F3DA6720732D}" presName="horz2" presStyleCnt="0"/>
      <dgm:spPr/>
    </dgm:pt>
    <dgm:pt modelId="{2C567138-A2F2-4296-9976-BB2FF274E123}" type="pres">
      <dgm:prSet presAssocID="{332C0245-A43C-48A5-9662-F3DA6720732D}" presName="horzSpace2" presStyleCnt="0"/>
      <dgm:spPr/>
    </dgm:pt>
    <dgm:pt modelId="{84605F05-D2AF-4A86-8F1E-B441F0C3B389}" type="pres">
      <dgm:prSet presAssocID="{332C0245-A43C-48A5-9662-F3DA6720732D}" presName="tx2" presStyleLbl="revTx" presStyleIdx="3" presStyleCnt="5" custScaleY="69574"/>
      <dgm:spPr/>
    </dgm:pt>
    <dgm:pt modelId="{1FD01043-5901-4932-8434-ECB737F76757}" type="pres">
      <dgm:prSet presAssocID="{332C0245-A43C-48A5-9662-F3DA6720732D}" presName="vert2" presStyleCnt="0"/>
      <dgm:spPr/>
    </dgm:pt>
    <dgm:pt modelId="{26FB871E-DC8C-4861-842B-9879CC0722D4}" type="pres">
      <dgm:prSet presAssocID="{332C0245-A43C-48A5-9662-F3DA6720732D}" presName="thinLine2b" presStyleLbl="callout" presStyleIdx="2" presStyleCnt="4"/>
      <dgm:spPr/>
    </dgm:pt>
    <dgm:pt modelId="{1FC321EC-D704-4587-A6C2-0860AF1FB57C}" type="pres">
      <dgm:prSet presAssocID="{332C0245-A43C-48A5-9662-F3DA6720732D}" presName="vertSpace2b" presStyleCnt="0"/>
      <dgm:spPr/>
    </dgm:pt>
    <dgm:pt modelId="{31A152EE-A96D-47A3-BF19-EA354BB8FD16}" type="pres">
      <dgm:prSet presAssocID="{36A0773A-18BC-48E4-AF44-CADD7E9E9BE1}" presName="horz2" presStyleCnt="0"/>
      <dgm:spPr/>
    </dgm:pt>
    <dgm:pt modelId="{F68BF04E-0EB5-430D-91A0-76217F9682E8}" type="pres">
      <dgm:prSet presAssocID="{36A0773A-18BC-48E4-AF44-CADD7E9E9BE1}" presName="horzSpace2" presStyleCnt="0"/>
      <dgm:spPr/>
    </dgm:pt>
    <dgm:pt modelId="{0BAE4E42-4323-4B3A-8E37-B0BA9D3D591D}" type="pres">
      <dgm:prSet presAssocID="{36A0773A-18BC-48E4-AF44-CADD7E9E9BE1}" presName="tx2" presStyleLbl="revTx" presStyleIdx="4" presStyleCnt="5" custScaleY="68641"/>
      <dgm:spPr/>
    </dgm:pt>
    <dgm:pt modelId="{737E4970-6A81-41AD-B104-B8A250CE5BBF}" type="pres">
      <dgm:prSet presAssocID="{36A0773A-18BC-48E4-AF44-CADD7E9E9BE1}" presName="vert2" presStyleCnt="0"/>
      <dgm:spPr/>
    </dgm:pt>
    <dgm:pt modelId="{83EA05E3-22DD-4A2C-929F-457D9FDA3DA8}" type="pres">
      <dgm:prSet presAssocID="{36A0773A-18BC-48E4-AF44-CADD7E9E9BE1}" presName="thinLine2b" presStyleLbl="callout" presStyleIdx="3" presStyleCnt="4"/>
      <dgm:spPr/>
    </dgm:pt>
    <dgm:pt modelId="{0A9C7928-0E8F-4CC6-AE9D-A2552A93857F}" type="pres">
      <dgm:prSet presAssocID="{36A0773A-18BC-48E4-AF44-CADD7E9E9BE1}" presName="vertSpace2b" presStyleCnt="0"/>
      <dgm:spPr/>
    </dgm:pt>
  </dgm:ptLst>
  <dgm:cxnLst>
    <dgm:cxn modelId="{952EF711-C40E-4DC0-BE91-60C15816CA32}" type="presOf" srcId="{E4EBAE8B-1900-4EEA-B05F-C81612D7967B}" destId="{C1D4194C-FB71-4D0B-9023-11DBA8C2F047}" srcOrd="0" destOrd="0" presId="urn:microsoft.com/office/officeart/2008/layout/LinedList"/>
    <dgm:cxn modelId="{5EA91020-5E2D-4A19-8606-3F1D3624D680}" type="presOf" srcId="{13446165-D795-4935-9B48-80A06BE32D18}" destId="{D6A801F5-44D0-4E41-9710-154A59F6C382}" srcOrd="0" destOrd="0" presId="urn:microsoft.com/office/officeart/2008/layout/LinedList"/>
    <dgm:cxn modelId="{99FD3522-BBC0-431B-AE61-2D092FDEF544}" type="presOf" srcId="{36A0773A-18BC-48E4-AF44-CADD7E9E9BE1}" destId="{0BAE4E42-4323-4B3A-8E37-B0BA9D3D591D}" srcOrd="0" destOrd="0" presId="urn:microsoft.com/office/officeart/2008/layout/LinedList"/>
    <dgm:cxn modelId="{AEC7A824-B026-49A9-AC36-241DC85EC4A6}" type="presOf" srcId="{3DB7323B-1139-4F99-AECE-32BE43EF0580}" destId="{C4C7D59E-A5A0-4EEE-936F-2AD0019AD77E}" srcOrd="0" destOrd="0" presId="urn:microsoft.com/office/officeart/2008/layout/LinedList"/>
    <dgm:cxn modelId="{B3E99060-74D5-4568-AB3E-5A48561554EB}" type="presOf" srcId="{332C0245-A43C-48A5-9662-F3DA6720732D}" destId="{84605F05-D2AF-4A86-8F1E-B441F0C3B389}" srcOrd="0" destOrd="0" presId="urn:microsoft.com/office/officeart/2008/layout/LinedList"/>
    <dgm:cxn modelId="{39F9A44A-DA72-405E-B3E3-68FAA5F7CCB4}" srcId="{3DB7323B-1139-4F99-AECE-32BE43EF0580}" destId="{E4EBAE8B-1900-4EEA-B05F-C81612D7967B}" srcOrd="1" destOrd="0" parTransId="{8B29BE47-2C02-4B2E-B706-1F4D11736AC4}" sibTransId="{71C288BD-BD79-489F-BD27-54BA72AD239B}"/>
    <dgm:cxn modelId="{F5D7E84B-E30D-4636-8EEA-FD4DFF484FA5}" srcId="{3DB7323B-1139-4F99-AECE-32BE43EF0580}" destId="{36A0773A-18BC-48E4-AF44-CADD7E9E9BE1}" srcOrd="3" destOrd="0" parTransId="{25447554-1AA2-4AD3-8F30-7ABC25E678E6}" sibTransId="{0BD426A3-A778-4A98-ABCA-1572B26495B1}"/>
    <dgm:cxn modelId="{0B01268E-F5DD-470C-BF6D-DC2D38130C0C}" srcId="{13446165-D795-4935-9B48-80A06BE32D18}" destId="{3DB7323B-1139-4F99-AECE-32BE43EF0580}" srcOrd="0" destOrd="0" parTransId="{4FCE9636-6F11-4850-AD2F-F143669AFF54}" sibTransId="{A908972B-4394-4CB2-931C-5BF7EC0E3B6A}"/>
    <dgm:cxn modelId="{47F665AA-9167-40CD-8C2D-00B40CE12139}" type="presOf" srcId="{9D1AAA18-CD1D-4576-8EE5-9F00C714445E}" destId="{CFCBB5A0-C2E9-428E-B3A1-F97330534BAD}" srcOrd="0" destOrd="0" presId="urn:microsoft.com/office/officeart/2008/layout/LinedList"/>
    <dgm:cxn modelId="{D1122DB2-3E30-442D-A028-73C3208CE16E}" srcId="{3DB7323B-1139-4F99-AECE-32BE43EF0580}" destId="{9D1AAA18-CD1D-4576-8EE5-9F00C714445E}" srcOrd="0" destOrd="0" parTransId="{E60E5005-E290-4900-B624-926B5994B4B9}" sibTransId="{D8634D9C-C139-4A0A-85E9-57ED9D01688F}"/>
    <dgm:cxn modelId="{A8517CE9-C7E9-42FE-8E6F-84FEF93E92BE}" srcId="{3DB7323B-1139-4F99-AECE-32BE43EF0580}" destId="{332C0245-A43C-48A5-9662-F3DA6720732D}" srcOrd="2" destOrd="0" parTransId="{53339439-DB68-4344-96B3-BF8C706C1A30}" sibTransId="{26B8C0F1-1540-4C0B-9CB1-3979F587E05C}"/>
    <dgm:cxn modelId="{491440EC-1F98-4B91-82AB-BD7841E5B9D1}" type="presParOf" srcId="{D6A801F5-44D0-4E41-9710-154A59F6C382}" destId="{031EACA0-70B5-4A82-B547-4BB1B6AFE374}" srcOrd="0" destOrd="0" presId="urn:microsoft.com/office/officeart/2008/layout/LinedList"/>
    <dgm:cxn modelId="{2B4B97F8-3D35-4CB9-AF0B-F2F538CAC31B}" type="presParOf" srcId="{D6A801F5-44D0-4E41-9710-154A59F6C382}" destId="{08F95F3A-6D13-4AB1-9ECD-781EDDED09B9}" srcOrd="1" destOrd="0" presId="urn:microsoft.com/office/officeart/2008/layout/LinedList"/>
    <dgm:cxn modelId="{8AF498C5-5FF3-4CBF-87C0-6CBA562279B6}" type="presParOf" srcId="{08F95F3A-6D13-4AB1-9ECD-781EDDED09B9}" destId="{C4C7D59E-A5A0-4EEE-936F-2AD0019AD77E}" srcOrd="0" destOrd="0" presId="urn:microsoft.com/office/officeart/2008/layout/LinedList"/>
    <dgm:cxn modelId="{53D3ECBB-7668-47D2-BA4F-35F10056F2B2}" type="presParOf" srcId="{08F95F3A-6D13-4AB1-9ECD-781EDDED09B9}" destId="{2A565DDF-7951-42C6-8DFB-F0DD29F97C08}" srcOrd="1" destOrd="0" presId="urn:microsoft.com/office/officeart/2008/layout/LinedList"/>
    <dgm:cxn modelId="{5F0591DE-BA14-4FC0-B3D1-E46A61EE74DF}" type="presParOf" srcId="{2A565DDF-7951-42C6-8DFB-F0DD29F97C08}" destId="{C1F0C603-3E5B-43C4-BE27-D17ADD9AF45C}" srcOrd="0" destOrd="0" presId="urn:microsoft.com/office/officeart/2008/layout/LinedList"/>
    <dgm:cxn modelId="{930E2899-2C8C-41FB-9569-2074556FD34D}" type="presParOf" srcId="{2A565DDF-7951-42C6-8DFB-F0DD29F97C08}" destId="{4DB64E8A-1AC3-4FB3-86FA-CFB687E61DF9}" srcOrd="1" destOrd="0" presId="urn:microsoft.com/office/officeart/2008/layout/LinedList"/>
    <dgm:cxn modelId="{69740B1C-EBA6-435F-AB06-2BC6616D9774}" type="presParOf" srcId="{4DB64E8A-1AC3-4FB3-86FA-CFB687E61DF9}" destId="{B9614AC0-E012-4930-B573-5090D8EEB9C2}" srcOrd="0" destOrd="0" presId="urn:microsoft.com/office/officeart/2008/layout/LinedList"/>
    <dgm:cxn modelId="{9ED5EE08-D6D1-40E4-BEB0-27D7EA0C4D87}" type="presParOf" srcId="{4DB64E8A-1AC3-4FB3-86FA-CFB687E61DF9}" destId="{CFCBB5A0-C2E9-428E-B3A1-F97330534BAD}" srcOrd="1" destOrd="0" presId="urn:microsoft.com/office/officeart/2008/layout/LinedList"/>
    <dgm:cxn modelId="{AD327F47-FE17-46F3-AD5E-2B22645BDA62}" type="presParOf" srcId="{4DB64E8A-1AC3-4FB3-86FA-CFB687E61DF9}" destId="{83D59910-4800-4AA8-B882-7CB26D95E92B}" srcOrd="2" destOrd="0" presId="urn:microsoft.com/office/officeart/2008/layout/LinedList"/>
    <dgm:cxn modelId="{AF17C48F-1074-47A9-88C1-75C2E584406F}" type="presParOf" srcId="{2A565DDF-7951-42C6-8DFB-F0DD29F97C08}" destId="{F33C2162-5225-488F-8387-B7BD02D899C9}" srcOrd="2" destOrd="0" presId="urn:microsoft.com/office/officeart/2008/layout/LinedList"/>
    <dgm:cxn modelId="{86B0ED9F-BADC-4EEF-840A-13018F77DE22}" type="presParOf" srcId="{2A565DDF-7951-42C6-8DFB-F0DD29F97C08}" destId="{FBD45E3D-D672-4CB0-B363-E54FAE888985}" srcOrd="3" destOrd="0" presId="urn:microsoft.com/office/officeart/2008/layout/LinedList"/>
    <dgm:cxn modelId="{7E1D2AEB-7751-4938-B7E0-3B37D0DCD77F}" type="presParOf" srcId="{2A565DDF-7951-42C6-8DFB-F0DD29F97C08}" destId="{66BB1B71-CCB8-41E4-B664-7472F79E198E}" srcOrd="4" destOrd="0" presId="urn:microsoft.com/office/officeart/2008/layout/LinedList"/>
    <dgm:cxn modelId="{D9FC9779-FAAA-4C1A-882C-54DE8F6337F1}" type="presParOf" srcId="{66BB1B71-CCB8-41E4-B664-7472F79E198E}" destId="{7167B53F-B990-4D15-81E8-D5B348687237}" srcOrd="0" destOrd="0" presId="urn:microsoft.com/office/officeart/2008/layout/LinedList"/>
    <dgm:cxn modelId="{0F1BE79A-E556-4D9C-863C-FA8FAE8FE7BC}" type="presParOf" srcId="{66BB1B71-CCB8-41E4-B664-7472F79E198E}" destId="{C1D4194C-FB71-4D0B-9023-11DBA8C2F047}" srcOrd="1" destOrd="0" presId="urn:microsoft.com/office/officeart/2008/layout/LinedList"/>
    <dgm:cxn modelId="{20C8B019-519D-4DE9-A44D-88DD501E3D8D}" type="presParOf" srcId="{66BB1B71-CCB8-41E4-B664-7472F79E198E}" destId="{4950D2D0-FB77-49A4-94B3-8F379AB3DBF0}" srcOrd="2" destOrd="0" presId="urn:microsoft.com/office/officeart/2008/layout/LinedList"/>
    <dgm:cxn modelId="{4ED1499C-BA16-4C2E-B1C6-C979C1729847}" type="presParOf" srcId="{2A565DDF-7951-42C6-8DFB-F0DD29F97C08}" destId="{070258A6-FE32-4ADA-9FBA-4631CCEB2789}" srcOrd="5" destOrd="0" presId="urn:microsoft.com/office/officeart/2008/layout/LinedList"/>
    <dgm:cxn modelId="{B26D173E-30E4-43F7-B68C-65CE2A6F4AB7}" type="presParOf" srcId="{2A565DDF-7951-42C6-8DFB-F0DD29F97C08}" destId="{2DA1737F-D7C8-4CB6-B6A7-EE02D9BA407F}" srcOrd="6" destOrd="0" presId="urn:microsoft.com/office/officeart/2008/layout/LinedList"/>
    <dgm:cxn modelId="{B335B253-BBD6-4825-A469-554CA375F447}" type="presParOf" srcId="{2A565DDF-7951-42C6-8DFB-F0DD29F97C08}" destId="{DAB7A27E-2B5E-4EBB-9FA7-87EDE44E2A97}" srcOrd="7" destOrd="0" presId="urn:microsoft.com/office/officeart/2008/layout/LinedList"/>
    <dgm:cxn modelId="{0C649577-FA5F-4223-BBA4-33B4F20B35FA}" type="presParOf" srcId="{DAB7A27E-2B5E-4EBB-9FA7-87EDE44E2A97}" destId="{2C567138-A2F2-4296-9976-BB2FF274E123}" srcOrd="0" destOrd="0" presId="urn:microsoft.com/office/officeart/2008/layout/LinedList"/>
    <dgm:cxn modelId="{261E59BE-C8CA-4589-958B-0EA8C1880273}" type="presParOf" srcId="{DAB7A27E-2B5E-4EBB-9FA7-87EDE44E2A97}" destId="{84605F05-D2AF-4A86-8F1E-B441F0C3B389}" srcOrd="1" destOrd="0" presId="urn:microsoft.com/office/officeart/2008/layout/LinedList"/>
    <dgm:cxn modelId="{D37D2A4B-5667-4243-84A5-86796F7F3133}" type="presParOf" srcId="{DAB7A27E-2B5E-4EBB-9FA7-87EDE44E2A97}" destId="{1FD01043-5901-4932-8434-ECB737F76757}" srcOrd="2" destOrd="0" presId="urn:microsoft.com/office/officeart/2008/layout/LinedList"/>
    <dgm:cxn modelId="{255D3142-858B-48D8-9657-7FE87F37E3AB}" type="presParOf" srcId="{2A565DDF-7951-42C6-8DFB-F0DD29F97C08}" destId="{26FB871E-DC8C-4861-842B-9879CC0722D4}" srcOrd="8" destOrd="0" presId="urn:microsoft.com/office/officeart/2008/layout/LinedList"/>
    <dgm:cxn modelId="{2DF00BB6-8131-42C9-9051-80678B722D2C}" type="presParOf" srcId="{2A565DDF-7951-42C6-8DFB-F0DD29F97C08}" destId="{1FC321EC-D704-4587-A6C2-0860AF1FB57C}" srcOrd="9" destOrd="0" presId="urn:microsoft.com/office/officeart/2008/layout/LinedList"/>
    <dgm:cxn modelId="{4D4EA16A-9B9C-4123-A9CB-82766DBFD998}" type="presParOf" srcId="{2A565DDF-7951-42C6-8DFB-F0DD29F97C08}" destId="{31A152EE-A96D-47A3-BF19-EA354BB8FD16}" srcOrd="10" destOrd="0" presId="urn:microsoft.com/office/officeart/2008/layout/LinedList"/>
    <dgm:cxn modelId="{E0EA9B0D-036C-4C63-9913-4BB456CE769D}" type="presParOf" srcId="{31A152EE-A96D-47A3-BF19-EA354BB8FD16}" destId="{F68BF04E-0EB5-430D-91A0-76217F9682E8}" srcOrd="0" destOrd="0" presId="urn:microsoft.com/office/officeart/2008/layout/LinedList"/>
    <dgm:cxn modelId="{758B4BF8-A008-45BD-B67F-627408B04E30}" type="presParOf" srcId="{31A152EE-A96D-47A3-BF19-EA354BB8FD16}" destId="{0BAE4E42-4323-4B3A-8E37-B0BA9D3D591D}" srcOrd="1" destOrd="0" presId="urn:microsoft.com/office/officeart/2008/layout/LinedList"/>
    <dgm:cxn modelId="{A2903143-BEBB-4E0B-889F-81F5A549D82D}" type="presParOf" srcId="{31A152EE-A96D-47A3-BF19-EA354BB8FD16}" destId="{737E4970-6A81-41AD-B104-B8A250CE5BBF}" srcOrd="2" destOrd="0" presId="urn:microsoft.com/office/officeart/2008/layout/LinedList"/>
    <dgm:cxn modelId="{809A86B2-7B8B-438C-A0B3-F3FB7DBCF9F8}" type="presParOf" srcId="{2A565DDF-7951-42C6-8DFB-F0DD29F97C08}" destId="{83EA05E3-22DD-4A2C-929F-457D9FDA3DA8}" srcOrd="11" destOrd="0" presId="urn:microsoft.com/office/officeart/2008/layout/LinedList"/>
    <dgm:cxn modelId="{8C0D3039-C561-43E5-8675-8D750AB61352}" type="presParOf" srcId="{2A565DDF-7951-42C6-8DFB-F0DD29F97C08}" destId="{0A9C7928-0E8F-4CC6-AE9D-A2552A93857F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6D107F-A527-4AD1-AC2E-B484345C0839}" type="doc">
      <dgm:prSet loTypeId="urn:microsoft.com/office/officeart/2005/8/layout/vList3" loCatId="picture" qsTypeId="urn:microsoft.com/office/officeart/2005/8/quickstyle/simple1" qsCatId="simple" csTypeId="urn:microsoft.com/office/officeart/2005/8/colors/accent0_2" csCatId="mainScheme" phldr="1"/>
      <dgm:spPr/>
    </dgm:pt>
    <dgm:pt modelId="{A9D0EAED-9BE0-48FB-A0E4-DEA471D1A96A}">
      <dgm:prSet phldrT="[Texto]" custT="1"/>
      <dgm:spPr/>
      <dgm:t>
        <a:bodyPr/>
        <a:lstStyle/>
        <a:p>
          <a:r>
            <a:rPr lang="en-US" sz="2000" dirty="0" err="1">
              <a:solidFill>
                <a:schemeClr val="tx1"/>
              </a:solidFill>
              <a:latin typeface="+mn-lt"/>
            </a:rPr>
            <a:t>nBuckets</a:t>
          </a:r>
          <a:r>
            <a:rPr lang="en-US" sz="2000" dirty="0">
              <a:solidFill>
                <a:schemeClr val="tx1"/>
              </a:solidFill>
              <a:latin typeface="+mn-lt"/>
            </a:rPr>
            <a:t> = (</a:t>
          </a:r>
          <a:r>
            <a:rPr lang="en-US" sz="2000" dirty="0" err="1">
              <a:solidFill>
                <a:schemeClr val="tx1"/>
              </a:solidFill>
              <a:latin typeface="+mn-lt"/>
            </a:rPr>
            <a:t>int</a:t>
          </a:r>
          <a:r>
            <a:rPr lang="en-US" sz="2000" dirty="0">
              <a:solidFill>
                <a:schemeClr val="tx1"/>
              </a:solidFill>
              <a:latin typeface="+mn-lt"/>
            </a:rPr>
            <a:t>)sqrt(</a:t>
          </a:r>
          <a:r>
            <a:rPr lang="en-US" sz="2000" dirty="0" err="1">
              <a:solidFill>
                <a:schemeClr val="tx1"/>
              </a:solidFill>
              <a:latin typeface="+mn-lt"/>
            </a:rPr>
            <a:t>sizeInput</a:t>
          </a:r>
          <a:r>
            <a:rPr lang="en-US" sz="2000" dirty="0">
              <a:solidFill>
                <a:schemeClr val="tx1"/>
              </a:solidFill>
              <a:latin typeface="+mn-lt"/>
            </a:rPr>
            <a:t>) + 1;</a:t>
          </a:r>
          <a:endParaRPr lang="pt-PT" sz="2000" dirty="0">
            <a:solidFill>
              <a:schemeClr val="tx1"/>
            </a:solidFill>
            <a:latin typeface="+mn-lt"/>
          </a:endParaRPr>
        </a:p>
      </dgm:t>
    </dgm:pt>
    <dgm:pt modelId="{14644A95-D1DA-43AE-AF4A-5D6E42B0E92B}" type="parTrans" cxnId="{C334F0EE-A812-4541-B298-1F6F638DE484}">
      <dgm:prSet/>
      <dgm:spPr/>
      <dgm:t>
        <a:bodyPr/>
        <a:lstStyle/>
        <a:p>
          <a:endParaRPr lang="pt-PT" sz="2000">
            <a:solidFill>
              <a:schemeClr val="tx1"/>
            </a:solidFill>
          </a:endParaRPr>
        </a:p>
      </dgm:t>
    </dgm:pt>
    <dgm:pt modelId="{9ED79B74-786D-4B5E-9729-D03E47727A3F}" type="sibTrans" cxnId="{C334F0EE-A812-4541-B298-1F6F638DE484}">
      <dgm:prSet/>
      <dgm:spPr/>
      <dgm:t>
        <a:bodyPr/>
        <a:lstStyle/>
        <a:p>
          <a:endParaRPr lang="pt-PT" sz="2000">
            <a:solidFill>
              <a:schemeClr val="tx1"/>
            </a:solidFill>
          </a:endParaRPr>
        </a:p>
      </dgm:t>
    </dgm:pt>
    <dgm:pt modelId="{E1790847-0C89-41E0-900B-CD961CD29F58}">
      <dgm:prSet phldrT="[Texto]" custT="1"/>
      <dgm:spPr/>
      <dgm:t>
        <a:bodyPr/>
        <a:lstStyle/>
        <a:p>
          <a:r>
            <a:rPr lang="pt-PT" sz="2000" b="1" dirty="0" err="1">
              <a:solidFill>
                <a:schemeClr val="tx1"/>
              </a:solidFill>
            </a:rPr>
            <a:t>buckets</a:t>
          </a:r>
          <a:r>
            <a:rPr lang="pt-PT" sz="2000" b="1" dirty="0">
              <a:solidFill>
                <a:schemeClr val="tx1"/>
              </a:solidFill>
            </a:rPr>
            <a:t>[</a:t>
          </a:r>
          <a:r>
            <a:rPr lang="pt-PT" sz="2000" b="1" dirty="0" err="1">
              <a:solidFill>
                <a:schemeClr val="tx1"/>
              </a:solidFill>
            </a:rPr>
            <a:t>sizeBuckets</a:t>
          </a:r>
          <a:r>
            <a:rPr lang="pt-PT" sz="2000" b="1" dirty="0">
              <a:solidFill>
                <a:schemeClr val="tx1"/>
              </a:solidFill>
            </a:rPr>
            <a:t>]:</a:t>
          </a:r>
        </a:p>
        <a:p>
          <a:r>
            <a:rPr lang="pt-PT" sz="2000" dirty="0" err="1">
              <a:solidFill>
                <a:schemeClr val="tx1"/>
              </a:solidFill>
            </a:rPr>
            <a:t>sizeBuckets</a:t>
          </a:r>
          <a:r>
            <a:rPr lang="pt-PT" sz="2000" dirty="0">
              <a:solidFill>
                <a:schemeClr val="tx1"/>
              </a:solidFill>
            </a:rPr>
            <a:t> = </a:t>
          </a:r>
          <a:r>
            <a:rPr lang="pt-PT" sz="2000" dirty="0" err="1">
              <a:solidFill>
                <a:schemeClr val="tx1"/>
              </a:solidFill>
            </a:rPr>
            <a:t>sizeInput</a:t>
          </a:r>
          <a:r>
            <a:rPr lang="pt-PT" sz="2000" dirty="0">
              <a:solidFill>
                <a:schemeClr val="tx1"/>
              </a:solidFill>
            </a:rPr>
            <a:t> </a:t>
          </a:r>
          <a:r>
            <a:rPr lang="pt-PT" sz="2000" dirty="0">
              <a:solidFill>
                <a:schemeClr val="tx1"/>
              </a:solidFill>
              <a:latin typeface="Trebuchet MS" panose="020B0603020202020204" pitchFamily="34" charset="0"/>
            </a:rPr>
            <a:t>×</a:t>
          </a:r>
          <a:r>
            <a:rPr lang="pt-PT" sz="2000" dirty="0">
              <a:solidFill>
                <a:schemeClr val="tx1"/>
              </a:solidFill>
            </a:rPr>
            <a:t> </a:t>
          </a:r>
          <a:r>
            <a:rPr lang="pt-PT" sz="2000" dirty="0" err="1">
              <a:solidFill>
                <a:schemeClr val="tx1"/>
              </a:solidFill>
            </a:rPr>
            <a:t>nBuckets</a:t>
          </a:r>
          <a:endParaRPr lang="pt-PT" sz="2000" dirty="0">
            <a:solidFill>
              <a:schemeClr val="tx1"/>
            </a:solidFill>
          </a:endParaRPr>
        </a:p>
        <a:p>
          <a:r>
            <a:rPr lang="pt-PT" sz="2000" dirty="0">
              <a:solidFill>
                <a:schemeClr val="tx1"/>
              </a:solidFill>
            </a:rPr>
            <a:t>Desta forma cada </a:t>
          </a:r>
          <a:r>
            <a:rPr lang="pt-PT" sz="2000" dirty="0" err="1">
              <a:solidFill>
                <a:schemeClr val="tx1"/>
              </a:solidFill>
            </a:rPr>
            <a:t>bucket</a:t>
          </a:r>
          <a:r>
            <a:rPr lang="pt-PT" sz="2000" dirty="0">
              <a:solidFill>
                <a:schemeClr val="tx1"/>
              </a:solidFill>
            </a:rPr>
            <a:t> tem no máximo o tamanho do vetor original;</a:t>
          </a:r>
        </a:p>
      </dgm:t>
    </dgm:pt>
    <dgm:pt modelId="{05DF233B-35F6-42CE-A601-69EDFD3D6480}" type="parTrans" cxnId="{BDB609CD-2667-4400-9EED-6FB479B0E7C3}">
      <dgm:prSet/>
      <dgm:spPr/>
      <dgm:t>
        <a:bodyPr/>
        <a:lstStyle/>
        <a:p>
          <a:endParaRPr lang="pt-PT" sz="2000">
            <a:solidFill>
              <a:schemeClr val="tx1"/>
            </a:solidFill>
          </a:endParaRPr>
        </a:p>
      </dgm:t>
    </dgm:pt>
    <dgm:pt modelId="{8E621691-EC07-4B8F-B31D-C3F085F449BF}" type="sibTrans" cxnId="{BDB609CD-2667-4400-9EED-6FB479B0E7C3}">
      <dgm:prSet/>
      <dgm:spPr/>
      <dgm:t>
        <a:bodyPr/>
        <a:lstStyle/>
        <a:p>
          <a:endParaRPr lang="pt-PT" sz="2000">
            <a:solidFill>
              <a:schemeClr val="tx1"/>
            </a:solidFill>
          </a:endParaRPr>
        </a:p>
      </dgm:t>
    </dgm:pt>
    <dgm:pt modelId="{FAF75C6D-3FCF-481B-9BF4-82125738A435}">
      <dgm:prSet phldrT="[Texto]" custT="1"/>
      <dgm:spPr/>
      <dgm:t>
        <a:bodyPr/>
        <a:lstStyle/>
        <a:p>
          <a:r>
            <a:rPr lang="pt-PT" sz="2000" b="1" dirty="0">
              <a:solidFill>
                <a:schemeClr val="tx1"/>
              </a:solidFill>
            </a:rPr>
            <a:t>contadores[</a:t>
          </a:r>
          <a:r>
            <a:rPr lang="pt-PT" sz="2000" b="1" dirty="0" err="1">
              <a:solidFill>
                <a:schemeClr val="tx1"/>
              </a:solidFill>
            </a:rPr>
            <a:t>nBuckets</a:t>
          </a:r>
          <a:r>
            <a:rPr lang="pt-PT" sz="2000" b="1" dirty="0">
              <a:solidFill>
                <a:schemeClr val="tx1"/>
              </a:solidFill>
            </a:rPr>
            <a:t>]:</a:t>
          </a:r>
        </a:p>
        <a:p>
          <a:r>
            <a:rPr lang="pt-PT" sz="2000" dirty="0">
              <a:solidFill>
                <a:schemeClr val="tx1"/>
              </a:solidFill>
            </a:rPr>
            <a:t>Quantidade de elementos que cada </a:t>
          </a:r>
          <a:r>
            <a:rPr lang="pt-PT" sz="2000" dirty="0" err="1">
              <a:solidFill>
                <a:schemeClr val="tx1"/>
              </a:solidFill>
            </a:rPr>
            <a:t>bucket</a:t>
          </a:r>
          <a:r>
            <a:rPr lang="pt-PT" sz="2000" dirty="0">
              <a:solidFill>
                <a:schemeClr val="tx1"/>
              </a:solidFill>
            </a:rPr>
            <a:t> possui, de forma</a:t>
          </a:r>
        </a:p>
        <a:p>
          <a:r>
            <a:rPr lang="pt-PT" sz="2000" dirty="0">
              <a:solidFill>
                <a:schemeClr val="tx1"/>
              </a:solidFill>
            </a:rPr>
            <a:t>a facilitar a próxima fase de inserção.</a:t>
          </a:r>
        </a:p>
      </dgm:t>
    </dgm:pt>
    <dgm:pt modelId="{67060B9A-D680-439B-8478-EC1CE119A8C8}" type="parTrans" cxnId="{4213A5B1-E255-45C0-A7D1-291BADA9B75B}">
      <dgm:prSet/>
      <dgm:spPr/>
      <dgm:t>
        <a:bodyPr/>
        <a:lstStyle/>
        <a:p>
          <a:endParaRPr lang="pt-PT" sz="2000">
            <a:solidFill>
              <a:schemeClr val="tx1"/>
            </a:solidFill>
          </a:endParaRPr>
        </a:p>
      </dgm:t>
    </dgm:pt>
    <dgm:pt modelId="{D9B2B622-EF63-4A82-9C1E-3DAE0A4AAC37}" type="sibTrans" cxnId="{4213A5B1-E255-45C0-A7D1-291BADA9B75B}">
      <dgm:prSet/>
      <dgm:spPr/>
      <dgm:t>
        <a:bodyPr/>
        <a:lstStyle/>
        <a:p>
          <a:endParaRPr lang="pt-PT" sz="2000">
            <a:solidFill>
              <a:schemeClr val="tx1"/>
            </a:solidFill>
          </a:endParaRPr>
        </a:p>
      </dgm:t>
    </dgm:pt>
    <dgm:pt modelId="{626F89A0-72CF-4734-913C-076A01DEBC00}" type="pres">
      <dgm:prSet presAssocID="{0E6D107F-A527-4AD1-AC2E-B484345C0839}" presName="linearFlow" presStyleCnt="0">
        <dgm:presLayoutVars>
          <dgm:dir/>
          <dgm:resizeHandles val="exact"/>
        </dgm:presLayoutVars>
      </dgm:prSet>
      <dgm:spPr/>
    </dgm:pt>
    <dgm:pt modelId="{287008F0-D9DF-4EAB-B585-DB29E5B58FB2}" type="pres">
      <dgm:prSet presAssocID="{A9D0EAED-9BE0-48FB-A0E4-DEA471D1A96A}" presName="composite" presStyleCnt="0"/>
      <dgm:spPr/>
    </dgm:pt>
    <dgm:pt modelId="{BDFFDD0E-003B-4737-8474-17CBE7E24849}" type="pres">
      <dgm:prSet presAssocID="{A9D0EAED-9BE0-48FB-A0E4-DEA471D1A96A}" presName="imgShp" presStyleLbl="fgImgPlace1" presStyleIdx="0" presStyleCnt="3"/>
      <dgm:spPr/>
    </dgm:pt>
    <dgm:pt modelId="{14FE2F3C-F6E4-47E0-B50E-3376A4C5AF65}" type="pres">
      <dgm:prSet presAssocID="{A9D0EAED-9BE0-48FB-A0E4-DEA471D1A96A}" presName="txShp" presStyleLbl="node1" presStyleIdx="0" presStyleCnt="3">
        <dgm:presLayoutVars>
          <dgm:bulletEnabled val="1"/>
        </dgm:presLayoutVars>
      </dgm:prSet>
      <dgm:spPr/>
    </dgm:pt>
    <dgm:pt modelId="{D934D1F2-0D12-4C29-B069-4A49BE63567B}" type="pres">
      <dgm:prSet presAssocID="{9ED79B74-786D-4B5E-9729-D03E47727A3F}" presName="spacing" presStyleCnt="0"/>
      <dgm:spPr/>
    </dgm:pt>
    <dgm:pt modelId="{C5DD79E7-96E4-45F3-981E-6F3DABEF1A61}" type="pres">
      <dgm:prSet presAssocID="{E1790847-0C89-41E0-900B-CD961CD29F58}" presName="composite" presStyleCnt="0"/>
      <dgm:spPr/>
    </dgm:pt>
    <dgm:pt modelId="{AC5300F7-6CAA-4AF4-9DA9-B7A132C40701}" type="pres">
      <dgm:prSet presAssocID="{E1790847-0C89-41E0-900B-CD961CD29F58}" presName="imgShp" presStyleLbl="fgImgPlace1" presStyleIdx="1" presStyleCnt="3"/>
      <dgm:spPr/>
    </dgm:pt>
    <dgm:pt modelId="{92E9C08F-952C-4707-A5BE-9C7A199AC957}" type="pres">
      <dgm:prSet presAssocID="{E1790847-0C89-41E0-900B-CD961CD29F58}" presName="txShp" presStyleLbl="node1" presStyleIdx="1" presStyleCnt="3">
        <dgm:presLayoutVars>
          <dgm:bulletEnabled val="1"/>
        </dgm:presLayoutVars>
      </dgm:prSet>
      <dgm:spPr/>
    </dgm:pt>
    <dgm:pt modelId="{80B0D918-5B2E-4689-9A91-3134FBB7777B}" type="pres">
      <dgm:prSet presAssocID="{8E621691-EC07-4B8F-B31D-C3F085F449BF}" presName="spacing" presStyleCnt="0"/>
      <dgm:spPr/>
    </dgm:pt>
    <dgm:pt modelId="{840F99C3-8F14-4D05-9507-5E0EA0B85EE2}" type="pres">
      <dgm:prSet presAssocID="{FAF75C6D-3FCF-481B-9BF4-82125738A435}" presName="composite" presStyleCnt="0"/>
      <dgm:spPr/>
    </dgm:pt>
    <dgm:pt modelId="{9F427E04-405A-4DBA-BBFD-BEB5CD1D78FB}" type="pres">
      <dgm:prSet presAssocID="{FAF75C6D-3FCF-481B-9BF4-82125738A435}" presName="imgShp" presStyleLbl="fgImgPlace1" presStyleIdx="2" presStyleCnt="3"/>
      <dgm:spPr/>
    </dgm:pt>
    <dgm:pt modelId="{E532290C-30A2-4332-AEE7-055FDB152B78}" type="pres">
      <dgm:prSet presAssocID="{FAF75C6D-3FCF-481B-9BF4-82125738A435}" presName="txShp" presStyleLbl="node1" presStyleIdx="2" presStyleCnt="3">
        <dgm:presLayoutVars>
          <dgm:bulletEnabled val="1"/>
        </dgm:presLayoutVars>
      </dgm:prSet>
      <dgm:spPr/>
    </dgm:pt>
  </dgm:ptLst>
  <dgm:cxnLst>
    <dgm:cxn modelId="{886F0268-5B8A-4D3D-9207-345828122B0A}" type="presOf" srcId="{A9D0EAED-9BE0-48FB-A0E4-DEA471D1A96A}" destId="{14FE2F3C-F6E4-47E0-B50E-3376A4C5AF65}" srcOrd="0" destOrd="0" presId="urn:microsoft.com/office/officeart/2005/8/layout/vList3"/>
    <dgm:cxn modelId="{C58DBA99-BF1E-4D22-A9C0-B69C60E5CB94}" type="presOf" srcId="{0E6D107F-A527-4AD1-AC2E-B484345C0839}" destId="{626F89A0-72CF-4734-913C-076A01DEBC00}" srcOrd="0" destOrd="0" presId="urn:microsoft.com/office/officeart/2005/8/layout/vList3"/>
    <dgm:cxn modelId="{5F785CAE-AECF-41A8-8E05-00AB5A9BA258}" type="presOf" srcId="{FAF75C6D-3FCF-481B-9BF4-82125738A435}" destId="{E532290C-30A2-4332-AEE7-055FDB152B78}" srcOrd="0" destOrd="0" presId="urn:microsoft.com/office/officeart/2005/8/layout/vList3"/>
    <dgm:cxn modelId="{4213A5B1-E255-45C0-A7D1-291BADA9B75B}" srcId="{0E6D107F-A527-4AD1-AC2E-B484345C0839}" destId="{FAF75C6D-3FCF-481B-9BF4-82125738A435}" srcOrd="2" destOrd="0" parTransId="{67060B9A-D680-439B-8478-EC1CE119A8C8}" sibTransId="{D9B2B622-EF63-4A82-9C1E-3DAE0A4AAC37}"/>
    <dgm:cxn modelId="{BDB609CD-2667-4400-9EED-6FB479B0E7C3}" srcId="{0E6D107F-A527-4AD1-AC2E-B484345C0839}" destId="{E1790847-0C89-41E0-900B-CD961CD29F58}" srcOrd="1" destOrd="0" parTransId="{05DF233B-35F6-42CE-A601-69EDFD3D6480}" sibTransId="{8E621691-EC07-4B8F-B31D-C3F085F449BF}"/>
    <dgm:cxn modelId="{C334F0EE-A812-4541-B298-1F6F638DE484}" srcId="{0E6D107F-A527-4AD1-AC2E-B484345C0839}" destId="{A9D0EAED-9BE0-48FB-A0E4-DEA471D1A96A}" srcOrd="0" destOrd="0" parTransId="{14644A95-D1DA-43AE-AF4A-5D6E42B0E92B}" sibTransId="{9ED79B74-786D-4B5E-9729-D03E47727A3F}"/>
    <dgm:cxn modelId="{FB2883F1-F8A1-4ED3-8287-FE128C383BBC}" type="presOf" srcId="{E1790847-0C89-41E0-900B-CD961CD29F58}" destId="{92E9C08F-952C-4707-A5BE-9C7A199AC957}" srcOrd="0" destOrd="0" presId="urn:microsoft.com/office/officeart/2005/8/layout/vList3"/>
    <dgm:cxn modelId="{24B0DDB1-B086-4F6D-83ED-C98E2760584D}" type="presParOf" srcId="{626F89A0-72CF-4734-913C-076A01DEBC00}" destId="{287008F0-D9DF-4EAB-B585-DB29E5B58FB2}" srcOrd="0" destOrd="0" presId="urn:microsoft.com/office/officeart/2005/8/layout/vList3"/>
    <dgm:cxn modelId="{4A7A27C5-8940-47E5-8AC0-A51FFF84CC69}" type="presParOf" srcId="{287008F0-D9DF-4EAB-B585-DB29E5B58FB2}" destId="{BDFFDD0E-003B-4737-8474-17CBE7E24849}" srcOrd="0" destOrd="0" presId="urn:microsoft.com/office/officeart/2005/8/layout/vList3"/>
    <dgm:cxn modelId="{F7AFC45E-3105-4AE6-ADB0-5E0B3094D973}" type="presParOf" srcId="{287008F0-D9DF-4EAB-B585-DB29E5B58FB2}" destId="{14FE2F3C-F6E4-47E0-B50E-3376A4C5AF65}" srcOrd="1" destOrd="0" presId="urn:microsoft.com/office/officeart/2005/8/layout/vList3"/>
    <dgm:cxn modelId="{1DD09BBE-BDC7-412E-8725-FCFEA6D4C15A}" type="presParOf" srcId="{626F89A0-72CF-4734-913C-076A01DEBC00}" destId="{D934D1F2-0D12-4C29-B069-4A49BE63567B}" srcOrd="1" destOrd="0" presId="urn:microsoft.com/office/officeart/2005/8/layout/vList3"/>
    <dgm:cxn modelId="{3B23B6D7-FF70-477A-81ED-3197987BA121}" type="presParOf" srcId="{626F89A0-72CF-4734-913C-076A01DEBC00}" destId="{C5DD79E7-96E4-45F3-981E-6F3DABEF1A61}" srcOrd="2" destOrd="0" presId="urn:microsoft.com/office/officeart/2005/8/layout/vList3"/>
    <dgm:cxn modelId="{6199164A-5DEF-46FA-BFCA-B22D8E4DBFED}" type="presParOf" srcId="{C5DD79E7-96E4-45F3-981E-6F3DABEF1A61}" destId="{AC5300F7-6CAA-4AF4-9DA9-B7A132C40701}" srcOrd="0" destOrd="0" presId="urn:microsoft.com/office/officeart/2005/8/layout/vList3"/>
    <dgm:cxn modelId="{B6421E1E-EE10-466E-8B73-2880E17C1CF4}" type="presParOf" srcId="{C5DD79E7-96E4-45F3-981E-6F3DABEF1A61}" destId="{92E9C08F-952C-4707-A5BE-9C7A199AC957}" srcOrd="1" destOrd="0" presId="urn:microsoft.com/office/officeart/2005/8/layout/vList3"/>
    <dgm:cxn modelId="{E9698F6C-682A-4D81-A5EA-6ED24FB904A9}" type="presParOf" srcId="{626F89A0-72CF-4734-913C-076A01DEBC00}" destId="{80B0D918-5B2E-4689-9A91-3134FBB7777B}" srcOrd="3" destOrd="0" presId="urn:microsoft.com/office/officeart/2005/8/layout/vList3"/>
    <dgm:cxn modelId="{561BF5E8-23B1-44AA-BEEC-CE3643C42A61}" type="presParOf" srcId="{626F89A0-72CF-4734-913C-076A01DEBC00}" destId="{840F99C3-8F14-4D05-9507-5E0EA0B85EE2}" srcOrd="4" destOrd="0" presId="urn:microsoft.com/office/officeart/2005/8/layout/vList3"/>
    <dgm:cxn modelId="{EE895282-9387-4711-97BF-47CEEF1BF811}" type="presParOf" srcId="{840F99C3-8F14-4D05-9507-5E0EA0B85EE2}" destId="{9F427E04-405A-4DBA-BBFD-BEB5CD1D78FB}" srcOrd="0" destOrd="0" presId="urn:microsoft.com/office/officeart/2005/8/layout/vList3"/>
    <dgm:cxn modelId="{D507887C-200D-4251-A8C9-8EFA4D7AADAC}" type="presParOf" srcId="{840F99C3-8F14-4D05-9507-5E0EA0B85EE2}" destId="{E532290C-30A2-4332-AEE7-055FDB152B7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611A75-0CA6-44C8-B430-92EFF093CF69}" type="doc">
      <dgm:prSet loTypeId="urn:microsoft.com/office/officeart/2005/8/layout/chevron2" loCatId="process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pt-PT"/>
        </a:p>
      </dgm:t>
    </dgm:pt>
    <dgm:pt modelId="{C310B4D5-28F8-402C-B59E-77F6DCD2420B}">
      <dgm:prSet phldrT="[Texto]" custT="1"/>
      <dgm:spPr/>
      <dgm:t>
        <a:bodyPr/>
        <a:lstStyle/>
        <a:p>
          <a:r>
            <a:rPr lang="pt-PT" sz="2200" dirty="0"/>
            <a:t>1ª Versão</a:t>
          </a:r>
        </a:p>
      </dgm:t>
    </dgm:pt>
    <dgm:pt modelId="{0DD4D3BA-A10E-4CA7-B84A-CA8F044234DF}" type="parTrans" cxnId="{D86DE97B-4368-4033-9BE8-52148DCC960F}">
      <dgm:prSet/>
      <dgm:spPr/>
      <dgm:t>
        <a:bodyPr/>
        <a:lstStyle/>
        <a:p>
          <a:endParaRPr lang="pt-PT" sz="2200"/>
        </a:p>
      </dgm:t>
    </dgm:pt>
    <dgm:pt modelId="{39CB1476-20A0-43F4-A87A-2A1F70740FC8}" type="sibTrans" cxnId="{D86DE97B-4368-4033-9BE8-52148DCC960F}">
      <dgm:prSet/>
      <dgm:spPr/>
      <dgm:t>
        <a:bodyPr/>
        <a:lstStyle/>
        <a:p>
          <a:endParaRPr lang="pt-PT" sz="2200"/>
        </a:p>
      </dgm:t>
    </dgm:pt>
    <dgm:pt modelId="{0D497254-6672-437E-8AE8-4554898858E9}">
      <dgm:prSet phldrT="[Texto]" custT="1"/>
      <dgm:spPr/>
      <dgm:t>
        <a:bodyPr/>
        <a:lstStyle/>
        <a:p>
          <a:r>
            <a:rPr lang="pt-PT" sz="2200" dirty="0"/>
            <a:t>Cálculo da raiz quadrada ineficiente e uma distribuição não uniforme;</a:t>
          </a:r>
        </a:p>
      </dgm:t>
    </dgm:pt>
    <dgm:pt modelId="{0CDFA553-6789-4C31-9598-8AD2C9958026}" type="parTrans" cxnId="{0956DFD8-ECCE-4779-9585-A6630E829348}">
      <dgm:prSet/>
      <dgm:spPr/>
      <dgm:t>
        <a:bodyPr/>
        <a:lstStyle/>
        <a:p>
          <a:endParaRPr lang="pt-PT" sz="2200"/>
        </a:p>
      </dgm:t>
    </dgm:pt>
    <dgm:pt modelId="{2A0AD3A9-0A23-42F1-8959-F7E81F003A3F}" type="sibTrans" cxnId="{0956DFD8-ECCE-4779-9585-A6630E829348}">
      <dgm:prSet/>
      <dgm:spPr/>
      <dgm:t>
        <a:bodyPr/>
        <a:lstStyle/>
        <a:p>
          <a:endParaRPr lang="pt-PT" sz="2200"/>
        </a:p>
      </dgm:t>
    </dgm:pt>
    <dgm:pt modelId="{4324EB24-CD0D-4F8B-B96C-55E82D01DB70}">
      <dgm:prSet phldrT="[Texto]" custT="1"/>
      <dgm:spPr/>
      <dgm:t>
        <a:bodyPr/>
        <a:lstStyle/>
        <a:p>
          <a:r>
            <a:rPr lang="pt-PT" sz="2200" dirty="0"/>
            <a:t>2ª Versão</a:t>
          </a:r>
        </a:p>
      </dgm:t>
    </dgm:pt>
    <dgm:pt modelId="{6E2469AD-7272-4D00-B690-72A4F18EE67B}" type="parTrans" cxnId="{73B6F98C-AB62-4F06-8B62-7B952AE0271F}">
      <dgm:prSet/>
      <dgm:spPr/>
      <dgm:t>
        <a:bodyPr/>
        <a:lstStyle/>
        <a:p>
          <a:endParaRPr lang="pt-PT" sz="2200"/>
        </a:p>
      </dgm:t>
    </dgm:pt>
    <dgm:pt modelId="{B16C7A7D-1943-45A2-BE00-22B9EA6765A1}" type="sibTrans" cxnId="{73B6F98C-AB62-4F06-8B62-7B952AE0271F}">
      <dgm:prSet/>
      <dgm:spPr/>
      <dgm:t>
        <a:bodyPr/>
        <a:lstStyle/>
        <a:p>
          <a:endParaRPr lang="pt-PT" sz="2200"/>
        </a:p>
      </dgm:t>
    </dgm:pt>
    <dgm:pt modelId="{19E12249-B6F4-4DEC-915D-0DBFE17802C8}">
      <dgm:prSet phldrT="[Texto]" custT="1"/>
      <dgm:spPr/>
      <dgm:t>
        <a:bodyPr/>
        <a:lstStyle/>
        <a:p>
          <a:r>
            <a:rPr lang="pt-PT" sz="2200" dirty="0"/>
            <a:t>Número de </a:t>
          </a:r>
          <a:r>
            <a:rPr lang="pt-PT" sz="2200" dirty="0" err="1"/>
            <a:t>buckets</a:t>
          </a:r>
          <a:r>
            <a:rPr lang="pt-PT" sz="2200" dirty="0"/>
            <a:t> aleatório. O índice é determinado por:</a:t>
          </a:r>
        </a:p>
      </dgm:t>
    </dgm:pt>
    <dgm:pt modelId="{2F5CF42F-A45D-43FD-8277-800C7506B417}" type="parTrans" cxnId="{DF0609D3-A1A0-4315-9E6B-D9EC50264E55}">
      <dgm:prSet/>
      <dgm:spPr/>
      <dgm:t>
        <a:bodyPr/>
        <a:lstStyle/>
        <a:p>
          <a:endParaRPr lang="pt-PT" sz="2200"/>
        </a:p>
      </dgm:t>
    </dgm:pt>
    <dgm:pt modelId="{D7DFD1CB-34BF-4761-A4FC-EA73EFECA1B2}" type="sibTrans" cxnId="{DF0609D3-A1A0-4315-9E6B-D9EC50264E55}">
      <dgm:prSet/>
      <dgm:spPr/>
      <dgm:t>
        <a:bodyPr/>
        <a:lstStyle/>
        <a:p>
          <a:endParaRPr lang="pt-PT" sz="2200"/>
        </a:p>
      </dgm:t>
    </dgm:pt>
    <dgm:pt modelId="{E2FA6230-FEDB-4B9F-8C7D-0692E2AB6E2F}">
      <dgm:prSet phldrT="[Texto]" custT="1"/>
      <dgm:spPr/>
      <dgm:t>
        <a:bodyPr/>
        <a:lstStyle/>
        <a:p>
          <a:r>
            <a:rPr lang="pt-PT" sz="2200" dirty="0"/>
            <a:t>3ª Versão</a:t>
          </a:r>
        </a:p>
      </dgm:t>
    </dgm:pt>
    <dgm:pt modelId="{7BE25686-D439-40BA-B21E-13AED12EB56E}" type="parTrans" cxnId="{0C972AD6-3585-4C7A-BC64-F32B9BDC8521}">
      <dgm:prSet/>
      <dgm:spPr/>
      <dgm:t>
        <a:bodyPr/>
        <a:lstStyle/>
        <a:p>
          <a:endParaRPr lang="pt-PT" sz="2200"/>
        </a:p>
      </dgm:t>
    </dgm:pt>
    <dgm:pt modelId="{C2F11A40-505C-4E37-B744-58310EC07ABC}" type="sibTrans" cxnId="{0C972AD6-3585-4C7A-BC64-F32B9BDC8521}">
      <dgm:prSet/>
      <dgm:spPr/>
      <dgm:t>
        <a:bodyPr/>
        <a:lstStyle/>
        <a:p>
          <a:endParaRPr lang="pt-PT" sz="2200"/>
        </a:p>
      </dgm:t>
    </dgm:pt>
    <dgm:pt modelId="{65B0ABB9-7BA7-4B09-8BC8-9EDA7D9BEB33}">
      <dgm:prSet phldrT="[Texto]" custT="1"/>
      <dgm:spPr/>
      <dgm:t>
        <a:bodyPr/>
        <a:lstStyle/>
        <a:p>
          <a:r>
            <a:rPr lang="pt-PT" sz="2200" noProof="0" dirty="0"/>
            <a:t>Número de </a:t>
          </a:r>
          <a:r>
            <a:rPr lang="pt-PT" sz="2200" noProof="0" dirty="0" err="1"/>
            <a:t>Buckets</a:t>
          </a:r>
          <a:r>
            <a:rPr lang="pt-PT" sz="2200" noProof="0" dirty="0"/>
            <a:t> calculado no início pela raiz quadrada do vetor original;</a:t>
          </a:r>
        </a:p>
      </dgm:t>
    </dgm:pt>
    <dgm:pt modelId="{0EC6B216-97CE-4805-9486-3FF598D3B499}" type="parTrans" cxnId="{3AC099A2-1572-44BF-B18F-91DB12A1B1FE}">
      <dgm:prSet/>
      <dgm:spPr/>
      <dgm:t>
        <a:bodyPr/>
        <a:lstStyle/>
        <a:p>
          <a:endParaRPr lang="pt-PT" sz="2200"/>
        </a:p>
      </dgm:t>
    </dgm:pt>
    <dgm:pt modelId="{C37FCC25-0392-4E89-B95B-28DFD7574F35}" type="sibTrans" cxnId="{3AC099A2-1572-44BF-B18F-91DB12A1B1FE}">
      <dgm:prSet/>
      <dgm:spPr/>
      <dgm:t>
        <a:bodyPr/>
        <a:lstStyle/>
        <a:p>
          <a:endParaRPr lang="pt-PT" sz="2200"/>
        </a:p>
      </dgm:t>
    </dgm:pt>
    <dgm:pt modelId="{FC322231-A65D-44BA-817E-59DF700A1A8F}">
      <dgm:prSet custT="1"/>
      <dgm:spPr/>
      <dgm:t>
        <a:bodyPr/>
        <a:lstStyle/>
        <a:p>
          <a:r>
            <a:rPr lang="pt-PT" sz="2200" dirty="0"/>
            <a:t>Nº do </a:t>
          </a:r>
          <a:r>
            <a:rPr lang="pt-PT" sz="2200" dirty="0" err="1"/>
            <a:t>Bucket</a:t>
          </a:r>
          <a:r>
            <a:rPr lang="pt-PT" sz="2200" dirty="0"/>
            <a:t> = Elemento Input / Tamanho vetor original</a:t>
          </a:r>
        </a:p>
      </dgm:t>
    </dgm:pt>
    <dgm:pt modelId="{3E7B6253-A8E1-41D5-920F-A45F9D512DC7}" type="parTrans" cxnId="{89D30117-7183-4776-B86A-7CEF8985E862}">
      <dgm:prSet/>
      <dgm:spPr/>
      <dgm:t>
        <a:bodyPr/>
        <a:lstStyle/>
        <a:p>
          <a:endParaRPr lang="pt-PT" sz="2200"/>
        </a:p>
      </dgm:t>
    </dgm:pt>
    <dgm:pt modelId="{024C0357-EAD7-41EE-BE38-A34DD2CAC5C1}" type="sibTrans" cxnId="{89D30117-7183-4776-B86A-7CEF8985E862}">
      <dgm:prSet/>
      <dgm:spPr/>
      <dgm:t>
        <a:bodyPr/>
        <a:lstStyle/>
        <a:p>
          <a:endParaRPr lang="pt-PT" sz="2200"/>
        </a:p>
      </dgm:t>
    </dgm:pt>
    <dgm:pt modelId="{3CADC144-39D9-420B-8606-06CC2A21EBC0}">
      <dgm:prSet custT="1"/>
      <dgm:spPr/>
      <dgm:t>
        <a:bodyPr/>
        <a:lstStyle/>
        <a:p>
          <a:r>
            <a:rPr lang="pt-PT" sz="2200" dirty="0"/>
            <a:t>Índice = Nº do </a:t>
          </a:r>
          <a:r>
            <a:rPr lang="pt-PT" sz="2200" dirty="0" err="1"/>
            <a:t>bucket</a:t>
          </a:r>
          <a:r>
            <a:rPr lang="pt-PT" sz="2200" dirty="0"/>
            <a:t> </a:t>
          </a:r>
          <a:r>
            <a:rPr lang="pt-PT" sz="2200" dirty="0">
              <a:latin typeface="Trebuchet MS" panose="020B0603020202020204" pitchFamily="34" charset="0"/>
            </a:rPr>
            <a:t>×</a:t>
          </a:r>
          <a:r>
            <a:rPr lang="pt-PT" sz="2200" dirty="0"/>
            <a:t> Nº total de </a:t>
          </a:r>
          <a:r>
            <a:rPr lang="pt-PT" sz="2200" dirty="0" err="1"/>
            <a:t>buckets</a:t>
          </a:r>
          <a:endParaRPr lang="pt-PT" sz="2200" dirty="0"/>
        </a:p>
      </dgm:t>
    </dgm:pt>
    <dgm:pt modelId="{17F123EA-54FD-477E-8049-46C27B65BCBB}" type="parTrans" cxnId="{AD5C2BE4-FAB1-4CA9-9476-2A4E4911D73F}">
      <dgm:prSet/>
      <dgm:spPr/>
      <dgm:t>
        <a:bodyPr/>
        <a:lstStyle/>
        <a:p>
          <a:endParaRPr lang="pt-PT"/>
        </a:p>
      </dgm:t>
    </dgm:pt>
    <dgm:pt modelId="{A71E9AAE-81A1-40F5-AA98-D26CC896631F}" type="sibTrans" cxnId="{AD5C2BE4-FAB1-4CA9-9476-2A4E4911D73F}">
      <dgm:prSet/>
      <dgm:spPr/>
      <dgm:t>
        <a:bodyPr/>
        <a:lstStyle/>
        <a:p>
          <a:endParaRPr lang="pt-PT"/>
        </a:p>
      </dgm:t>
    </dgm:pt>
    <dgm:pt modelId="{8AA99588-8C49-4FDD-A1C7-D841845DCAC2}">
      <dgm:prSet phldrT="[Texto]" custT="1"/>
      <dgm:spPr/>
      <dgm:t>
        <a:bodyPr/>
        <a:lstStyle/>
        <a:p>
          <a:r>
            <a:rPr lang="pt-PT" sz="2200" noProof="0" dirty="0"/>
            <a:t>É uma junção da 1ª e da 2ª versão.</a:t>
          </a:r>
        </a:p>
      </dgm:t>
    </dgm:pt>
    <dgm:pt modelId="{0DCF5C28-4007-4D1B-8141-FABFFA53944D}" type="parTrans" cxnId="{C315FFFA-2B9F-4211-B7EC-75E346F9ECB2}">
      <dgm:prSet/>
      <dgm:spPr/>
      <dgm:t>
        <a:bodyPr/>
        <a:lstStyle/>
        <a:p>
          <a:endParaRPr lang="pt-PT"/>
        </a:p>
      </dgm:t>
    </dgm:pt>
    <dgm:pt modelId="{6A646371-75AC-458C-B39B-CE0E6D0D81DF}" type="sibTrans" cxnId="{C315FFFA-2B9F-4211-B7EC-75E346F9ECB2}">
      <dgm:prSet/>
      <dgm:spPr/>
      <dgm:t>
        <a:bodyPr/>
        <a:lstStyle/>
        <a:p>
          <a:endParaRPr lang="pt-PT"/>
        </a:p>
      </dgm:t>
    </dgm:pt>
    <dgm:pt modelId="{4F092C12-D88D-4A68-B8B7-F498A3776686}" type="pres">
      <dgm:prSet presAssocID="{7A611A75-0CA6-44C8-B430-92EFF093CF69}" presName="linearFlow" presStyleCnt="0">
        <dgm:presLayoutVars>
          <dgm:dir/>
          <dgm:animLvl val="lvl"/>
          <dgm:resizeHandles val="exact"/>
        </dgm:presLayoutVars>
      </dgm:prSet>
      <dgm:spPr/>
    </dgm:pt>
    <dgm:pt modelId="{1CFE25C6-69F3-407F-ADCC-8A2E5C5EB8DC}" type="pres">
      <dgm:prSet presAssocID="{C310B4D5-28F8-402C-B59E-77F6DCD2420B}" presName="composite" presStyleCnt="0"/>
      <dgm:spPr/>
    </dgm:pt>
    <dgm:pt modelId="{5517DECF-2CBC-4BA6-87AB-1E6E6080F48B}" type="pres">
      <dgm:prSet presAssocID="{C310B4D5-28F8-402C-B59E-77F6DCD2420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9434BE6-3564-4AA9-A9E4-D205DC90D310}" type="pres">
      <dgm:prSet presAssocID="{C310B4D5-28F8-402C-B59E-77F6DCD2420B}" presName="descendantText" presStyleLbl="alignAcc1" presStyleIdx="0" presStyleCnt="3">
        <dgm:presLayoutVars>
          <dgm:bulletEnabled val="1"/>
        </dgm:presLayoutVars>
      </dgm:prSet>
      <dgm:spPr/>
    </dgm:pt>
    <dgm:pt modelId="{E1CEDDA3-A4DE-4FE2-AE1C-639BA450D3FD}" type="pres">
      <dgm:prSet presAssocID="{39CB1476-20A0-43F4-A87A-2A1F70740FC8}" presName="sp" presStyleCnt="0"/>
      <dgm:spPr/>
    </dgm:pt>
    <dgm:pt modelId="{2E65218B-ED7F-438B-B720-8C315F2F6987}" type="pres">
      <dgm:prSet presAssocID="{4324EB24-CD0D-4F8B-B96C-55E82D01DB70}" presName="composite" presStyleCnt="0"/>
      <dgm:spPr/>
    </dgm:pt>
    <dgm:pt modelId="{FCFAC582-B280-4DA9-ACF4-814CE9F92CB2}" type="pres">
      <dgm:prSet presAssocID="{4324EB24-CD0D-4F8B-B96C-55E82D01DB7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FA19EC5-EE52-4E8E-B56C-A6F4BAB7E126}" type="pres">
      <dgm:prSet presAssocID="{4324EB24-CD0D-4F8B-B96C-55E82D01DB70}" presName="descendantText" presStyleLbl="alignAcc1" presStyleIdx="1" presStyleCnt="3">
        <dgm:presLayoutVars>
          <dgm:bulletEnabled val="1"/>
        </dgm:presLayoutVars>
      </dgm:prSet>
      <dgm:spPr/>
    </dgm:pt>
    <dgm:pt modelId="{8E7621B0-846C-4831-AED2-19E0301D0A98}" type="pres">
      <dgm:prSet presAssocID="{B16C7A7D-1943-45A2-BE00-22B9EA6765A1}" presName="sp" presStyleCnt="0"/>
      <dgm:spPr/>
    </dgm:pt>
    <dgm:pt modelId="{4061429E-133A-405C-8EA1-BA015FD850A3}" type="pres">
      <dgm:prSet presAssocID="{E2FA6230-FEDB-4B9F-8C7D-0692E2AB6E2F}" presName="composite" presStyleCnt="0"/>
      <dgm:spPr/>
    </dgm:pt>
    <dgm:pt modelId="{0BF40852-2AC5-425A-B714-9DFE548A171E}" type="pres">
      <dgm:prSet presAssocID="{E2FA6230-FEDB-4B9F-8C7D-0692E2AB6E2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D1018C5-B8AB-4B4E-861D-195B458ED0F2}" type="pres">
      <dgm:prSet presAssocID="{E2FA6230-FEDB-4B9F-8C7D-0692E2AB6E2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FFB7804-DC15-4870-860E-EFB2A7A722A2}" type="presOf" srcId="{E2FA6230-FEDB-4B9F-8C7D-0692E2AB6E2F}" destId="{0BF40852-2AC5-425A-B714-9DFE548A171E}" srcOrd="0" destOrd="0" presId="urn:microsoft.com/office/officeart/2005/8/layout/chevron2"/>
    <dgm:cxn modelId="{89D30117-7183-4776-B86A-7CEF8985E862}" srcId="{19E12249-B6F4-4DEC-915D-0DBFE17802C8}" destId="{FC322231-A65D-44BA-817E-59DF700A1A8F}" srcOrd="0" destOrd="0" parTransId="{3E7B6253-A8E1-41D5-920F-A45F9D512DC7}" sibTransId="{024C0357-EAD7-41EE-BE38-A34DD2CAC5C1}"/>
    <dgm:cxn modelId="{181EE920-53E2-4FDB-AF20-667B4CD4C90D}" type="presOf" srcId="{4324EB24-CD0D-4F8B-B96C-55E82D01DB70}" destId="{FCFAC582-B280-4DA9-ACF4-814CE9F92CB2}" srcOrd="0" destOrd="0" presId="urn:microsoft.com/office/officeart/2005/8/layout/chevron2"/>
    <dgm:cxn modelId="{39DF373F-7188-4D40-BD07-C31D4BF1C5F1}" type="presOf" srcId="{FC322231-A65D-44BA-817E-59DF700A1A8F}" destId="{0FA19EC5-EE52-4E8E-B56C-A6F4BAB7E126}" srcOrd="0" destOrd="1" presId="urn:microsoft.com/office/officeart/2005/8/layout/chevron2"/>
    <dgm:cxn modelId="{47CDE53F-C797-484B-A454-A999B2A832F6}" type="presOf" srcId="{8AA99588-8C49-4FDD-A1C7-D841845DCAC2}" destId="{7D1018C5-B8AB-4B4E-861D-195B458ED0F2}" srcOrd="0" destOrd="1" presId="urn:microsoft.com/office/officeart/2005/8/layout/chevron2"/>
    <dgm:cxn modelId="{8614FE5E-E602-45A2-A761-E273896CE25A}" type="presOf" srcId="{C310B4D5-28F8-402C-B59E-77F6DCD2420B}" destId="{5517DECF-2CBC-4BA6-87AB-1E6E6080F48B}" srcOrd="0" destOrd="0" presId="urn:microsoft.com/office/officeart/2005/8/layout/chevron2"/>
    <dgm:cxn modelId="{D86DE97B-4368-4033-9BE8-52148DCC960F}" srcId="{7A611A75-0CA6-44C8-B430-92EFF093CF69}" destId="{C310B4D5-28F8-402C-B59E-77F6DCD2420B}" srcOrd="0" destOrd="0" parTransId="{0DD4D3BA-A10E-4CA7-B84A-CA8F044234DF}" sibTransId="{39CB1476-20A0-43F4-A87A-2A1F70740FC8}"/>
    <dgm:cxn modelId="{73B6F98C-AB62-4F06-8B62-7B952AE0271F}" srcId="{7A611A75-0CA6-44C8-B430-92EFF093CF69}" destId="{4324EB24-CD0D-4F8B-B96C-55E82D01DB70}" srcOrd="1" destOrd="0" parTransId="{6E2469AD-7272-4D00-B690-72A4F18EE67B}" sibTransId="{B16C7A7D-1943-45A2-BE00-22B9EA6765A1}"/>
    <dgm:cxn modelId="{3AC099A2-1572-44BF-B18F-91DB12A1B1FE}" srcId="{E2FA6230-FEDB-4B9F-8C7D-0692E2AB6E2F}" destId="{65B0ABB9-7BA7-4B09-8BC8-9EDA7D9BEB33}" srcOrd="0" destOrd="0" parTransId="{0EC6B216-97CE-4805-9486-3FF598D3B499}" sibTransId="{C37FCC25-0392-4E89-B95B-28DFD7574F35}"/>
    <dgm:cxn modelId="{411263B1-EC38-4A79-9902-D2ACDC21D293}" type="presOf" srcId="{65B0ABB9-7BA7-4B09-8BC8-9EDA7D9BEB33}" destId="{7D1018C5-B8AB-4B4E-861D-195B458ED0F2}" srcOrd="0" destOrd="0" presId="urn:microsoft.com/office/officeart/2005/8/layout/chevron2"/>
    <dgm:cxn modelId="{702692B7-9FC0-4158-B9A4-A42BD0668BBE}" type="presOf" srcId="{0D497254-6672-437E-8AE8-4554898858E9}" destId="{99434BE6-3564-4AA9-A9E4-D205DC90D310}" srcOrd="0" destOrd="0" presId="urn:microsoft.com/office/officeart/2005/8/layout/chevron2"/>
    <dgm:cxn modelId="{47ED66CF-9CDD-47C4-8D8D-2E00561CB304}" type="presOf" srcId="{3CADC144-39D9-420B-8606-06CC2A21EBC0}" destId="{0FA19EC5-EE52-4E8E-B56C-A6F4BAB7E126}" srcOrd="0" destOrd="2" presId="urn:microsoft.com/office/officeart/2005/8/layout/chevron2"/>
    <dgm:cxn modelId="{DF0609D3-A1A0-4315-9E6B-D9EC50264E55}" srcId="{4324EB24-CD0D-4F8B-B96C-55E82D01DB70}" destId="{19E12249-B6F4-4DEC-915D-0DBFE17802C8}" srcOrd="0" destOrd="0" parTransId="{2F5CF42F-A45D-43FD-8277-800C7506B417}" sibTransId="{D7DFD1CB-34BF-4761-A4FC-EA73EFECA1B2}"/>
    <dgm:cxn modelId="{0C972AD6-3585-4C7A-BC64-F32B9BDC8521}" srcId="{7A611A75-0CA6-44C8-B430-92EFF093CF69}" destId="{E2FA6230-FEDB-4B9F-8C7D-0692E2AB6E2F}" srcOrd="2" destOrd="0" parTransId="{7BE25686-D439-40BA-B21E-13AED12EB56E}" sibTransId="{C2F11A40-505C-4E37-B744-58310EC07ABC}"/>
    <dgm:cxn modelId="{0956DFD8-ECCE-4779-9585-A6630E829348}" srcId="{C310B4D5-28F8-402C-B59E-77F6DCD2420B}" destId="{0D497254-6672-437E-8AE8-4554898858E9}" srcOrd="0" destOrd="0" parTransId="{0CDFA553-6789-4C31-9598-8AD2C9958026}" sibTransId="{2A0AD3A9-0A23-42F1-8959-F7E81F003A3F}"/>
    <dgm:cxn modelId="{FAF515E3-CE69-4AA3-A46E-B723313C5E18}" type="presOf" srcId="{19E12249-B6F4-4DEC-915D-0DBFE17802C8}" destId="{0FA19EC5-EE52-4E8E-B56C-A6F4BAB7E126}" srcOrd="0" destOrd="0" presId="urn:microsoft.com/office/officeart/2005/8/layout/chevron2"/>
    <dgm:cxn modelId="{AD5C2BE4-FAB1-4CA9-9476-2A4E4911D73F}" srcId="{19E12249-B6F4-4DEC-915D-0DBFE17802C8}" destId="{3CADC144-39D9-420B-8606-06CC2A21EBC0}" srcOrd="1" destOrd="0" parTransId="{17F123EA-54FD-477E-8049-46C27B65BCBB}" sibTransId="{A71E9AAE-81A1-40F5-AA98-D26CC896631F}"/>
    <dgm:cxn modelId="{8BD3FAF5-23D4-450C-A335-EF8B7EB38A18}" type="presOf" srcId="{7A611A75-0CA6-44C8-B430-92EFF093CF69}" destId="{4F092C12-D88D-4A68-B8B7-F498A3776686}" srcOrd="0" destOrd="0" presId="urn:microsoft.com/office/officeart/2005/8/layout/chevron2"/>
    <dgm:cxn modelId="{C315FFFA-2B9F-4211-B7EC-75E346F9ECB2}" srcId="{E2FA6230-FEDB-4B9F-8C7D-0692E2AB6E2F}" destId="{8AA99588-8C49-4FDD-A1C7-D841845DCAC2}" srcOrd="1" destOrd="0" parTransId="{0DCF5C28-4007-4D1B-8141-FABFFA53944D}" sibTransId="{6A646371-75AC-458C-B39B-CE0E6D0D81DF}"/>
    <dgm:cxn modelId="{033554CC-E8C3-4657-A54A-26F5BC0D22D2}" type="presParOf" srcId="{4F092C12-D88D-4A68-B8B7-F498A3776686}" destId="{1CFE25C6-69F3-407F-ADCC-8A2E5C5EB8DC}" srcOrd="0" destOrd="0" presId="urn:microsoft.com/office/officeart/2005/8/layout/chevron2"/>
    <dgm:cxn modelId="{34860CE3-7B96-4205-9D1D-3DB577AFDAE6}" type="presParOf" srcId="{1CFE25C6-69F3-407F-ADCC-8A2E5C5EB8DC}" destId="{5517DECF-2CBC-4BA6-87AB-1E6E6080F48B}" srcOrd="0" destOrd="0" presId="urn:microsoft.com/office/officeart/2005/8/layout/chevron2"/>
    <dgm:cxn modelId="{CF761F18-42B2-404B-98E3-CC5724092C86}" type="presParOf" srcId="{1CFE25C6-69F3-407F-ADCC-8A2E5C5EB8DC}" destId="{99434BE6-3564-4AA9-A9E4-D205DC90D310}" srcOrd="1" destOrd="0" presId="urn:microsoft.com/office/officeart/2005/8/layout/chevron2"/>
    <dgm:cxn modelId="{DC76E7CE-507C-447E-9DEA-6DD939FE39B4}" type="presParOf" srcId="{4F092C12-D88D-4A68-B8B7-F498A3776686}" destId="{E1CEDDA3-A4DE-4FE2-AE1C-639BA450D3FD}" srcOrd="1" destOrd="0" presId="urn:microsoft.com/office/officeart/2005/8/layout/chevron2"/>
    <dgm:cxn modelId="{23FB6288-8656-4C55-BC26-B3F06B0C6F01}" type="presParOf" srcId="{4F092C12-D88D-4A68-B8B7-F498A3776686}" destId="{2E65218B-ED7F-438B-B720-8C315F2F6987}" srcOrd="2" destOrd="0" presId="urn:microsoft.com/office/officeart/2005/8/layout/chevron2"/>
    <dgm:cxn modelId="{38847C2F-327C-4591-B13F-273C2B8B46EF}" type="presParOf" srcId="{2E65218B-ED7F-438B-B720-8C315F2F6987}" destId="{FCFAC582-B280-4DA9-ACF4-814CE9F92CB2}" srcOrd="0" destOrd="0" presId="urn:microsoft.com/office/officeart/2005/8/layout/chevron2"/>
    <dgm:cxn modelId="{0EB8A1AF-FE28-4EF9-9876-1438AB4D10AC}" type="presParOf" srcId="{2E65218B-ED7F-438B-B720-8C315F2F6987}" destId="{0FA19EC5-EE52-4E8E-B56C-A6F4BAB7E126}" srcOrd="1" destOrd="0" presId="urn:microsoft.com/office/officeart/2005/8/layout/chevron2"/>
    <dgm:cxn modelId="{46ABE6BE-EA24-43E1-A720-05CC663856AD}" type="presParOf" srcId="{4F092C12-D88D-4A68-B8B7-F498A3776686}" destId="{8E7621B0-846C-4831-AED2-19E0301D0A98}" srcOrd="3" destOrd="0" presId="urn:microsoft.com/office/officeart/2005/8/layout/chevron2"/>
    <dgm:cxn modelId="{7D976F0E-292D-4E40-A154-D45FC59D6A51}" type="presParOf" srcId="{4F092C12-D88D-4A68-B8B7-F498A3776686}" destId="{4061429E-133A-405C-8EA1-BA015FD850A3}" srcOrd="4" destOrd="0" presId="urn:microsoft.com/office/officeart/2005/8/layout/chevron2"/>
    <dgm:cxn modelId="{DA14700F-E12F-4A08-A11A-1BCF03F717FB}" type="presParOf" srcId="{4061429E-133A-405C-8EA1-BA015FD850A3}" destId="{0BF40852-2AC5-425A-B714-9DFE548A171E}" srcOrd="0" destOrd="0" presId="urn:microsoft.com/office/officeart/2005/8/layout/chevron2"/>
    <dgm:cxn modelId="{ACAABAE9-E4A8-4870-8954-1B534A7E250A}" type="presParOf" srcId="{4061429E-133A-405C-8EA1-BA015FD850A3}" destId="{7D1018C5-B8AB-4B4E-861D-195B458ED0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765C5C-390E-4F6B-B456-F01CFE7C7D84}" type="doc">
      <dgm:prSet loTypeId="urn:microsoft.com/office/officeart/2005/8/layout/default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pt-PT"/>
        </a:p>
      </dgm:t>
    </dgm:pt>
    <dgm:pt modelId="{11388120-15AB-458E-B651-692F9B0ED7A3}">
      <dgm:prSet phldrT="[Texto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PT" sz="2200" dirty="0">
              <a:solidFill>
                <a:schemeClr val="tx1"/>
              </a:solidFill>
            </a:rPr>
            <a:t>Código reutilizado (possível paralelização);</a:t>
          </a:r>
        </a:p>
      </dgm:t>
    </dgm:pt>
    <dgm:pt modelId="{6979FB55-D069-47CB-8AAD-1F92E574FB73}" type="parTrans" cxnId="{C23D97CE-DFFA-4A6A-AD5A-C75EE8478CB7}">
      <dgm:prSet/>
      <dgm:spPr/>
      <dgm:t>
        <a:bodyPr/>
        <a:lstStyle/>
        <a:p>
          <a:endParaRPr lang="pt-PT" sz="2200">
            <a:solidFill>
              <a:schemeClr val="tx1"/>
            </a:solidFill>
          </a:endParaRPr>
        </a:p>
      </dgm:t>
    </dgm:pt>
    <dgm:pt modelId="{162E4646-FFA8-4379-B171-FFE23DB3D385}" type="sibTrans" cxnId="{C23D97CE-DFFA-4A6A-AD5A-C75EE8478CB7}">
      <dgm:prSet/>
      <dgm:spPr/>
      <dgm:t>
        <a:bodyPr/>
        <a:lstStyle/>
        <a:p>
          <a:endParaRPr lang="pt-PT" sz="2200">
            <a:solidFill>
              <a:schemeClr val="tx1"/>
            </a:solidFill>
          </a:endParaRPr>
        </a:p>
      </dgm:t>
    </dgm:pt>
    <dgm:pt modelId="{26812FA9-D3B8-4A91-9965-AF270D7C765D}">
      <dgm:prSet phldrT="[Texto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PT" sz="2200" dirty="0">
              <a:solidFill>
                <a:schemeClr val="tx1"/>
              </a:solidFill>
            </a:rPr>
            <a:t>Mais eficiente que a recursividade da </a:t>
          </a:r>
          <a:r>
            <a:rPr lang="pt-PT" sz="2200" dirty="0" err="1">
              <a:solidFill>
                <a:schemeClr val="tx1"/>
              </a:solidFill>
            </a:rPr>
            <a:t>bucket-sort</a:t>
          </a:r>
          <a:r>
            <a:rPr lang="pt-PT" sz="2200" dirty="0">
              <a:solidFill>
                <a:schemeClr val="tx1"/>
              </a:solidFill>
            </a:rPr>
            <a:t>;</a:t>
          </a:r>
        </a:p>
      </dgm:t>
    </dgm:pt>
    <dgm:pt modelId="{E87D2E17-7B70-4CC6-A411-3D842BBE3488}" type="parTrans" cxnId="{5303AE9F-4E8D-4B54-872A-A7B5CB8C07DE}">
      <dgm:prSet/>
      <dgm:spPr/>
      <dgm:t>
        <a:bodyPr/>
        <a:lstStyle/>
        <a:p>
          <a:endParaRPr lang="pt-PT" sz="2200">
            <a:solidFill>
              <a:schemeClr val="tx1"/>
            </a:solidFill>
          </a:endParaRPr>
        </a:p>
      </dgm:t>
    </dgm:pt>
    <dgm:pt modelId="{C9693562-12BF-4383-8010-73CAD32FF737}" type="sibTrans" cxnId="{5303AE9F-4E8D-4B54-872A-A7B5CB8C07DE}">
      <dgm:prSet/>
      <dgm:spPr/>
      <dgm:t>
        <a:bodyPr/>
        <a:lstStyle/>
        <a:p>
          <a:endParaRPr lang="pt-PT" sz="2200">
            <a:solidFill>
              <a:schemeClr val="tx1"/>
            </a:solidFill>
          </a:endParaRPr>
        </a:p>
      </dgm:t>
    </dgm:pt>
    <dgm:pt modelId="{EE51D936-DBDF-4870-8245-C14C4195FCB5}">
      <dgm:prSet phldrT="[Texto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PT" sz="2200" dirty="0">
              <a:solidFill>
                <a:schemeClr val="tx1"/>
              </a:solidFill>
            </a:rPr>
            <a:t>Mais eficiente que outros algoritmos de ordenação.</a:t>
          </a:r>
        </a:p>
      </dgm:t>
    </dgm:pt>
    <dgm:pt modelId="{89473EFA-DF3D-4DA6-8D6C-898ED9A5604C}" type="parTrans" cxnId="{F9267144-9B27-4300-BF9C-C847DB5411DF}">
      <dgm:prSet/>
      <dgm:spPr/>
      <dgm:t>
        <a:bodyPr/>
        <a:lstStyle/>
        <a:p>
          <a:endParaRPr lang="pt-PT" sz="2200">
            <a:solidFill>
              <a:schemeClr val="tx1"/>
            </a:solidFill>
          </a:endParaRPr>
        </a:p>
      </dgm:t>
    </dgm:pt>
    <dgm:pt modelId="{BA75B4D9-00B8-4DC0-85C5-D6A512F4D6DD}" type="sibTrans" cxnId="{F9267144-9B27-4300-BF9C-C847DB5411DF}">
      <dgm:prSet/>
      <dgm:spPr/>
      <dgm:t>
        <a:bodyPr/>
        <a:lstStyle/>
        <a:p>
          <a:endParaRPr lang="pt-PT" sz="2200">
            <a:solidFill>
              <a:schemeClr val="tx1"/>
            </a:solidFill>
          </a:endParaRPr>
        </a:p>
      </dgm:t>
    </dgm:pt>
    <dgm:pt modelId="{8D11E02E-642A-4E08-ABE9-506ECCAE567C}" type="pres">
      <dgm:prSet presAssocID="{F7765C5C-390E-4F6B-B456-F01CFE7C7D84}" presName="diagram" presStyleCnt="0">
        <dgm:presLayoutVars>
          <dgm:dir/>
          <dgm:resizeHandles val="exact"/>
        </dgm:presLayoutVars>
      </dgm:prSet>
      <dgm:spPr/>
    </dgm:pt>
    <dgm:pt modelId="{2F42887A-A356-4C7C-A710-EC5EEB63001B}" type="pres">
      <dgm:prSet presAssocID="{11388120-15AB-458E-B651-692F9B0ED7A3}" presName="node" presStyleLbl="node1" presStyleIdx="0" presStyleCnt="3">
        <dgm:presLayoutVars>
          <dgm:bulletEnabled val="1"/>
        </dgm:presLayoutVars>
      </dgm:prSet>
      <dgm:spPr/>
    </dgm:pt>
    <dgm:pt modelId="{0FFCD017-FEE2-4C92-8FEA-23C1B06EBFB7}" type="pres">
      <dgm:prSet presAssocID="{162E4646-FFA8-4379-B171-FFE23DB3D385}" presName="sibTrans" presStyleCnt="0"/>
      <dgm:spPr/>
    </dgm:pt>
    <dgm:pt modelId="{4AFBE025-FB23-4B4D-B2DF-81D7B451875E}" type="pres">
      <dgm:prSet presAssocID="{26812FA9-D3B8-4A91-9965-AF270D7C765D}" presName="node" presStyleLbl="node1" presStyleIdx="1" presStyleCnt="3">
        <dgm:presLayoutVars>
          <dgm:bulletEnabled val="1"/>
        </dgm:presLayoutVars>
      </dgm:prSet>
      <dgm:spPr/>
    </dgm:pt>
    <dgm:pt modelId="{E332C44B-94FD-458E-9610-311A564659E6}" type="pres">
      <dgm:prSet presAssocID="{C9693562-12BF-4383-8010-73CAD32FF737}" presName="sibTrans" presStyleCnt="0"/>
      <dgm:spPr/>
    </dgm:pt>
    <dgm:pt modelId="{447C5D28-ACF5-42F2-A99B-38F21CB58750}" type="pres">
      <dgm:prSet presAssocID="{EE51D936-DBDF-4870-8245-C14C4195FCB5}" presName="node" presStyleLbl="node1" presStyleIdx="2" presStyleCnt="3">
        <dgm:presLayoutVars>
          <dgm:bulletEnabled val="1"/>
        </dgm:presLayoutVars>
      </dgm:prSet>
      <dgm:spPr/>
    </dgm:pt>
  </dgm:ptLst>
  <dgm:cxnLst>
    <dgm:cxn modelId="{BB00BD2A-C081-4E4F-A281-DE96E9AB0D47}" type="presOf" srcId="{26812FA9-D3B8-4A91-9965-AF270D7C765D}" destId="{4AFBE025-FB23-4B4D-B2DF-81D7B451875E}" srcOrd="0" destOrd="0" presId="urn:microsoft.com/office/officeart/2005/8/layout/default"/>
    <dgm:cxn modelId="{F9267144-9B27-4300-BF9C-C847DB5411DF}" srcId="{F7765C5C-390E-4F6B-B456-F01CFE7C7D84}" destId="{EE51D936-DBDF-4870-8245-C14C4195FCB5}" srcOrd="2" destOrd="0" parTransId="{89473EFA-DF3D-4DA6-8D6C-898ED9A5604C}" sibTransId="{BA75B4D9-00B8-4DC0-85C5-D6A512F4D6DD}"/>
    <dgm:cxn modelId="{08A69C48-0E91-4486-829F-D46E2DE2F5A9}" type="presOf" srcId="{11388120-15AB-458E-B651-692F9B0ED7A3}" destId="{2F42887A-A356-4C7C-A710-EC5EEB63001B}" srcOrd="0" destOrd="0" presId="urn:microsoft.com/office/officeart/2005/8/layout/default"/>
    <dgm:cxn modelId="{334E506A-CCF0-44B4-9758-1AC15AB7127D}" type="presOf" srcId="{EE51D936-DBDF-4870-8245-C14C4195FCB5}" destId="{447C5D28-ACF5-42F2-A99B-38F21CB58750}" srcOrd="0" destOrd="0" presId="urn:microsoft.com/office/officeart/2005/8/layout/default"/>
    <dgm:cxn modelId="{0ACA537E-6D5E-4FF7-B127-26F7FA492D9F}" type="presOf" srcId="{F7765C5C-390E-4F6B-B456-F01CFE7C7D84}" destId="{8D11E02E-642A-4E08-ABE9-506ECCAE567C}" srcOrd="0" destOrd="0" presId="urn:microsoft.com/office/officeart/2005/8/layout/default"/>
    <dgm:cxn modelId="{5303AE9F-4E8D-4B54-872A-A7B5CB8C07DE}" srcId="{F7765C5C-390E-4F6B-B456-F01CFE7C7D84}" destId="{26812FA9-D3B8-4A91-9965-AF270D7C765D}" srcOrd="1" destOrd="0" parTransId="{E87D2E17-7B70-4CC6-A411-3D842BBE3488}" sibTransId="{C9693562-12BF-4383-8010-73CAD32FF737}"/>
    <dgm:cxn modelId="{C23D97CE-DFFA-4A6A-AD5A-C75EE8478CB7}" srcId="{F7765C5C-390E-4F6B-B456-F01CFE7C7D84}" destId="{11388120-15AB-458E-B651-692F9B0ED7A3}" srcOrd="0" destOrd="0" parTransId="{6979FB55-D069-47CB-8AAD-1F92E574FB73}" sibTransId="{162E4646-FFA8-4379-B171-FFE23DB3D385}"/>
    <dgm:cxn modelId="{05B25BA1-4BA8-4FFD-BF25-39B039410377}" type="presParOf" srcId="{8D11E02E-642A-4E08-ABE9-506ECCAE567C}" destId="{2F42887A-A356-4C7C-A710-EC5EEB63001B}" srcOrd="0" destOrd="0" presId="urn:microsoft.com/office/officeart/2005/8/layout/default"/>
    <dgm:cxn modelId="{85C6FC32-E20D-48FE-9573-1B69FA099B02}" type="presParOf" srcId="{8D11E02E-642A-4E08-ABE9-506ECCAE567C}" destId="{0FFCD017-FEE2-4C92-8FEA-23C1B06EBFB7}" srcOrd="1" destOrd="0" presId="urn:microsoft.com/office/officeart/2005/8/layout/default"/>
    <dgm:cxn modelId="{7B347F01-D207-4363-994C-17FBDE169EB7}" type="presParOf" srcId="{8D11E02E-642A-4E08-ABE9-506ECCAE567C}" destId="{4AFBE025-FB23-4B4D-B2DF-81D7B451875E}" srcOrd="2" destOrd="0" presId="urn:microsoft.com/office/officeart/2005/8/layout/default"/>
    <dgm:cxn modelId="{6EFCD4A7-9035-4918-8F3B-21AECA972246}" type="presParOf" srcId="{8D11E02E-642A-4E08-ABE9-506ECCAE567C}" destId="{E332C44B-94FD-458E-9610-311A564659E6}" srcOrd="3" destOrd="0" presId="urn:microsoft.com/office/officeart/2005/8/layout/default"/>
    <dgm:cxn modelId="{7D70BC5E-AA86-4BBC-8E92-C790CBF36E0A}" type="presParOf" srcId="{8D11E02E-642A-4E08-ABE9-506ECCAE567C}" destId="{447C5D28-ACF5-42F2-A99B-38F21CB5875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C3C512-7170-47C6-ACB5-CD65A900B243}" type="doc">
      <dgm:prSet loTypeId="urn:microsoft.com/office/officeart/2008/layout/PictureStrips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pt-PT"/>
        </a:p>
      </dgm:t>
    </dgm:pt>
    <dgm:pt modelId="{341C33B0-32EB-48D6-8D79-3326A0B6217F}">
      <dgm:prSet phldrT="[Texto]"/>
      <dgm:spPr/>
      <dgm:t>
        <a:bodyPr/>
        <a:lstStyle/>
        <a:p>
          <a:r>
            <a:rPr lang="pt-PT" dirty="0"/>
            <a:t>c : </a:t>
          </a:r>
        </a:p>
        <a:p>
          <a:r>
            <a:rPr lang="pt-PT" dirty="0"/>
            <a:t>inicializado a zero, incrementando cada vez que é inserido um elemento no vetor original.</a:t>
          </a:r>
        </a:p>
      </dgm:t>
    </dgm:pt>
    <dgm:pt modelId="{173DDF89-14C7-4D19-ADB4-25D195C68F73}" type="parTrans" cxnId="{B32EDD00-D0A5-4913-8709-765F0467D01A}">
      <dgm:prSet/>
      <dgm:spPr/>
      <dgm:t>
        <a:bodyPr/>
        <a:lstStyle/>
        <a:p>
          <a:endParaRPr lang="pt-PT"/>
        </a:p>
      </dgm:t>
    </dgm:pt>
    <dgm:pt modelId="{8CDCF285-BFCE-41B1-85C5-58B44B38B8FC}" type="sibTrans" cxnId="{B32EDD00-D0A5-4913-8709-765F0467D01A}">
      <dgm:prSet/>
      <dgm:spPr/>
      <dgm:t>
        <a:bodyPr/>
        <a:lstStyle/>
        <a:p>
          <a:endParaRPr lang="pt-PT"/>
        </a:p>
      </dgm:t>
    </dgm:pt>
    <dgm:pt modelId="{153ADD2A-74D3-46D6-9FF5-D3B35D96BC85}">
      <dgm:prSet phldrT="[Texto]"/>
      <dgm:spPr/>
      <dgm:t>
        <a:bodyPr/>
        <a:lstStyle/>
        <a:p>
          <a:r>
            <a:rPr lang="pt-PT" b="1" dirty="0" err="1"/>
            <a:t>pos</a:t>
          </a:r>
          <a:r>
            <a:rPr lang="pt-PT" b="1" dirty="0"/>
            <a:t> = </a:t>
          </a:r>
          <a:r>
            <a:rPr lang="pt-PT" b="1" dirty="0" err="1"/>
            <a:t>i</a:t>
          </a:r>
          <a:r>
            <a:rPr lang="pt-PT" b="1" dirty="0" err="1">
              <a:latin typeface="Trebuchet MS" panose="020B0603020202020204" pitchFamily="34" charset="0"/>
            </a:rPr>
            <a:t>×</a:t>
          </a:r>
          <a:r>
            <a:rPr lang="pt-PT" b="1" dirty="0" err="1"/>
            <a:t>sizeInput</a:t>
          </a:r>
          <a:r>
            <a:rPr lang="pt-PT" b="1" dirty="0"/>
            <a:t> </a:t>
          </a:r>
          <a:r>
            <a:rPr lang="pt-PT" dirty="0"/>
            <a:t>: </a:t>
          </a:r>
        </a:p>
        <a:p>
          <a:r>
            <a:rPr lang="pt-PT" dirty="0"/>
            <a:t>posição inicial de um </a:t>
          </a:r>
          <a:r>
            <a:rPr lang="pt-PT" dirty="0" err="1"/>
            <a:t>bucket</a:t>
          </a:r>
          <a:r>
            <a:rPr lang="pt-PT" dirty="0"/>
            <a:t>.</a:t>
          </a:r>
        </a:p>
      </dgm:t>
    </dgm:pt>
    <dgm:pt modelId="{77FBAFA5-9298-4F4B-91F9-1D12D929D6BA}" type="parTrans" cxnId="{48F478D2-589B-4278-8A27-3593D778B7F1}">
      <dgm:prSet/>
      <dgm:spPr/>
      <dgm:t>
        <a:bodyPr/>
        <a:lstStyle/>
        <a:p>
          <a:endParaRPr lang="pt-PT"/>
        </a:p>
      </dgm:t>
    </dgm:pt>
    <dgm:pt modelId="{8B402E0E-B8AD-40A1-8735-5DF14B596D19}" type="sibTrans" cxnId="{48F478D2-589B-4278-8A27-3593D778B7F1}">
      <dgm:prSet/>
      <dgm:spPr/>
      <dgm:t>
        <a:bodyPr/>
        <a:lstStyle/>
        <a:p>
          <a:endParaRPr lang="pt-PT"/>
        </a:p>
      </dgm:t>
    </dgm:pt>
    <dgm:pt modelId="{82ED4502-A427-41B3-BC77-728DB8C31431}">
      <dgm:prSet phldrT="[Texto]"/>
      <dgm:spPr/>
      <dgm:t>
        <a:bodyPr/>
        <a:lstStyle/>
        <a:p>
          <a:r>
            <a:rPr lang="pt-PT" b="1" dirty="0" err="1"/>
            <a:t>max</a:t>
          </a:r>
          <a:r>
            <a:rPr lang="pt-PT" b="1" dirty="0"/>
            <a:t> = contadores[i] </a:t>
          </a:r>
          <a:r>
            <a:rPr lang="pt-PT" dirty="0"/>
            <a:t>: máximo de elementos num certo </a:t>
          </a:r>
          <a:r>
            <a:rPr lang="pt-PT" dirty="0" err="1"/>
            <a:t>bucket</a:t>
          </a:r>
          <a:r>
            <a:rPr lang="pt-PT" dirty="0"/>
            <a:t>.</a:t>
          </a:r>
        </a:p>
      </dgm:t>
    </dgm:pt>
    <dgm:pt modelId="{2555B4EB-07CE-40F1-8923-934BAD88C9A3}" type="parTrans" cxnId="{7294B6EA-FECD-4B90-BB27-D197C7361589}">
      <dgm:prSet/>
      <dgm:spPr/>
      <dgm:t>
        <a:bodyPr/>
        <a:lstStyle/>
        <a:p>
          <a:endParaRPr lang="pt-PT"/>
        </a:p>
      </dgm:t>
    </dgm:pt>
    <dgm:pt modelId="{7739228B-78CB-4328-AD77-0413EC9865DE}" type="sibTrans" cxnId="{7294B6EA-FECD-4B90-BB27-D197C7361589}">
      <dgm:prSet/>
      <dgm:spPr/>
      <dgm:t>
        <a:bodyPr/>
        <a:lstStyle/>
        <a:p>
          <a:endParaRPr lang="pt-PT"/>
        </a:p>
      </dgm:t>
    </dgm:pt>
    <dgm:pt modelId="{B22850AD-F575-4BEB-ADDB-9069B5D503D6}" type="pres">
      <dgm:prSet presAssocID="{01C3C512-7170-47C6-ACB5-CD65A900B243}" presName="Name0" presStyleCnt="0">
        <dgm:presLayoutVars>
          <dgm:dir/>
          <dgm:resizeHandles val="exact"/>
        </dgm:presLayoutVars>
      </dgm:prSet>
      <dgm:spPr/>
    </dgm:pt>
    <dgm:pt modelId="{6BA50CFE-CB04-4CC6-93C4-51D7DCE360DC}" type="pres">
      <dgm:prSet presAssocID="{341C33B0-32EB-48D6-8D79-3326A0B6217F}" presName="composite" presStyleCnt="0"/>
      <dgm:spPr/>
    </dgm:pt>
    <dgm:pt modelId="{F3FD7F88-3172-4D5D-95B2-84DB8A702410}" type="pres">
      <dgm:prSet presAssocID="{341C33B0-32EB-48D6-8D79-3326A0B6217F}" presName="rect1" presStyleLbl="trAlignAcc1" presStyleIdx="0" presStyleCnt="3" custScaleX="103549">
        <dgm:presLayoutVars>
          <dgm:bulletEnabled val="1"/>
        </dgm:presLayoutVars>
      </dgm:prSet>
      <dgm:spPr/>
    </dgm:pt>
    <dgm:pt modelId="{3E780B95-88C7-40B1-B32C-1920D1089048}" type="pres">
      <dgm:prSet presAssocID="{341C33B0-32EB-48D6-8D79-3326A0B6217F}" presName="rect2" presStyleLbl="fgImgPlace1" presStyleIdx="0" presStyleCnt="3"/>
      <dgm:spPr/>
    </dgm:pt>
    <dgm:pt modelId="{DD629A7A-5E15-44E7-B317-C83F7B4A02CC}" type="pres">
      <dgm:prSet presAssocID="{8CDCF285-BFCE-41B1-85C5-58B44B38B8FC}" presName="sibTrans" presStyleCnt="0"/>
      <dgm:spPr/>
    </dgm:pt>
    <dgm:pt modelId="{16D93CB2-97CE-44FC-AE7F-B19980EFE0D1}" type="pres">
      <dgm:prSet presAssocID="{153ADD2A-74D3-46D6-9FF5-D3B35D96BC85}" presName="composite" presStyleCnt="0"/>
      <dgm:spPr/>
    </dgm:pt>
    <dgm:pt modelId="{18971F21-AE21-4105-A139-67AD7671EEEF}" type="pres">
      <dgm:prSet presAssocID="{153ADD2A-74D3-46D6-9FF5-D3B35D96BC85}" presName="rect1" presStyleLbl="trAlignAcc1" presStyleIdx="1" presStyleCnt="3">
        <dgm:presLayoutVars>
          <dgm:bulletEnabled val="1"/>
        </dgm:presLayoutVars>
      </dgm:prSet>
      <dgm:spPr/>
    </dgm:pt>
    <dgm:pt modelId="{26D37BC8-09AC-4951-8867-D586B959C02D}" type="pres">
      <dgm:prSet presAssocID="{153ADD2A-74D3-46D6-9FF5-D3B35D96BC85}" presName="rect2" presStyleLbl="fgImgPlace1" presStyleIdx="1" presStyleCnt="3"/>
      <dgm:spPr/>
    </dgm:pt>
    <dgm:pt modelId="{25C66C78-6795-4111-B7A6-F0DDAA9B555A}" type="pres">
      <dgm:prSet presAssocID="{8B402E0E-B8AD-40A1-8735-5DF14B596D19}" presName="sibTrans" presStyleCnt="0"/>
      <dgm:spPr/>
    </dgm:pt>
    <dgm:pt modelId="{D9567467-0349-4931-9FAF-F11C3471C12A}" type="pres">
      <dgm:prSet presAssocID="{82ED4502-A427-41B3-BC77-728DB8C31431}" presName="composite" presStyleCnt="0"/>
      <dgm:spPr/>
    </dgm:pt>
    <dgm:pt modelId="{346FA886-DFA5-4B22-83FC-E448DE701614}" type="pres">
      <dgm:prSet presAssocID="{82ED4502-A427-41B3-BC77-728DB8C31431}" presName="rect1" presStyleLbl="trAlignAcc1" presStyleIdx="2" presStyleCnt="3">
        <dgm:presLayoutVars>
          <dgm:bulletEnabled val="1"/>
        </dgm:presLayoutVars>
      </dgm:prSet>
      <dgm:spPr/>
    </dgm:pt>
    <dgm:pt modelId="{80ED77F3-8BD4-4811-882D-6B081AB33EE5}" type="pres">
      <dgm:prSet presAssocID="{82ED4502-A427-41B3-BC77-728DB8C31431}" presName="rect2" presStyleLbl="fgImgPlace1" presStyleIdx="2" presStyleCnt="3"/>
      <dgm:spPr/>
    </dgm:pt>
  </dgm:ptLst>
  <dgm:cxnLst>
    <dgm:cxn modelId="{B32EDD00-D0A5-4913-8709-765F0467D01A}" srcId="{01C3C512-7170-47C6-ACB5-CD65A900B243}" destId="{341C33B0-32EB-48D6-8D79-3326A0B6217F}" srcOrd="0" destOrd="0" parTransId="{173DDF89-14C7-4D19-ADB4-25D195C68F73}" sibTransId="{8CDCF285-BFCE-41B1-85C5-58B44B38B8FC}"/>
    <dgm:cxn modelId="{7FC09104-F793-4D49-9607-28AC10C99D4E}" type="presOf" srcId="{341C33B0-32EB-48D6-8D79-3326A0B6217F}" destId="{F3FD7F88-3172-4D5D-95B2-84DB8A702410}" srcOrd="0" destOrd="0" presId="urn:microsoft.com/office/officeart/2008/layout/PictureStrips"/>
    <dgm:cxn modelId="{1A025935-CE69-42CC-B9C6-1C17E501477D}" type="presOf" srcId="{153ADD2A-74D3-46D6-9FF5-D3B35D96BC85}" destId="{18971F21-AE21-4105-A139-67AD7671EEEF}" srcOrd="0" destOrd="0" presId="urn:microsoft.com/office/officeart/2008/layout/PictureStrips"/>
    <dgm:cxn modelId="{101B7037-7590-4DC6-993E-466A45FE859B}" type="presOf" srcId="{01C3C512-7170-47C6-ACB5-CD65A900B243}" destId="{B22850AD-F575-4BEB-ADDB-9069B5D503D6}" srcOrd="0" destOrd="0" presId="urn:microsoft.com/office/officeart/2008/layout/PictureStrips"/>
    <dgm:cxn modelId="{31A937A6-A986-4634-AD0A-D36B6A12BAD0}" type="presOf" srcId="{82ED4502-A427-41B3-BC77-728DB8C31431}" destId="{346FA886-DFA5-4B22-83FC-E448DE701614}" srcOrd="0" destOrd="0" presId="urn:microsoft.com/office/officeart/2008/layout/PictureStrips"/>
    <dgm:cxn modelId="{48F478D2-589B-4278-8A27-3593D778B7F1}" srcId="{01C3C512-7170-47C6-ACB5-CD65A900B243}" destId="{153ADD2A-74D3-46D6-9FF5-D3B35D96BC85}" srcOrd="1" destOrd="0" parTransId="{77FBAFA5-9298-4F4B-91F9-1D12D929D6BA}" sibTransId="{8B402E0E-B8AD-40A1-8735-5DF14B596D19}"/>
    <dgm:cxn modelId="{7294B6EA-FECD-4B90-BB27-D197C7361589}" srcId="{01C3C512-7170-47C6-ACB5-CD65A900B243}" destId="{82ED4502-A427-41B3-BC77-728DB8C31431}" srcOrd="2" destOrd="0" parTransId="{2555B4EB-07CE-40F1-8923-934BAD88C9A3}" sibTransId="{7739228B-78CB-4328-AD77-0413EC9865DE}"/>
    <dgm:cxn modelId="{1998531E-0BE5-415D-9BD7-41DF48BA2641}" type="presParOf" srcId="{B22850AD-F575-4BEB-ADDB-9069B5D503D6}" destId="{6BA50CFE-CB04-4CC6-93C4-51D7DCE360DC}" srcOrd="0" destOrd="0" presId="urn:microsoft.com/office/officeart/2008/layout/PictureStrips"/>
    <dgm:cxn modelId="{42CAB010-D980-4C60-B95B-F4364BD04DAA}" type="presParOf" srcId="{6BA50CFE-CB04-4CC6-93C4-51D7DCE360DC}" destId="{F3FD7F88-3172-4D5D-95B2-84DB8A702410}" srcOrd="0" destOrd="0" presId="urn:microsoft.com/office/officeart/2008/layout/PictureStrips"/>
    <dgm:cxn modelId="{87903146-B54E-4A2F-A1F5-AFFB775A9E7C}" type="presParOf" srcId="{6BA50CFE-CB04-4CC6-93C4-51D7DCE360DC}" destId="{3E780B95-88C7-40B1-B32C-1920D1089048}" srcOrd="1" destOrd="0" presId="urn:microsoft.com/office/officeart/2008/layout/PictureStrips"/>
    <dgm:cxn modelId="{34D066E3-A44E-4C31-AD40-116B02182343}" type="presParOf" srcId="{B22850AD-F575-4BEB-ADDB-9069B5D503D6}" destId="{DD629A7A-5E15-44E7-B317-C83F7B4A02CC}" srcOrd="1" destOrd="0" presId="urn:microsoft.com/office/officeart/2008/layout/PictureStrips"/>
    <dgm:cxn modelId="{2E51BE12-580A-469F-A8C5-8F62C62CBBCF}" type="presParOf" srcId="{B22850AD-F575-4BEB-ADDB-9069B5D503D6}" destId="{16D93CB2-97CE-44FC-AE7F-B19980EFE0D1}" srcOrd="2" destOrd="0" presId="urn:microsoft.com/office/officeart/2008/layout/PictureStrips"/>
    <dgm:cxn modelId="{007EB6C8-B73D-4D89-9A75-BA57A1ED275F}" type="presParOf" srcId="{16D93CB2-97CE-44FC-AE7F-B19980EFE0D1}" destId="{18971F21-AE21-4105-A139-67AD7671EEEF}" srcOrd="0" destOrd="0" presId="urn:microsoft.com/office/officeart/2008/layout/PictureStrips"/>
    <dgm:cxn modelId="{DEBEF139-C76F-4B66-9B38-D4F389319C92}" type="presParOf" srcId="{16D93CB2-97CE-44FC-AE7F-B19980EFE0D1}" destId="{26D37BC8-09AC-4951-8867-D586B959C02D}" srcOrd="1" destOrd="0" presId="urn:microsoft.com/office/officeart/2008/layout/PictureStrips"/>
    <dgm:cxn modelId="{6EC80ABC-38A3-4301-84E0-73ED9DA62B05}" type="presParOf" srcId="{B22850AD-F575-4BEB-ADDB-9069B5D503D6}" destId="{25C66C78-6795-4111-B7A6-F0DDAA9B555A}" srcOrd="3" destOrd="0" presId="urn:microsoft.com/office/officeart/2008/layout/PictureStrips"/>
    <dgm:cxn modelId="{EE359278-BE66-4684-9357-A20A1BFC4E0C}" type="presParOf" srcId="{B22850AD-F575-4BEB-ADDB-9069B5D503D6}" destId="{D9567467-0349-4931-9FAF-F11C3471C12A}" srcOrd="4" destOrd="0" presId="urn:microsoft.com/office/officeart/2008/layout/PictureStrips"/>
    <dgm:cxn modelId="{BD88909B-53B1-4F87-93BD-6F87F95F5066}" type="presParOf" srcId="{D9567467-0349-4931-9FAF-F11C3471C12A}" destId="{346FA886-DFA5-4B22-83FC-E448DE701614}" srcOrd="0" destOrd="0" presId="urn:microsoft.com/office/officeart/2008/layout/PictureStrips"/>
    <dgm:cxn modelId="{A4EE6000-4586-4D12-B64C-CA1534570B15}" type="presParOf" srcId="{D9567467-0349-4931-9FAF-F11C3471C12A}" destId="{80ED77F3-8BD4-4811-882D-6B081AB33EE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EACA0-70B5-4A82-B547-4BB1B6AFE374}">
      <dsp:nvSpPr>
        <dsp:cNvPr id="0" name=""/>
        <dsp:cNvSpPr/>
      </dsp:nvSpPr>
      <dsp:spPr>
        <a:xfrm>
          <a:off x="0" y="0"/>
          <a:ext cx="113376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7D59E-A5A0-4EEE-936F-2AD0019AD77E}">
      <dsp:nvSpPr>
        <dsp:cNvPr id="0" name=""/>
        <dsp:cNvSpPr/>
      </dsp:nvSpPr>
      <dsp:spPr>
        <a:xfrm>
          <a:off x="0" y="0"/>
          <a:ext cx="2267527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400" kern="1200"/>
        </a:p>
      </dsp:txBody>
      <dsp:txXfrm>
        <a:off x="0" y="0"/>
        <a:ext cx="2267527" cy="5418667"/>
      </dsp:txXfrm>
    </dsp:sp>
    <dsp:sp modelId="{CFCBB5A0-C2E9-428E-B3A1-F97330534BAD}">
      <dsp:nvSpPr>
        <dsp:cNvPr id="0" name=""/>
        <dsp:cNvSpPr/>
      </dsp:nvSpPr>
      <dsp:spPr>
        <a:xfrm>
          <a:off x="2437591" y="84798"/>
          <a:ext cx="8900044" cy="126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Descrição do algoritmo</a:t>
          </a:r>
        </a:p>
      </dsp:txBody>
      <dsp:txXfrm>
        <a:off x="2437591" y="84798"/>
        <a:ext cx="8900044" cy="1268880"/>
      </dsp:txXfrm>
    </dsp:sp>
    <dsp:sp modelId="{F33C2162-5225-488F-8387-B7BD02D899C9}">
      <dsp:nvSpPr>
        <dsp:cNvPr id="0" name=""/>
        <dsp:cNvSpPr/>
      </dsp:nvSpPr>
      <dsp:spPr>
        <a:xfrm>
          <a:off x="2267527" y="1353679"/>
          <a:ext cx="90701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4194C-FB71-4D0B-9023-11DBA8C2F047}">
      <dsp:nvSpPr>
        <dsp:cNvPr id="0" name=""/>
        <dsp:cNvSpPr/>
      </dsp:nvSpPr>
      <dsp:spPr>
        <a:xfrm>
          <a:off x="2437591" y="1438478"/>
          <a:ext cx="8900044" cy="1375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Implementação da versão paralela</a:t>
          </a:r>
        </a:p>
      </dsp:txBody>
      <dsp:txXfrm>
        <a:off x="2437591" y="1438478"/>
        <a:ext cx="8900044" cy="1375133"/>
      </dsp:txXfrm>
    </dsp:sp>
    <dsp:sp modelId="{070258A6-FE32-4ADA-9FBA-4631CCEB2789}">
      <dsp:nvSpPr>
        <dsp:cNvPr id="0" name=""/>
        <dsp:cNvSpPr/>
      </dsp:nvSpPr>
      <dsp:spPr>
        <a:xfrm>
          <a:off x="2267527" y="2813612"/>
          <a:ext cx="90701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05F05-D2AF-4A86-8F1E-B441F0C3B389}">
      <dsp:nvSpPr>
        <dsp:cNvPr id="0" name=""/>
        <dsp:cNvSpPr/>
      </dsp:nvSpPr>
      <dsp:spPr>
        <a:xfrm>
          <a:off x="2437591" y="2898411"/>
          <a:ext cx="8900044" cy="117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Apresentação e Análise de Resultados </a:t>
          </a:r>
        </a:p>
      </dsp:txBody>
      <dsp:txXfrm>
        <a:off x="2437591" y="2898411"/>
        <a:ext cx="8900044" cy="1179960"/>
      </dsp:txXfrm>
    </dsp:sp>
    <dsp:sp modelId="{26FB871E-DC8C-4861-842B-9879CC0722D4}">
      <dsp:nvSpPr>
        <dsp:cNvPr id="0" name=""/>
        <dsp:cNvSpPr/>
      </dsp:nvSpPr>
      <dsp:spPr>
        <a:xfrm>
          <a:off x="2267527" y="4078372"/>
          <a:ext cx="90701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E4E42-4323-4B3A-8E37-B0BA9D3D591D}">
      <dsp:nvSpPr>
        <dsp:cNvPr id="0" name=""/>
        <dsp:cNvSpPr/>
      </dsp:nvSpPr>
      <dsp:spPr>
        <a:xfrm>
          <a:off x="2437591" y="4163171"/>
          <a:ext cx="8900044" cy="116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Conclusão</a:t>
          </a:r>
        </a:p>
      </dsp:txBody>
      <dsp:txXfrm>
        <a:off x="2437591" y="4163171"/>
        <a:ext cx="8900044" cy="1164137"/>
      </dsp:txXfrm>
    </dsp:sp>
    <dsp:sp modelId="{83EA05E3-22DD-4A2C-929F-457D9FDA3DA8}">
      <dsp:nvSpPr>
        <dsp:cNvPr id="0" name=""/>
        <dsp:cNvSpPr/>
      </dsp:nvSpPr>
      <dsp:spPr>
        <a:xfrm>
          <a:off x="2267527" y="5327308"/>
          <a:ext cx="90701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E2F3C-F6E4-47E0-B50E-3376A4C5AF65}">
      <dsp:nvSpPr>
        <dsp:cNvPr id="0" name=""/>
        <dsp:cNvSpPr/>
      </dsp:nvSpPr>
      <dsp:spPr>
        <a:xfrm rot="10800000">
          <a:off x="2276700" y="2280"/>
          <a:ext cx="7721187" cy="132756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418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  <a:latin typeface="+mn-lt"/>
            </a:rPr>
            <a:t>nBuckets</a:t>
          </a:r>
          <a:r>
            <a:rPr lang="en-US" sz="2000" kern="1200" dirty="0">
              <a:solidFill>
                <a:schemeClr val="tx1"/>
              </a:solidFill>
              <a:latin typeface="+mn-lt"/>
            </a:rPr>
            <a:t> = (</a:t>
          </a:r>
          <a:r>
            <a:rPr lang="en-US" sz="2000" kern="1200" dirty="0" err="1">
              <a:solidFill>
                <a:schemeClr val="tx1"/>
              </a:solidFill>
              <a:latin typeface="+mn-lt"/>
            </a:rPr>
            <a:t>int</a:t>
          </a:r>
          <a:r>
            <a:rPr lang="en-US" sz="2000" kern="1200" dirty="0">
              <a:solidFill>
                <a:schemeClr val="tx1"/>
              </a:solidFill>
              <a:latin typeface="+mn-lt"/>
            </a:rPr>
            <a:t>)sqrt(</a:t>
          </a:r>
          <a:r>
            <a:rPr lang="en-US" sz="2000" kern="1200" dirty="0" err="1">
              <a:solidFill>
                <a:schemeClr val="tx1"/>
              </a:solidFill>
              <a:latin typeface="+mn-lt"/>
            </a:rPr>
            <a:t>sizeInput</a:t>
          </a:r>
          <a:r>
            <a:rPr lang="en-US" sz="2000" kern="1200" dirty="0">
              <a:solidFill>
                <a:schemeClr val="tx1"/>
              </a:solidFill>
              <a:latin typeface="+mn-lt"/>
            </a:rPr>
            <a:t>) + 1;</a:t>
          </a:r>
          <a:endParaRPr lang="pt-PT" sz="2000" kern="1200" dirty="0">
            <a:solidFill>
              <a:schemeClr val="tx1"/>
            </a:solidFill>
            <a:latin typeface="+mn-lt"/>
          </a:endParaRPr>
        </a:p>
      </dsp:txBody>
      <dsp:txXfrm rot="10800000">
        <a:off x="2608590" y="2280"/>
        <a:ext cx="7389297" cy="1327560"/>
      </dsp:txXfrm>
    </dsp:sp>
    <dsp:sp modelId="{BDFFDD0E-003B-4737-8474-17CBE7E24849}">
      <dsp:nvSpPr>
        <dsp:cNvPr id="0" name=""/>
        <dsp:cNvSpPr/>
      </dsp:nvSpPr>
      <dsp:spPr>
        <a:xfrm>
          <a:off x="1612920" y="2280"/>
          <a:ext cx="1327560" cy="1327560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9C08F-952C-4707-A5BE-9C7A199AC957}">
      <dsp:nvSpPr>
        <dsp:cNvPr id="0" name=""/>
        <dsp:cNvSpPr/>
      </dsp:nvSpPr>
      <dsp:spPr>
        <a:xfrm rot="10800000">
          <a:off x="2276700" y="1726128"/>
          <a:ext cx="7721187" cy="132756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418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1" kern="1200" dirty="0" err="1">
              <a:solidFill>
                <a:schemeClr val="tx1"/>
              </a:solidFill>
            </a:rPr>
            <a:t>buckets</a:t>
          </a:r>
          <a:r>
            <a:rPr lang="pt-PT" sz="2000" b="1" kern="1200" dirty="0">
              <a:solidFill>
                <a:schemeClr val="tx1"/>
              </a:solidFill>
            </a:rPr>
            <a:t>[</a:t>
          </a:r>
          <a:r>
            <a:rPr lang="pt-PT" sz="2000" b="1" kern="1200" dirty="0" err="1">
              <a:solidFill>
                <a:schemeClr val="tx1"/>
              </a:solidFill>
            </a:rPr>
            <a:t>sizeBuckets</a:t>
          </a:r>
          <a:r>
            <a:rPr lang="pt-PT" sz="2000" b="1" kern="1200" dirty="0">
              <a:solidFill>
                <a:schemeClr val="tx1"/>
              </a:solidFill>
            </a:rPr>
            <a:t>]: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 err="1">
              <a:solidFill>
                <a:schemeClr val="tx1"/>
              </a:solidFill>
            </a:rPr>
            <a:t>sizeBuckets</a:t>
          </a:r>
          <a:r>
            <a:rPr lang="pt-PT" sz="2000" kern="1200" dirty="0">
              <a:solidFill>
                <a:schemeClr val="tx1"/>
              </a:solidFill>
            </a:rPr>
            <a:t> = </a:t>
          </a:r>
          <a:r>
            <a:rPr lang="pt-PT" sz="2000" kern="1200" dirty="0" err="1">
              <a:solidFill>
                <a:schemeClr val="tx1"/>
              </a:solidFill>
            </a:rPr>
            <a:t>sizeInput</a:t>
          </a:r>
          <a:r>
            <a:rPr lang="pt-PT" sz="2000" kern="1200" dirty="0">
              <a:solidFill>
                <a:schemeClr val="tx1"/>
              </a:solidFill>
            </a:rPr>
            <a:t> </a:t>
          </a:r>
          <a:r>
            <a:rPr lang="pt-PT" sz="2000" kern="1200" dirty="0">
              <a:solidFill>
                <a:schemeClr val="tx1"/>
              </a:solidFill>
              <a:latin typeface="Trebuchet MS" panose="020B0603020202020204" pitchFamily="34" charset="0"/>
            </a:rPr>
            <a:t>×</a:t>
          </a:r>
          <a:r>
            <a:rPr lang="pt-PT" sz="2000" kern="1200" dirty="0">
              <a:solidFill>
                <a:schemeClr val="tx1"/>
              </a:solidFill>
            </a:rPr>
            <a:t> </a:t>
          </a:r>
          <a:r>
            <a:rPr lang="pt-PT" sz="2000" kern="1200" dirty="0" err="1">
              <a:solidFill>
                <a:schemeClr val="tx1"/>
              </a:solidFill>
            </a:rPr>
            <a:t>nBuckets</a:t>
          </a:r>
          <a:endParaRPr lang="pt-PT" sz="2000" kern="1200" dirty="0">
            <a:solidFill>
              <a:schemeClr val="tx1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solidFill>
                <a:schemeClr val="tx1"/>
              </a:solidFill>
            </a:rPr>
            <a:t>Desta forma cada </a:t>
          </a:r>
          <a:r>
            <a:rPr lang="pt-PT" sz="2000" kern="1200" dirty="0" err="1">
              <a:solidFill>
                <a:schemeClr val="tx1"/>
              </a:solidFill>
            </a:rPr>
            <a:t>bucket</a:t>
          </a:r>
          <a:r>
            <a:rPr lang="pt-PT" sz="2000" kern="1200" dirty="0">
              <a:solidFill>
                <a:schemeClr val="tx1"/>
              </a:solidFill>
            </a:rPr>
            <a:t> tem no máximo o tamanho do vetor original;</a:t>
          </a:r>
        </a:p>
      </dsp:txBody>
      <dsp:txXfrm rot="10800000">
        <a:off x="2608590" y="1726128"/>
        <a:ext cx="7389297" cy="1327560"/>
      </dsp:txXfrm>
    </dsp:sp>
    <dsp:sp modelId="{AC5300F7-6CAA-4AF4-9DA9-B7A132C40701}">
      <dsp:nvSpPr>
        <dsp:cNvPr id="0" name=""/>
        <dsp:cNvSpPr/>
      </dsp:nvSpPr>
      <dsp:spPr>
        <a:xfrm>
          <a:off x="1612920" y="1726128"/>
          <a:ext cx="1327560" cy="1327560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2290C-30A2-4332-AEE7-055FDB152B78}">
      <dsp:nvSpPr>
        <dsp:cNvPr id="0" name=""/>
        <dsp:cNvSpPr/>
      </dsp:nvSpPr>
      <dsp:spPr>
        <a:xfrm rot="10800000">
          <a:off x="2276700" y="3449976"/>
          <a:ext cx="7721187" cy="132756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418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1" kern="1200" dirty="0">
              <a:solidFill>
                <a:schemeClr val="tx1"/>
              </a:solidFill>
            </a:rPr>
            <a:t>contadores[</a:t>
          </a:r>
          <a:r>
            <a:rPr lang="pt-PT" sz="2000" b="1" kern="1200" dirty="0" err="1">
              <a:solidFill>
                <a:schemeClr val="tx1"/>
              </a:solidFill>
            </a:rPr>
            <a:t>nBuckets</a:t>
          </a:r>
          <a:r>
            <a:rPr lang="pt-PT" sz="2000" b="1" kern="1200" dirty="0">
              <a:solidFill>
                <a:schemeClr val="tx1"/>
              </a:solidFill>
            </a:rPr>
            <a:t>]: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solidFill>
                <a:schemeClr val="tx1"/>
              </a:solidFill>
            </a:rPr>
            <a:t>Quantidade de elementos que cada </a:t>
          </a:r>
          <a:r>
            <a:rPr lang="pt-PT" sz="2000" kern="1200" dirty="0" err="1">
              <a:solidFill>
                <a:schemeClr val="tx1"/>
              </a:solidFill>
            </a:rPr>
            <a:t>bucket</a:t>
          </a:r>
          <a:r>
            <a:rPr lang="pt-PT" sz="2000" kern="1200" dirty="0">
              <a:solidFill>
                <a:schemeClr val="tx1"/>
              </a:solidFill>
            </a:rPr>
            <a:t> possui, de forma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solidFill>
                <a:schemeClr val="tx1"/>
              </a:solidFill>
            </a:rPr>
            <a:t>a facilitar a próxima fase de inserção.</a:t>
          </a:r>
        </a:p>
      </dsp:txBody>
      <dsp:txXfrm rot="10800000">
        <a:off x="2608590" y="3449976"/>
        <a:ext cx="7389297" cy="1327560"/>
      </dsp:txXfrm>
    </dsp:sp>
    <dsp:sp modelId="{9F427E04-405A-4DBA-BBFD-BEB5CD1D78FB}">
      <dsp:nvSpPr>
        <dsp:cNvPr id="0" name=""/>
        <dsp:cNvSpPr/>
      </dsp:nvSpPr>
      <dsp:spPr>
        <a:xfrm>
          <a:off x="1612920" y="3449976"/>
          <a:ext cx="1327560" cy="1327560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7DECF-2CBC-4BA6-87AB-1E6E6080F48B}">
      <dsp:nvSpPr>
        <dsp:cNvPr id="0" name=""/>
        <dsp:cNvSpPr/>
      </dsp:nvSpPr>
      <dsp:spPr>
        <a:xfrm rot="5400000">
          <a:off x="-257264" y="260374"/>
          <a:ext cx="1715095" cy="1200566"/>
        </a:xfrm>
        <a:prstGeom prst="chevron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1ª Versão</a:t>
          </a:r>
        </a:p>
      </dsp:txBody>
      <dsp:txXfrm rot="-5400000">
        <a:off x="1" y="603392"/>
        <a:ext cx="1200566" cy="514529"/>
      </dsp:txXfrm>
    </dsp:sp>
    <dsp:sp modelId="{99434BE6-3564-4AA9-A9E4-D205DC90D310}">
      <dsp:nvSpPr>
        <dsp:cNvPr id="0" name=""/>
        <dsp:cNvSpPr/>
      </dsp:nvSpPr>
      <dsp:spPr>
        <a:xfrm rot="5400000">
          <a:off x="5267545" y="-4063868"/>
          <a:ext cx="1114811" cy="9248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200" kern="1200" dirty="0"/>
            <a:t>Cálculo da raiz quadrada ineficiente e uma distribuição não uniforme;</a:t>
          </a:r>
        </a:p>
      </dsp:txBody>
      <dsp:txXfrm rot="-5400000">
        <a:off x="1200567" y="57531"/>
        <a:ext cx="9194348" cy="1005969"/>
      </dsp:txXfrm>
    </dsp:sp>
    <dsp:sp modelId="{FCFAC582-B280-4DA9-ACF4-814CE9F92CB2}">
      <dsp:nvSpPr>
        <dsp:cNvPr id="0" name=""/>
        <dsp:cNvSpPr/>
      </dsp:nvSpPr>
      <dsp:spPr>
        <a:xfrm rot="5400000">
          <a:off x="-257264" y="1782698"/>
          <a:ext cx="1715095" cy="1200566"/>
        </a:xfrm>
        <a:prstGeom prst="chevron">
          <a:avLst/>
        </a:prstGeom>
        <a:solidFill>
          <a:schemeClr val="accent4">
            <a:shade val="50000"/>
            <a:hueOff val="29545"/>
            <a:satOff val="1071"/>
            <a:lumOff val="24605"/>
            <a:alphaOff val="0"/>
          </a:schemeClr>
        </a:solidFill>
        <a:ln w="22225" cap="rnd" cmpd="sng" algn="ctr">
          <a:solidFill>
            <a:schemeClr val="accent4">
              <a:shade val="50000"/>
              <a:hueOff val="29545"/>
              <a:satOff val="1071"/>
              <a:lumOff val="246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2ª Versão</a:t>
          </a:r>
        </a:p>
      </dsp:txBody>
      <dsp:txXfrm rot="-5400000">
        <a:off x="1" y="2125716"/>
        <a:ext cx="1200566" cy="514529"/>
      </dsp:txXfrm>
    </dsp:sp>
    <dsp:sp modelId="{0FA19EC5-EE52-4E8E-B56C-A6F4BAB7E126}">
      <dsp:nvSpPr>
        <dsp:cNvPr id="0" name=""/>
        <dsp:cNvSpPr/>
      </dsp:nvSpPr>
      <dsp:spPr>
        <a:xfrm rot="5400000">
          <a:off x="5267545" y="-2541544"/>
          <a:ext cx="1114811" cy="9248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shade val="50000"/>
              <a:hueOff val="29545"/>
              <a:satOff val="1071"/>
              <a:lumOff val="246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200" kern="1200" dirty="0"/>
            <a:t>Número de </a:t>
          </a:r>
          <a:r>
            <a:rPr lang="pt-PT" sz="2200" kern="1200" dirty="0" err="1"/>
            <a:t>buckets</a:t>
          </a:r>
          <a:r>
            <a:rPr lang="pt-PT" sz="2200" kern="1200" dirty="0"/>
            <a:t> aleatório. O índice é determinado por: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200" kern="1200" dirty="0"/>
            <a:t>Nº do </a:t>
          </a:r>
          <a:r>
            <a:rPr lang="pt-PT" sz="2200" kern="1200" dirty="0" err="1"/>
            <a:t>Bucket</a:t>
          </a:r>
          <a:r>
            <a:rPr lang="pt-PT" sz="2200" kern="1200" dirty="0"/>
            <a:t> = Elemento Input / Tamanho vetor original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200" kern="1200" dirty="0"/>
            <a:t>Índice = Nº do </a:t>
          </a:r>
          <a:r>
            <a:rPr lang="pt-PT" sz="2200" kern="1200" dirty="0" err="1"/>
            <a:t>bucket</a:t>
          </a:r>
          <a:r>
            <a:rPr lang="pt-PT" sz="2200" kern="1200" dirty="0"/>
            <a:t> </a:t>
          </a:r>
          <a:r>
            <a:rPr lang="pt-PT" sz="2200" kern="1200" dirty="0">
              <a:latin typeface="Trebuchet MS" panose="020B0603020202020204" pitchFamily="34" charset="0"/>
            </a:rPr>
            <a:t>×</a:t>
          </a:r>
          <a:r>
            <a:rPr lang="pt-PT" sz="2200" kern="1200" dirty="0"/>
            <a:t> Nº total de </a:t>
          </a:r>
          <a:r>
            <a:rPr lang="pt-PT" sz="2200" kern="1200" dirty="0" err="1"/>
            <a:t>buckets</a:t>
          </a:r>
          <a:endParaRPr lang="pt-PT" sz="2200" kern="1200" dirty="0"/>
        </a:p>
      </dsp:txBody>
      <dsp:txXfrm rot="-5400000">
        <a:off x="1200567" y="1579855"/>
        <a:ext cx="9194348" cy="1005969"/>
      </dsp:txXfrm>
    </dsp:sp>
    <dsp:sp modelId="{0BF40852-2AC5-425A-B714-9DFE548A171E}">
      <dsp:nvSpPr>
        <dsp:cNvPr id="0" name=""/>
        <dsp:cNvSpPr/>
      </dsp:nvSpPr>
      <dsp:spPr>
        <a:xfrm rot="5400000">
          <a:off x="-257264" y="3305021"/>
          <a:ext cx="1715095" cy="1200566"/>
        </a:xfrm>
        <a:prstGeom prst="chevron">
          <a:avLst/>
        </a:prstGeom>
        <a:solidFill>
          <a:schemeClr val="accent4">
            <a:shade val="50000"/>
            <a:hueOff val="29545"/>
            <a:satOff val="1071"/>
            <a:lumOff val="24605"/>
            <a:alphaOff val="0"/>
          </a:schemeClr>
        </a:solidFill>
        <a:ln w="22225" cap="rnd" cmpd="sng" algn="ctr">
          <a:solidFill>
            <a:schemeClr val="accent4">
              <a:shade val="50000"/>
              <a:hueOff val="29545"/>
              <a:satOff val="1071"/>
              <a:lumOff val="246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3ª Versão</a:t>
          </a:r>
        </a:p>
      </dsp:txBody>
      <dsp:txXfrm rot="-5400000">
        <a:off x="1" y="3648039"/>
        <a:ext cx="1200566" cy="514529"/>
      </dsp:txXfrm>
    </dsp:sp>
    <dsp:sp modelId="{7D1018C5-B8AB-4B4E-861D-195B458ED0F2}">
      <dsp:nvSpPr>
        <dsp:cNvPr id="0" name=""/>
        <dsp:cNvSpPr/>
      </dsp:nvSpPr>
      <dsp:spPr>
        <a:xfrm rot="5400000">
          <a:off x="5267545" y="-1019221"/>
          <a:ext cx="1114811" cy="9248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shade val="50000"/>
              <a:hueOff val="29545"/>
              <a:satOff val="1071"/>
              <a:lumOff val="246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200" kern="1200" noProof="0" dirty="0"/>
            <a:t>Número de </a:t>
          </a:r>
          <a:r>
            <a:rPr lang="pt-PT" sz="2200" kern="1200" noProof="0" dirty="0" err="1"/>
            <a:t>Buckets</a:t>
          </a:r>
          <a:r>
            <a:rPr lang="pt-PT" sz="2200" kern="1200" noProof="0" dirty="0"/>
            <a:t> calculado no início pela raiz quadrada do vetor original;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200" kern="1200" noProof="0" dirty="0"/>
            <a:t>É uma junção da 1ª e da 2ª versão.</a:t>
          </a:r>
        </a:p>
      </dsp:txBody>
      <dsp:txXfrm rot="-5400000">
        <a:off x="1200567" y="3102178"/>
        <a:ext cx="9194348" cy="10059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2887A-A356-4C7C-A710-EC5EEB63001B}">
      <dsp:nvSpPr>
        <dsp:cNvPr id="0" name=""/>
        <dsp:cNvSpPr/>
      </dsp:nvSpPr>
      <dsp:spPr>
        <a:xfrm>
          <a:off x="0" y="356230"/>
          <a:ext cx="3284791" cy="197087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PT" sz="2200" kern="1200" dirty="0">
              <a:solidFill>
                <a:schemeClr val="tx1"/>
              </a:solidFill>
            </a:rPr>
            <a:t>Código reutilizado (possível paralelização);</a:t>
          </a:r>
        </a:p>
      </dsp:txBody>
      <dsp:txXfrm>
        <a:off x="0" y="356230"/>
        <a:ext cx="3284791" cy="1970874"/>
      </dsp:txXfrm>
    </dsp:sp>
    <dsp:sp modelId="{4AFBE025-FB23-4B4D-B2DF-81D7B451875E}">
      <dsp:nvSpPr>
        <dsp:cNvPr id="0" name=""/>
        <dsp:cNvSpPr/>
      </dsp:nvSpPr>
      <dsp:spPr>
        <a:xfrm>
          <a:off x="3613270" y="356230"/>
          <a:ext cx="3284791" cy="197087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PT" sz="2200" kern="1200" dirty="0">
              <a:solidFill>
                <a:schemeClr val="tx1"/>
              </a:solidFill>
            </a:rPr>
            <a:t>Mais eficiente que a recursividade da </a:t>
          </a:r>
          <a:r>
            <a:rPr lang="pt-PT" sz="2200" kern="1200" dirty="0" err="1">
              <a:solidFill>
                <a:schemeClr val="tx1"/>
              </a:solidFill>
            </a:rPr>
            <a:t>bucket-sort</a:t>
          </a:r>
          <a:r>
            <a:rPr lang="pt-PT" sz="2200" kern="1200" dirty="0">
              <a:solidFill>
                <a:schemeClr val="tx1"/>
              </a:solidFill>
            </a:rPr>
            <a:t>;</a:t>
          </a:r>
        </a:p>
      </dsp:txBody>
      <dsp:txXfrm>
        <a:off x="3613270" y="356230"/>
        <a:ext cx="3284791" cy="1970874"/>
      </dsp:txXfrm>
    </dsp:sp>
    <dsp:sp modelId="{447C5D28-ACF5-42F2-A99B-38F21CB58750}">
      <dsp:nvSpPr>
        <dsp:cNvPr id="0" name=""/>
        <dsp:cNvSpPr/>
      </dsp:nvSpPr>
      <dsp:spPr>
        <a:xfrm>
          <a:off x="7226540" y="356230"/>
          <a:ext cx="3284791" cy="197087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PT" sz="2200" kern="1200" dirty="0">
              <a:solidFill>
                <a:schemeClr val="tx1"/>
              </a:solidFill>
            </a:rPr>
            <a:t>Mais eficiente que outros algoritmos de ordenação.</a:t>
          </a:r>
        </a:p>
      </dsp:txBody>
      <dsp:txXfrm>
        <a:off x="7226540" y="356230"/>
        <a:ext cx="3284791" cy="19708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D7F88-3172-4D5D-95B2-84DB8A702410}">
      <dsp:nvSpPr>
        <dsp:cNvPr id="0" name=""/>
        <dsp:cNvSpPr/>
      </dsp:nvSpPr>
      <dsp:spPr>
        <a:xfrm>
          <a:off x="2525211" y="309067"/>
          <a:ext cx="4715480" cy="142308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901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c :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inicializado a zero, incrementando cada vez que é inserido um elemento no vetor original.</a:t>
          </a:r>
        </a:p>
      </dsp:txBody>
      <dsp:txXfrm>
        <a:off x="2525211" y="309067"/>
        <a:ext cx="4715480" cy="1423082"/>
      </dsp:txXfrm>
    </dsp:sp>
    <dsp:sp modelId="{3E780B95-88C7-40B1-B32C-1920D1089048}">
      <dsp:nvSpPr>
        <dsp:cNvPr id="0" name=""/>
        <dsp:cNvSpPr/>
      </dsp:nvSpPr>
      <dsp:spPr>
        <a:xfrm>
          <a:off x="2416275" y="103511"/>
          <a:ext cx="996157" cy="1494236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71F21-AE21-4105-A139-67AD7671EEEF}">
      <dsp:nvSpPr>
        <dsp:cNvPr id="0" name=""/>
        <dsp:cNvSpPr/>
      </dsp:nvSpPr>
      <dsp:spPr>
        <a:xfrm>
          <a:off x="2646423" y="2100570"/>
          <a:ext cx="4553863" cy="142308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901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 dirty="0" err="1"/>
            <a:t>pos</a:t>
          </a:r>
          <a:r>
            <a:rPr lang="pt-PT" sz="2100" b="1" kern="1200" dirty="0"/>
            <a:t> = </a:t>
          </a:r>
          <a:r>
            <a:rPr lang="pt-PT" sz="2100" b="1" kern="1200" dirty="0" err="1"/>
            <a:t>i</a:t>
          </a:r>
          <a:r>
            <a:rPr lang="pt-PT" sz="2100" b="1" kern="1200" dirty="0" err="1">
              <a:latin typeface="Trebuchet MS" panose="020B0603020202020204" pitchFamily="34" charset="0"/>
            </a:rPr>
            <a:t>×</a:t>
          </a:r>
          <a:r>
            <a:rPr lang="pt-PT" sz="2100" b="1" kern="1200" dirty="0" err="1"/>
            <a:t>sizeInput</a:t>
          </a:r>
          <a:r>
            <a:rPr lang="pt-PT" sz="2100" b="1" kern="1200" dirty="0"/>
            <a:t> </a:t>
          </a:r>
          <a:r>
            <a:rPr lang="pt-PT" sz="2100" kern="1200" dirty="0"/>
            <a:t>: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posição inicial de um </a:t>
          </a:r>
          <a:r>
            <a:rPr lang="pt-PT" sz="2100" kern="1200" dirty="0" err="1"/>
            <a:t>bucket</a:t>
          </a:r>
          <a:r>
            <a:rPr lang="pt-PT" sz="2100" kern="1200" dirty="0"/>
            <a:t>.</a:t>
          </a:r>
        </a:p>
      </dsp:txBody>
      <dsp:txXfrm>
        <a:off x="2646423" y="2100570"/>
        <a:ext cx="4553863" cy="1423082"/>
      </dsp:txXfrm>
    </dsp:sp>
    <dsp:sp modelId="{26D37BC8-09AC-4951-8867-D586B959C02D}">
      <dsp:nvSpPr>
        <dsp:cNvPr id="0" name=""/>
        <dsp:cNvSpPr/>
      </dsp:nvSpPr>
      <dsp:spPr>
        <a:xfrm>
          <a:off x="2456679" y="1895014"/>
          <a:ext cx="996157" cy="1494236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FA886-DFA5-4B22-83FC-E448DE701614}">
      <dsp:nvSpPr>
        <dsp:cNvPr id="0" name=""/>
        <dsp:cNvSpPr/>
      </dsp:nvSpPr>
      <dsp:spPr>
        <a:xfrm>
          <a:off x="2646423" y="3892073"/>
          <a:ext cx="4553863" cy="142308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901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 dirty="0" err="1"/>
            <a:t>max</a:t>
          </a:r>
          <a:r>
            <a:rPr lang="pt-PT" sz="2100" b="1" kern="1200" dirty="0"/>
            <a:t> = contadores[i] </a:t>
          </a:r>
          <a:r>
            <a:rPr lang="pt-PT" sz="2100" kern="1200" dirty="0"/>
            <a:t>: máximo de elementos num certo </a:t>
          </a:r>
          <a:r>
            <a:rPr lang="pt-PT" sz="2100" kern="1200" dirty="0" err="1"/>
            <a:t>bucket</a:t>
          </a:r>
          <a:r>
            <a:rPr lang="pt-PT" sz="2100" kern="1200" dirty="0"/>
            <a:t>.</a:t>
          </a:r>
        </a:p>
      </dsp:txBody>
      <dsp:txXfrm>
        <a:off x="2646423" y="3892073"/>
        <a:ext cx="4553863" cy="1423082"/>
      </dsp:txXfrm>
    </dsp:sp>
    <dsp:sp modelId="{80ED77F3-8BD4-4811-882D-6B081AB33EE5}">
      <dsp:nvSpPr>
        <dsp:cNvPr id="0" name=""/>
        <dsp:cNvSpPr/>
      </dsp:nvSpPr>
      <dsp:spPr>
        <a:xfrm>
          <a:off x="2456679" y="3686516"/>
          <a:ext cx="996157" cy="1494236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4091A-71C4-4A6D-AE6A-63BE6F7FE3EB}" type="datetimeFigureOut">
              <a:rPr lang="pt-PT" smtClean="0"/>
              <a:t>11/12/2018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F91DE-32FA-43F3-8D35-975F89920E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110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13B7BF-B497-4FDA-9764-BEA9B8B5116A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3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7B5D-FAA5-4A73-A3C6-7970FFF14258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702C75-3E8C-43AF-B88B-CB700603410E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5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886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99098"/>
          </a:xfrm>
        </p:spPr>
        <p:txBody>
          <a:bodyPr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A090-73AC-49A4-B4CD-7ECEEC4368C3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9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152D6E-0D62-4453-A090-F76827B31C91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6A9D-60E0-4C01-8FEB-D5770FE6A8A0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5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E680-DB69-43C0-BF3D-C9E792056C37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1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83F7-ACF7-4E13-A383-7A0F6840B72F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8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3FCE-0764-4C0E-96C7-9D6CC49D1EAD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8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BC7A4C-78B9-4028-9E28-55F5A7487839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5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09BC-CD7C-424A-8036-20DE6DA1A4C3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5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2AF74C8-2FA8-4BC5-876E-A954E2A46CB6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771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96B74-05DA-41F9-92C0-F59956C0C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092115"/>
            <a:ext cx="10993549" cy="1475013"/>
          </a:xfrm>
        </p:spPr>
        <p:txBody>
          <a:bodyPr>
            <a:normAutofit/>
          </a:bodyPr>
          <a:lstStyle/>
          <a:p>
            <a:r>
              <a:rPr lang="pt-PT" sz="8000" dirty="0" err="1"/>
              <a:t>Bucket-Sort</a:t>
            </a:r>
            <a:endParaRPr lang="pt-PT" sz="8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8E37E2-F4C4-4450-A27F-591679804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291" y="628073"/>
            <a:ext cx="1856509" cy="92808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C0C1FF1-3B26-4D2A-93CE-61B483BA1573}"/>
              </a:ext>
            </a:extLst>
          </p:cNvPr>
          <p:cNvSpPr/>
          <p:nvPr/>
        </p:nvSpPr>
        <p:spPr>
          <a:xfrm>
            <a:off x="720435" y="3429000"/>
            <a:ext cx="71752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  <a:latin typeface="CMCSC10"/>
              </a:rPr>
              <a:t>Mestrado Integrado em Engenharia Informática</a:t>
            </a:r>
          </a:p>
          <a:p>
            <a:r>
              <a:rPr lang="pt-PT" sz="3600" dirty="0">
                <a:solidFill>
                  <a:schemeClr val="bg1"/>
                </a:solidFill>
                <a:latin typeface="CMCSC10"/>
              </a:rPr>
              <a:t>Computação Paralela</a:t>
            </a:r>
          </a:p>
          <a:p>
            <a:r>
              <a:rPr lang="pt-PT" sz="2400" dirty="0">
                <a:solidFill>
                  <a:schemeClr val="bg1"/>
                </a:solidFill>
                <a:latin typeface="CMCSC10"/>
              </a:rPr>
              <a:t>(</a:t>
            </a:r>
            <a:r>
              <a:rPr lang="pt-PT" sz="2400" dirty="0" err="1">
                <a:solidFill>
                  <a:schemeClr val="bg1"/>
                </a:solidFill>
                <a:latin typeface="CMTI12"/>
              </a:rPr>
              <a:t>OpenMP</a:t>
            </a:r>
            <a:r>
              <a:rPr lang="pt-PT" sz="2400" dirty="0">
                <a:solidFill>
                  <a:schemeClr val="bg1"/>
                </a:solidFill>
                <a:latin typeface="CMCSC10"/>
              </a:rPr>
              <a:t>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194BD60-84D6-4B8B-A0C2-B1E0A00A22C2}"/>
              </a:ext>
            </a:extLst>
          </p:cNvPr>
          <p:cNvSpPr/>
          <p:nvPr/>
        </p:nvSpPr>
        <p:spPr>
          <a:xfrm>
            <a:off x="7895646" y="5260368"/>
            <a:ext cx="4005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  <a:latin typeface="CMR12"/>
              </a:rPr>
              <a:t>Raphael Oliveira    A78848</a:t>
            </a:r>
          </a:p>
          <a:p>
            <a:r>
              <a:rPr lang="pt-PT" sz="2400" dirty="0">
                <a:solidFill>
                  <a:schemeClr val="bg1"/>
                </a:solidFill>
                <a:latin typeface="CMR12"/>
              </a:rPr>
              <a:t>Francisco Araújo   A79821</a:t>
            </a:r>
            <a:endParaRPr lang="pt-P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59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D1FD7-16C0-41C9-9F7C-9DB3615D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 e análise de resultados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3373209-D357-4F83-B7DD-4E7628AE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8E04FC-D505-4C44-8FC4-F8210AB8E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442" y="2269236"/>
            <a:ext cx="7395116" cy="443601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7B2F515-D915-4498-99DE-77BD99B38FB1}"/>
              </a:ext>
            </a:extLst>
          </p:cNvPr>
          <p:cNvSpPr/>
          <p:nvPr/>
        </p:nvSpPr>
        <p:spPr>
          <a:xfrm>
            <a:off x="3925568" y="1700579"/>
            <a:ext cx="364657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t-PT" sz="2000" dirty="0" err="1">
                <a:latin typeface="CMTI12"/>
              </a:rPr>
              <a:t>SpeedUp</a:t>
            </a:r>
            <a:r>
              <a:rPr lang="pt-PT" sz="2000" dirty="0">
                <a:latin typeface="CMTI12"/>
              </a:rPr>
              <a:t> </a:t>
            </a:r>
            <a:r>
              <a:rPr lang="pt-PT" sz="2000" dirty="0">
                <a:latin typeface="CMR12"/>
              </a:rPr>
              <a:t>para tamanhos maiores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79473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E7107-84D2-42FA-8DC5-1AF71B2C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439FBE-CD4F-475E-AB8B-21BC60E86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/>
              <a:t>Estes resultados podem ser devidos a:</a:t>
            </a:r>
          </a:p>
          <a:p>
            <a:r>
              <a:rPr lang="pt-PT" sz="2000" dirty="0"/>
              <a:t>Para </a:t>
            </a:r>
            <a:r>
              <a:rPr lang="pt-PT" sz="2000" b="1" dirty="0"/>
              <a:t>tamanhos pequenos</a:t>
            </a:r>
            <a:r>
              <a:rPr lang="pt-PT" sz="2000" dirty="0"/>
              <a:t>, o algoritmo não escala pois o </a:t>
            </a:r>
            <a:r>
              <a:rPr lang="pt-PT" sz="2000" i="1" dirty="0" err="1"/>
              <a:t>overhead</a:t>
            </a:r>
            <a:r>
              <a:rPr lang="pt-PT" sz="2000" dirty="0"/>
              <a:t> de criar as </a:t>
            </a:r>
            <a:r>
              <a:rPr lang="pt-PT" sz="2000" i="1" dirty="0" err="1"/>
              <a:t>threads</a:t>
            </a:r>
            <a:r>
              <a:rPr lang="pt-PT" sz="2000" dirty="0"/>
              <a:t> necessárias para a paralelização é muito grande quando comparado ao tempo de execução da operação total, isto é, nestes casos existe sobrecarga de paralelismo (</a:t>
            </a:r>
            <a:r>
              <a:rPr lang="pt-PT" sz="2000" b="1" dirty="0"/>
              <a:t>paralelismo de grau fino</a:t>
            </a:r>
            <a:r>
              <a:rPr lang="pt-PT" sz="2000" dirty="0"/>
              <a:t>);</a:t>
            </a:r>
          </a:p>
          <a:p>
            <a:r>
              <a:rPr lang="pt-PT" sz="2000" b="1" dirty="0"/>
              <a:t>Lei de </a:t>
            </a:r>
            <a:r>
              <a:rPr lang="pt-PT" sz="2000" b="1" dirty="0" err="1"/>
              <a:t>Ahmdahl</a:t>
            </a:r>
            <a:r>
              <a:rPr lang="pt-PT" sz="2000" b="1" dirty="0"/>
              <a:t>: </a:t>
            </a:r>
            <a:r>
              <a:rPr lang="pt-PT" sz="2000" dirty="0"/>
              <a:t>Como o código não é 100 % paralelizado, o </a:t>
            </a:r>
            <a:r>
              <a:rPr lang="pt-PT" sz="2000" i="1" dirty="0" err="1"/>
              <a:t>speedup</a:t>
            </a:r>
            <a:r>
              <a:rPr lang="pt-PT" sz="2000" dirty="0"/>
              <a:t> nunca poderá ser o ideal, segundo esta lei;      </a:t>
            </a:r>
          </a:p>
          <a:p>
            <a:r>
              <a:rPr lang="pt-PT" sz="2000" b="1" dirty="0"/>
              <a:t>Acessos à memória:</a:t>
            </a:r>
            <a:r>
              <a:rPr lang="pt-PT" sz="2000" dirty="0"/>
              <a:t> Os custos dos acessos à memória são elevados, o que afetará este algoritmo, já que é um algoritmo </a:t>
            </a:r>
            <a:r>
              <a:rPr lang="pt-PT" sz="2000" i="1" dirty="0" err="1"/>
              <a:t>memory</a:t>
            </a:r>
            <a:r>
              <a:rPr lang="pt-PT" sz="2000" i="1" dirty="0"/>
              <a:t> </a:t>
            </a:r>
            <a:r>
              <a:rPr lang="pt-PT" sz="2000" i="1" dirty="0" err="1"/>
              <a:t>bound</a:t>
            </a:r>
            <a:r>
              <a:rPr lang="pt-PT" sz="2000" dirty="0"/>
              <a:t>;</a:t>
            </a:r>
          </a:p>
          <a:p>
            <a:endParaRPr lang="pt-PT" sz="20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B299104-1349-4568-B84D-7F604691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1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E356A-8E75-4AFC-AFFD-724451E3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/>
              <a:t>Índice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C37167A-967F-4220-9BA8-7BA7182F80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055059"/>
              </p:ext>
            </p:extLst>
          </p:nvPr>
        </p:nvGraphicFramePr>
        <p:xfrm>
          <a:off x="452582" y="1510683"/>
          <a:ext cx="1133763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EE4F416-C1FF-4C16-9905-20027F3F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8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74648-9905-47DD-AD40-C4D4E370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Inicialização do vetor </a:t>
            </a:r>
            <a:r>
              <a:rPr lang="pt-PT" dirty="0" err="1"/>
              <a:t>Buckets</a:t>
            </a:r>
            <a:endParaRPr lang="pt-PT" dirty="0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6FBFDF0C-F23C-45C4-8D3E-0C3296D34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3376383"/>
              </p:ext>
            </p:extLst>
          </p:nvPr>
        </p:nvGraphicFramePr>
        <p:xfrm>
          <a:off x="110138" y="1773382"/>
          <a:ext cx="11610808" cy="4779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38DA8D5-D66B-40C1-9988-16B7AC4C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4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10359-2A9A-4892-BE00-4BD5032E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Inserção dos elementos no vetor </a:t>
            </a:r>
            <a:r>
              <a:rPr lang="pt-PT" sz="2400" dirty="0" err="1"/>
              <a:t>buckets</a:t>
            </a:r>
            <a:endParaRPr lang="pt-PT" sz="2400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7D063C6-52C1-400C-8A93-CA663F3DB6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3519232"/>
              </p:ext>
            </p:extLst>
          </p:nvPr>
        </p:nvGraphicFramePr>
        <p:xfrm>
          <a:off x="871332" y="1773382"/>
          <a:ext cx="10449336" cy="476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06E8B70-72D3-42F9-8B8F-CC8F5030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0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38FDE-EACC-4138-BE93-0B62A528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Inserção dos elementos no vetor </a:t>
            </a:r>
            <a:r>
              <a:rPr lang="pt-PT" dirty="0" err="1"/>
              <a:t>buckets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5199B7-4193-4D0D-BF83-FD90A59CDB03}"/>
              </a:ext>
            </a:extLst>
          </p:cNvPr>
          <p:cNvSpPr txBox="1"/>
          <p:nvPr/>
        </p:nvSpPr>
        <p:spPr>
          <a:xfrm>
            <a:off x="1162384" y="2396066"/>
            <a:ext cx="147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Contadores</a:t>
            </a:r>
            <a:endParaRPr lang="en-US" b="1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9864686-847B-459F-898C-2240FC487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88587"/>
              </p:ext>
            </p:extLst>
          </p:nvPr>
        </p:nvGraphicFramePr>
        <p:xfrm>
          <a:off x="2772352" y="239606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47659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46332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065659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0091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38613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3E0575E-E034-4498-9DF6-F49A572C3574}"/>
              </a:ext>
            </a:extLst>
          </p:cNvPr>
          <p:cNvSpPr txBox="1"/>
          <p:nvPr/>
        </p:nvSpPr>
        <p:spPr>
          <a:xfrm>
            <a:off x="11033213" y="2304487"/>
            <a:ext cx="982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…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31E3713-3225-4BCB-B50B-BE0F3D133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4708"/>
              </p:ext>
            </p:extLst>
          </p:nvPr>
        </p:nvGraphicFramePr>
        <p:xfrm>
          <a:off x="1618935" y="353815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1641436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108503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027638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03617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799968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74713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88661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973902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65353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5076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31945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F07F481A-098C-4AD2-AC3F-FF533F9391E0}"/>
              </a:ext>
            </a:extLst>
          </p:cNvPr>
          <p:cNvSpPr txBox="1"/>
          <p:nvPr/>
        </p:nvSpPr>
        <p:spPr>
          <a:xfrm>
            <a:off x="2772352" y="1981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F7B9742-FCBA-43F9-88AC-36E96A6B4F31}"/>
              </a:ext>
            </a:extLst>
          </p:cNvPr>
          <p:cNvSpPr txBox="1"/>
          <p:nvPr/>
        </p:nvSpPr>
        <p:spPr>
          <a:xfrm>
            <a:off x="4753552" y="193515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86E574A-8651-4483-8F53-8468C79AC335}"/>
              </a:ext>
            </a:extLst>
          </p:cNvPr>
          <p:cNvSpPr txBox="1"/>
          <p:nvPr/>
        </p:nvSpPr>
        <p:spPr>
          <a:xfrm>
            <a:off x="6902783" y="193515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724E4C-B238-404A-9499-FE5185B62885}"/>
              </a:ext>
            </a:extLst>
          </p:cNvPr>
          <p:cNvSpPr txBox="1"/>
          <p:nvPr/>
        </p:nvSpPr>
        <p:spPr>
          <a:xfrm>
            <a:off x="8919152" y="19515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2" name="Conexão Reta 15">
            <a:extLst>
              <a:ext uri="{FF2B5EF4-FFF2-40B4-BE49-F238E27FC236}">
                <a16:creationId xmlns:a16="http://schemas.microsoft.com/office/drawing/2014/main" id="{4209FFB8-AB8B-46E8-92BC-3B7C66C59DDC}"/>
              </a:ext>
            </a:extLst>
          </p:cNvPr>
          <p:cNvCxnSpPr>
            <a:cxnSpLocks/>
          </p:cNvCxnSpPr>
          <p:nvPr/>
        </p:nvCxnSpPr>
        <p:spPr>
          <a:xfrm flipH="1">
            <a:off x="1618935" y="2719231"/>
            <a:ext cx="1153420" cy="818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7">
            <a:extLst>
              <a:ext uri="{FF2B5EF4-FFF2-40B4-BE49-F238E27FC236}">
                <a16:creationId xmlns:a16="http://schemas.microsoft.com/office/drawing/2014/main" id="{DEE00DFF-5AAE-476C-BB2F-4B93053C7511}"/>
              </a:ext>
            </a:extLst>
          </p:cNvPr>
          <p:cNvCxnSpPr>
            <a:cxnSpLocks/>
          </p:cNvCxnSpPr>
          <p:nvPr/>
        </p:nvCxnSpPr>
        <p:spPr>
          <a:xfrm>
            <a:off x="4753551" y="2754614"/>
            <a:ext cx="5031807" cy="756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C251280-C8B6-4681-AE0D-C72DCC58777D}"/>
              </a:ext>
            </a:extLst>
          </p:cNvPr>
          <p:cNvSpPr txBox="1"/>
          <p:nvPr/>
        </p:nvSpPr>
        <p:spPr>
          <a:xfrm>
            <a:off x="9746935" y="5699152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Input = 100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596B11E-55EB-44F6-8F89-8401BE19BF23}"/>
              </a:ext>
            </a:extLst>
          </p:cNvPr>
          <p:cNvSpPr txBox="1"/>
          <p:nvPr/>
        </p:nvSpPr>
        <p:spPr>
          <a:xfrm>
            <a:off x="9746935" y="6192851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Nº Buckets = 10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A750591-4FD0-4067-BB1A-33412ED30931}"/>
              </a:ext>
            </a:extLst>
          </p:cNvPr>
          <p:cNvSpPr txBox="1"/>
          <p:nvPr/>
        </p:nvSpPr>
        <p:spPr>
          <a:xfrm>
            <a:off x="1162384" y="6008185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 = 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44E633E-7096-46D9-AAD0-2F5E385C5925}"/>
              </a:ext>
            </a:extLst>
          </p:cNvPr>
          <p:cNvSpPr txBox="1"/>
          <p:nvPr/>
        </p:nvSpPr>
        <p:spPr>
          <a:xfrm>
            <a:off x="3910450" y="4138110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= 0</a:t>
            </a:r>
          </a:p>
        </p:txBody>
      </p:sp>
      <p:cxnSp>
        <p:nvCxnSpPr>
          <p:cNvPr id="18" name="Conexão Reta 28">
            <a:extLst>
              <a:ext uri="{FF2B5EF4-FFF2-40B4-BE49-F238E27FC236}">
                <a16:creationId xmlns:a16="http://schemas.microsoft.com/office/drawing/2014/main" id="{69EB5523-5433-4488-856F-66AFFAFBB06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092784" y="6192851"/>
            <a:ext cx="670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Unidirecional 33">
            <a:extLst>
              <a:ext uri="{FF2B5EF4-FFF2-40B4-BE49-F238E27FC236}">
                <a16:creationId xmlns:a16="http://schemas.microsoft.com/office/drawing/2014/main" id="{52DEC996-133C-4B97-BD49-035385893896}"/>
              </a:ext>
            </a:extLst>
          </p:cNvPr>
          <p:cNvCxnSpPr>
            <a:cxnSpLocks/>
          </p:cNvCxnSpPr>
          <p:nvPr/>
        </p:nvCxnSpPr>
        <p:spPr>
          <a:xfrm flipV="1">
            <a:off x="3762952" y="3948600"/>
            <a:ext cx="0" cy="2244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5F082DD-74BD-43F0-AE27-B48B313E3949}"/>
              </a:ext>
            </a:extLst>
          </p:cNvPr>
          <p:cNvSpPr txBox="1"/>
          <p:nvPr/>
        </p:nvSpPr>
        <p:spPr>
          <a:xfrm>
            <a:off x="3910450" y="563885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numBucket</a:t>
            </a:r>
            <a:r>
              <a:rPr lang="en-US" dirty="0"/>
              <a:t> = 3*(1/100)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809301B-2BD1-4AC4-AD72-E48D7947A837}"/>
              </a:ext>
            </a:extLst>
          </p:cNvPr>
          <p:cNvSpPr txBox="1"/>
          <p:nvPr/>
        </p:nvSpPr>
        <p:spPr>
          <a:xfrm>
            <a:off x="3910438" y="4880648"/>
            <a:ext cx="354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= </a:t>
            </a:r>
            <a:r>
              <a:rPr lang="en-US" dirty="0" err="1"/>
              <a:t>numBucket</a:t>
            </a:r>
            <a:r>
              <a:rPr lang="en-US" dirty="0"/>
              <a:t>*10 </a:t>
            </a:r>
          </a:p>
        </p:txBody>
      </p:sp>
      <p:cxnSp>
        <p:nvCxnSpPr>
          <p:cNvPr id="22" name="Conexão Reta Unidirecional 42">
            <a:extLst>
              <a:ext uri="{FF2B5EF4-FFF2-40B4-BE49-F238E27FC236}">
                <a16:creationId xmlns:a16="http://schemas.microsoft.com/office/drawing/2014/main" id="{9EFFF033-91DC-418C-BB8B-2BC7037D998A}"/>
              </a:ext>
            </a:extLst>
          </p:cNvPr>
          <p:cNvCxnSpPr>
            <a:cxnSpLocks/>
          </p:cNvCxnSpPr>
          <p:nvPr/>
        </p:nvCxnSpPr>
        <p:spPr>
          <a:xfrm flipV="1">
            <a:off x="4725854" y="5244685"/>
            <a:ext cx="1" cy="394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44">
            <a:extLst>
              <a:ext uri="{FF2B5EF4-FFF2-40B4-BE49-F238E27FC236}">
                <a16:creationId xmlns:a16="http://schemas.microsoft.com/office/drawing/2014/main" id="{B692C3C1-45F2-4D8A-BD08-969A1C2D277F}"/>
              </a:ext>
            </a:extLst>
          </p:cNvPr>
          <p:cNvCxnSpPr>
            <a:cxnSpLocks/>
          </p:cNvCxnSpPr>
          <p:nvPr/>
        </p:nvCxnSpPr>
        <p:spPr>
          <a:xfrm flipV="1">
            <a:off x="4714780" y="4481183"/>
            <a:ext cx="1" cy="394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2BD3961-4F6C-46CD-B16B-B37A8CE95FEB}"/>
              </a:ext>
            </a:extLst>
          </p:cNvPr>
          <p:cNvSpPr txBox="1"/>
          <p:nvPr/>
        </p:nvSpPr>
        <p:spPr>
          <a:xfrm>
            <a:off x="10017675" y="3337841"/>
            <a:ext cx="19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Buckets[0]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85920D-0F1B-4D1B-BEE6-BFBFD3C44626}"/>
              </a:ext>
            </a:extLst>
          </p:cNvPr>
          <p:cNvSpPr txBox="1"/>
          <p:nvPr/>
        </p:nvSpPr>
        <p:spPr>
          <a:xfrm>
            <a:off x="9840777" y="3376356"/>
            <a:ext cx="719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…</a:t>
            </a:r>
          </a:p>
        </p:txBody>
      </p:sp>
      <p:sp>
        <p:nvSpPr>
          <p:cNvPr id="36" name="Marcador de Posição do Número do Diapositivo 35">
            <a:extLst>
              <a:ext uri="{FF2B5EF4-FFF2-40B4-BE49-F238E27FC236}">
                <a16:creationId xmlns:a16="http://schemas.microsoft.com/office/drawing/2014/main" id="{423E7DB7-2CB4-4037-A339-9C40136D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8505" y="6456856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AD13253B-B4FA-4122-A97C-F2F3D3C598D1}"/>
              </a:ext>
            </a:extLst>
          </p:cNvPr>
          <p:cNvSpPr/>
          <p:nvPr/>
        </p:nvSpPr>
        <p:spPr>
          <a:xfrm>
            <a:off x="132711" y="1777490"/>
            <a:ext cx="1316881" cy="4074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000" dirty="0"/>
              <a:t>3ª Versão</a:t>
            </a:r>
          </a:p>
        </p:txBody>
      </p:sp>
    </p:spTree>
    <p:extLst>
      <p:ext uri="{BB962C8B-B14F-4D97-AF65-F5344CB8AC3E}">
        <p14:creationId xmlns:p14="http://schemas.microsoft.com/office/powerpoint/2010/main" val="192785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6C6ED-B94D-4D6F-B6B7-ECDB2744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3200" dirty="0"/>
              <a:t>Ordenação dos elementos em cada vetor de </a:t>
            </a:r>
            <a:r>
              <a:rPr lang="pt-PT" sz="3200" dirty="0" err="1"/>
              <a:t>buckets</a:t>
            </a:r>
            <a:endParaRPr lang="pt-PT" sz="32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EDC187-CF07-4AF3-AAE8-520AC6C0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59183B2-659E-46DC-923D-76600CA6E9AF}"/>
              </a:ext>
            </a:extLst>
          </p:cNvPr>
          <p:cNvSpPr/>
          <p:nvPr/>
        </p:nvSpPr>
        <p:spPr>
          <a:xfrm>
            <a:off x="4578227" y="1967584"/>
            <a:ext cx="257071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PT" sz="3600" dirty="0" err="1"/>
              <a:t>Mergesort</a:t>
            </a:r>
            <a:endParaRPr lang="pt-PT" sz="3600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EBD710D-B29C-47A8-A464-EA02C178CC08}"/>
              </a:ext>
            </a:extLst>
          </p:cNvPr>
          <p:cNvSpPr/>
          <p:nvPr/>
        </p:nvSpPr>
        <p:spPr>
          <a:xfrm>
            <a:off x="3099604" y="3135238"/>
            <a:ext cx="5527963" cy="5875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dirty="0"/>
              <a:t>Algoritmo de ordenação de cada </a:t>
            </a:r>
            <a:r>
              <a:rPr lang="pt-PT" sz="2400" dirty="0" err="1"/>
              <a:t>bucket</a:t>
            </a:r>
            <a:endParaRPr lang="pt-PT" sz="2400" dirty="0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A298F00B-3275-4CAD-9B81-10EF8B8A68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049173"/>
              </p:ext>
            </p:extLst>
          </p:nvPr>
        </p:nvGraphicFramePr>
        <p:xfrm>
          <a:off x="710850" y="3896536"/>
          <a:ext cx="10511332" cy="2683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670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010B9-D094-4652-9DC9-A4B837A2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Colocação dos elementos no vetor original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8823072-1188-4E38-9614-26C7330F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EF2A6AA-4FEF-49AB-8CB6-FB52BD729F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087948"/>
              </p:ext>
            </p:extLst>
          </p:nvPr>
        </p:nvGraphicFramePr>
        <p:xfrm>
          <a:off x="1135724" y="1439333"/>
          <a:ext cx="965696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5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CA47E-43E7-4D5C-AE13-AA41FB8A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da versão paralela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3035A31-4BE6-4163-AE61-C5CB6AFC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6D4BCDC-F276-4CE6-9BA8-2332FB84A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8" t="8344" r="3320" b="6115"/>
          <a:stretch/>
        </p:blipFill>
        <p:spPr>
          <a:xfrm>
            <a:off x="1161678" y="2239536"/>
            <a:ext cx="3893128" cy="170287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4572410-1289-4A50-98A6-732351D9D4FB}"/>
              </a:ext>
            </a:extLst>
          </p:cNvPr>
          <p:cNvSpPr/>
          <p:nvPr/>
        </p:nvSpPr>
        <p:spPr>
          <a:xfrm>
            <a:off x="2096860" y="1644124"/>
            <a:ext cx="1925782" cy="50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1ª fase: Análise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53FFFBAB-68BF-48C5-8F81-D603E36B3297}"/>
              </a:ext>
            </a:extLst>
          </p:cNvPr>
          <p:cNvCxnSpPr/>
          <p:nvPr/>
        </p:nvCxnSpPr>
        <p:spPr>
          <a:xfrm flipH="1">
            <a:off x="3762378" y="3219806"/>
            <a:ext cx="10668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2B6CF89F-AC79-49F4-8F1D-C2EB29989D4D}"/>
              </a:ext>
            </a:extLst>
          </p:cNvPr>
          <p:cNvSpPr/>
          <p:nvPr/>
        </p:nvSpPr>
        <p:spPr>
          <a:xfrm>
            <a:off x="1161678" y="5951930"/>
            <a:ext cx="4130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parallel for schedule (static)</a:t>
            </a:r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1CE9578-91CA-40C2-B08B-E6C1D2FAE5D9}"/>
              </a:ext>
            </a:extLst>
          </p:cNvPr>
          <p:cNvSpPr/>
          <p:nvPr/>
        </p:nvSpPr>
        <p:spPr>
          <a:xfrm>
            <a:off x="1895969" y="5159887"/>
            <a:ext cx="2327563" cy="587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2ª fase: Implementação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566D51F-257B-4448-B432-B53164E67D31}"/>
              </a:ext>
            </a:extLst>
          </p:cNvPr>
          <p:cNvSpPr/>
          <p:nvPr/>
        </p:nvSpPr>
        <p:spPr>
          <a:xfrm>
            <a:off x="7938436" y="1538688"/>
            <a:ext cx="1925783" cy="4194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3ª fase: Resultados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9C8C16E-8C33-4D03-A2A2-592539B72C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5" t="997" r="620" b="1839"/>
          <a:stretch/>
        </p:blipFill>
        <p:spPr>
          <a:xfrm>
            <a:off x="6511637" y="1995560"/>
            <a:ext cx="4779382" cy="480677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40AB9B0-3800-4675-AECF-5A3828B8D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4" y="4087328"/>
            <a:ext cx="5279679" cy="551795"/>
          </a:xfrm>
          <a:prstGeom prst="rect">
            <a:avLst/>
          </a:prstGeom>
        </p:spPr>
      </p:pic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EB0598EE-224E-44B0-B09E-FF89CF5054E5}"/>
              </a:ext>
            </a:extLst>
          </p:cNvPr>
          <p:cNvCxnSpPr>
            <a:cxnSpLocks/>
          </p:cNvCxnSpPr>
          <p:nvPr/>
        </p:nvCxnSpPr>
        <p:spPr>
          <a:xfrm flipH="1" flipV="1">
            <a:off x="11291019" y="6399677"/>
            <a:ext cx="69316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55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059CA-A034-4A0F-9DEE-0F651EE8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 e análise de resultados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CB7D058-4A63-4406-A46A-A5F974C3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11FC319-C238-44F4-AEF6-49D27B43B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6126"/>
            <a:ext cx="5609573" cy="369971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6B1E503-812C-43EB-A5BF-7737B19DB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6126"/>
            <a:ext cx="5943402" cy="371803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B9A2CF1-A3F5-40EE-8232-8FB6A9C70A38}"/>
              </a:ext>
            </a:extLst>
          </p:cNvPr>
          <p:cNvSpPr/>
          <p:nvPr/>
        </p:nvSpPr>
        <p:spPr>
          <a:xfrm>
            <a:off x="885222" y="1778635"/>
            <a:ext cx="383912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t-PT" sz="2000" dirty="0" err="1">
                <a:latin typeface="CMTI12"/>
              </a:rPr>
              <a:t>SpeedUp</a:t>
            </a:r>
            <a:r>
              <a:rPr lang="pt-PT" sz="2000" dirty="0">
                <a:latin typeface="CMTI12"/>
              </a:rPr>
              <a:t> </a:t>
            </a:r>
            <a:r>
              <a:rPr lang="pt-PT" sz="2000" dirty="0">
                <a:latin typeface="CMR12"/>
              </a:rPr>
              <a:t>para tamanhos pequenos</a:t>
            </a:r>
            <a:endParaRPr lang="pt-PT" sz="20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A55989F-38FE-4F28-9A95-87B67C8FD4C1}"/>
              </a:ext>
            </a:extLst>
          </p:cNvPr>
          <p:cNvSpPr/>
          <p:nvPr/>
        </p:nvSpPr>
        <p:spPr>
          <a:xfrm>
            <a:off x="7137140" y="1778635"/>
            <a:ext cx="38611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t-PT" sz="2000" dirty="0" err="1">
                <a:latin typeface="CMTI12"/>
              </a:rPr>
              <a:t>SpeedUp</a:t>
            </a:r>
            <a:r>
              <a:rPr lang="pt-PT" sz="2000" dirty="0">
                <a:latin typeface="CMTI12"/>
              </a:rPr>
              <a:t> </a:t>
            </a:r>
            <a:r>
              <a:rPr lang="pt-PT" sz="2000" dirty="0">
                <a:latin typeface="CMR12"/>
              </a:rPr>
              <a:t>da Função </a:t>
            </a:r>
            <a:r>
              <a:rPr lang="pt-PT" sz="2000" dirty="0" err="1">
                <a:latin typeface="CMR12"/>
              </a:rPr>
              <a:t>ordenaBuckets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7023886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197</TotalTime>
  <Words>471</Words>
  <Application>Microsoft Office PowerPoint</Application>
  <PresentationFormat>Ecrã Panorâmico</PresentationFormat>
  <Paragraphs>89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9" baseType="lpstr">
      <vt:lpstr>Calibri</vt:lpstr>
      <vt:lpstr>CMCSC10</vt:lpstr>
      <vt:lpstr>CMR12</vt:lpstr>
      <vt:lpstr>CMTI12</vt:lpstr>
      <vt:lpstr>Gill Sans MT</vt:lpstr>
      <vt:lpstr>Trebuchet MS</vt:lpstr>
      <vt:lpstr>Wingdings 2</vt:lpstr>
      <vt:lpstr>Dividendo</vt:lpstr>
      <vt:lpstr>Bucket-Sort</vt:lpstr>
      <vt:lpstr>Índice</vt:lpstr>
      <vt:lpstr>Inicialização do vetor Buckets</vt:lpstr>
      <vt:lpstr>Inserção dos elementos no vetor buckets</vt:lpstr>
      <vt:lpstr>Inserção dos elementos no vetor buckets</vt:lpstr>
      <vt:lpstr>Ordenação dos elementos em cada vetor de buckets</vt:lpstr>
      <vt:lpstr>Colocação dos elementos no vetor original</vt:lpstr>
      <vt:lpstr>Implementação da versão paralela</vt:lpstr>
      <vt:lpstr>Apresentação e análise de resultados</vt:lpstr>
      <vt:lpstr>Apresentação e análise de resultados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Patrícia Alexandra Pereira Da Silva</dc:creator>
  <cp:lastModifiedBy>Patrícia Silva</cp:lastModifiedBy>
  <cp:revision>15</cp:revision>
  <dcterms:created xsi:type="dcterms:W3CDTF">2018-12-11T19:12:38Z</dcterms:created>
  <dcterms:modified xsi:type="dcterms:W3CDTF">2018-12-11T22:56:10Z</dcterms:modified>
</cp:coreProperties>
</file>