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62" r:id="rId4"/>
    <p:sldId id="258" r:id="rId5"/>
    <p:sldId id="259" r:id="rId6"/>
    <p:sldId id="264" r:id="rId7"/>
    <p:sldId id="266" r:id="rId8"/>
    <p:sldId id="267" r:id="rId9"/>
    <p:sldId id="269" r:id="rId10"/>
    <p:sldId id="270" r:id="rId11"/>
    <p:sldId id="273" r:id="rId12"/>
    <p:sldId id="274"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ט'/שבט/תשע"ח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1/25/2018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1/25/2018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1/25/2018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1/25/2018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1/25/2018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1/25/2018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1/25/2018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1/25/2018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1/25/2018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1/25/2018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1/25/2018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1/25/2018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1/25/2018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a:t>
            </a:r>
            <a:r>
              <a:rPr lang="he-IL" sz="1800" dirty="0" err="1">
                <a:solidFill>
                  <a:schemeClr val="tx1"/>
                </a:solidFill>
                <a:latin typeface="David" panose="020E0502060401010101" pitchFamily="34" charset="-79"/>
                <a:cs typeface="David" panose="020E0502060401010101" pitchFamily="34" charset="-79"/>
              </a:rPr>
              <a:t>בייביסיטרים</a:t>
            </a:r>
            <a:r>
              <a:rPr lang="he-IL" sz="1800" dirty="0">
                <a:solidFill>
                  <a:schemeClr val="tx1"/>
                </a:solidFill>
                <a:latin typeface="David" panose="020E0502060401010101" pitchFamily="34" charset="-79"/>
                <a:cs typeface="David" panose="020E0502060401010101" pitchFamily="34" charset="-79"/>
              </a:rPr>
              <a:t>,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13" name="Content Placeholder 12"/>
          <p:cNvPicPr>
            <a:picLocks noGrp="1"/>
          </p:cNvPicPr>
          <p:nvPr>
            <p:ph idx="1"/>
          </p:nvPr>
        </p:nvPicPr>
        <p:blipFill>
          <a:blip r:embed="rId2" cstate="print"/>
          <a:stretch>
            <a:fillRect/>
          </a:stretch>
        </p:blipFill>
        <p:spPr>
          <a:xfrm>
            <a:off x="451262" y="763584"/>
            <a:ext cx="10704418" cy="5460082"/>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a:bodyPr>
          <a:lstStyle/>
          <a:p>
            <a:pPr>
              <a:lnSpc>
                <a:spcPct val="150000"/>
              </a:lnSpc>
            </a:pP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1/25/2018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1/25/2018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1/25/2018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1/25/2018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1/25/2018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313</TotalTime>
  <Words>818</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מודל המחלקות</vt:lpstr>
      <vt:lpstr>עלויות המערכת</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sys17-15</cp:lastModifiedBy>
  <cp:revision>106</cp:revision>
  <dcterms:created xsi:type="dcterms:W3CDTF">2017-03-14T19:32:37Z</dcterms:created>
  <dcterms:modified xsi:type="dcterms:W3CDTF">2018-01-25T16:58:09Z</dcterms:modified>
</cp:coreProperties>
</file>