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9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94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3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50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673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6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25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12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7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1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6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360B-7A8C-4656-B79B-90043648E068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C3AA11-BFC9-4415-8E89-2DBDBF787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C2B9-6772-4D70-912E-4116E9D8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9250"/>
            <a:ext cx="7766936" cy="1646302"/>
          </a:xfrm>
        </p:spPr>
        <p:txBody>
          <a:bodyPr/>
          <a:lstStyle/>
          <a:p>
            <a:pPr algn="ctr"/>
            <a:br>
              <a:rPr lang="pt-BR" dirty="0"/>
            </a:br>
            <a:r>
              <a:rPr lang="pt-BR" sz="4800" dirty="0"/>
              <a:t>Arte Digital</a:t>
            </a:r>
            <a:br>
              <a:rPr lang="pt-BR" dirty="0"/>
            </a:br>
            <a:br>
              <a:rPr lang="pt-BR" dirty="0"/>
            </a:br>
            <a:r>
              <a:rPr lang="pt-BR" sz="3600" u="sng" dirty="0"/>
              <a:t>Círculo cromático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AB847-F2EF-4D48-9C25-7C4DD951B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66275"/>
            <a:ext cx="7766936" cy="1096899"/>
          </a:xfrm>
        </p:spPr>
        <p:txBody>
          <a:bodyPr/>
          <a:lstStyle/>
          <a:p>
            <a:pPr algn="ctr"/>
            <a:r>
              <a:rPr lang="pt-BR" dirty="0" err="1"/>
              <a:t>Raphaela</a:t>
            </a:r>
            <a:r>
              <a:rPr lang="pt-BR" dirty="0"/>
              <a:t> Rodrigues </a:t>
            </a:r>
            <a:r>
              <a:rPr lang="pt-BR" dirty="0" err="1"/>
              <a:t>Luvizotto</a:t>
            </a:r>
            <a:endParaRPr lang="pt-BR" dirty="0"/>
          </a:p>
          <a:p>
            <a:pPr algn="ctr"/>
            <a:r>
              <a:rPr lang="pt-BR" dirty="0"/>
              <a:t>1°C Grupo B</a:t>
            </a:r>
          </a:p>
        </p:txBody>
      </p:sp>
    </p:spTree>
    <p:extLst>
      <p:ext uri="{BB962C8B-B14F-4D97-AF65-F5344CB8AC3E}">
        <p14:creationId xmlns:p14="http://schemas.microsoft.com/office/powerpoint/2010/main" val="268885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F93FB-96B1-4B58-90F8-C5ACE605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804"/>
          </a:xfrm>
        </p:spPr>
        <p:txBody>
          <a:bodyPr>
            <a:normAutofit fontScale="90000"/>
          </a:bodyPr>
          <a:lstStyle/>
          <a:p>
            <a:r>
              <a:rPr lang="pt-BR" dirty="0"/>
              <a:t>Cores quentes e cores frias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58F482-A401-4F97-B6A9-63D4A460A8E6}"/>
              </a:ext>
            </a:extLst>
          </p:cNvPr>
          <p:cNvSpPr/>
          <p:nvPr/>
        </p:nvSpPr>
        <p:spPr>
          <a:xfrm>
            <a:off x="5196000" y="2637248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E9619AC-A8F1-47F9-B707-864E35A803CC}"/>
              </a:ext>
            </a:extLst>
          </p:cNvPr>
          <p:cNvSpPr/>
          <p:nvPr/>
        </p:nvSpPr>
        <p:spPr>
          <a:xfrm>
            <a:off x="4656000" y="2097248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B355D-0604-4C11-810A-CDEAFB398BE3}"/>
              </a:ext>
            </a:extLst>
          </p:cNvPr>
          <p:cNvSpPr/>
          <p:nvPr/>
        </p:nvSpPr>
        <p:spPr>
          <a:xfrm>
            <a:off x="4116000" y="1557248"/>
            <a:ext cx="3960000" cy="39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E05E52-73AB-4B8E-AA1E-42BBC973EF22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4116000" y="3537248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750BAC-2ABF-4F64-BF06-D9735DE070D5}"/>
              </a:ext>
            </a:extLst>
          </p:cNvPr>
          <p:cNvCxnSpPr>
            <a:cxnSpLocks/>
          </p:cNvCxnSpPr>
          <p:nvPr/>
        </p:nvCxnSpPr>
        <p:spPr>
          <a:xfrm rot="1800000">
            <a:off x="4116000" y="353724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770ED60-1B27-4E8C-BEA9-69629D9759C7}"/>
              </a:ext>
            </a:extLst>
          </p:cNvPr>
          <p:cNvCxnSpPr>
            <a:cxnSpLocks/>
          </p:cNvCxnSpPr>
          <p:nvPr/>
        </p:nvCxnSpPr>
        <p:spPr>
          <a:xfrm rot="3600000">
            <a:off x="4120731" y="3537248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324F7C-FEB8-4224-81C4-FF664AA0B36D}"/>
              </a:ext>
            </a:extLst>
          </p:cNvPr>
          <p:cNvCxnSpPr>
            <a:cxnSpLocks/>
          </p:cNvCxnSpPr>
          <p:nvPr/>
        </p:nvCxnSpPr>
        <p:spPr>
          <a:xfrm rot="5400000">
            <a:off x="4116000" y="3537248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CD7139D-98B3-4199-91D3-9B6342C4715D}"/>
              </a:ext>
            </a:extLst>
          </p:cNvPr>
          <p:cNvCxnSpPr>
            <a:cxnSpLocks/>
          </p:cNvCxnSpPr>
          <p:nvPr/>
        </p:nvCxnSpPr>
        <p:spPr>
          <a:xfrm rot="7200000">
            <a:off x="4128441" y="3537248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3911366-82DB-49D4-8CC7-1636B8D7E51D}"/>
              </a:ext>
            </a:extLst>
          </p:cNvPr>
          <p:cNvCxnSpPr>
            <a:cxnSpLocks/>
          </p:cNvCxnSpPr>
          <p:nvPr/>
        </p:nvCxnSpPr>
        <p:spPr>
          <a:xfrm rot="9000000">
            <a:off x="4115999" y="353724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E779AF0D-6B79-423C-A028-D82A47DD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163845"/>
            <a:ext cx="61341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0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 Arte Digital  Círculo cromático</vt:lpstr>
      <vt:lpstr>Cores quentes e cores frias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  Círculo cromático</dc:title>
  <dc:creator>LAB4</dc:creator>
  <cp:lastModifiedBy>LAB4</cp:lastModifiedBy>
  <cp:revision>3</cp:revision>
  <dcterms:created xsi:type="dcterms:W3CDTF">2023-03-10T15:01:07Z</dcterms:created>
  <dcterms:modified xsi:type="dcterms:W3CDTF">2023-03-10T15:36:26Z</dcterms:modified>
</cp:coreProperties>
</file>