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00EE"/>
    <a:srgbClr val="00EEE3"/>
    <a:srgbClr val="00C1EE"/>
    <a:srgbClr val="60F42C"/>
    <a:srgbClr val="FF692D"/>
    <a:srgbClr val="EE00DD"/>
    <a:srgbClr val="FF8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D992A-63ED-4B77-9F27-41E52538F230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5A7AC-56E0-4668-9F6F-1608BBC37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60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EA13-6D5A-4AAF-BE5C-A0BFD7001B3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D4-2BD7-42F5-8078-CFD127FCD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34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EA13-6D5A-4AAF-BE5C-A0BFD7001B3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D4-2BD7-42F5-8078-CFD127FCD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77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EA13-6D5A-4AAF-BE5C-A0BFD7001B3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D4-2BD7-42F5-8078-CFD127FCDD84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8645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EA13-6D5A-4AAF-BE5C-A0BFD7001B3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D4-2BD7-42F5-8078-CFD127FCD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38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EA13-6D5A-4AAF-BE5C-A0BFD7001B3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D4-2BD7-42F5-8078-CFD127FCDD8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4247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EA13-6D5A-4AAF-BE5C-A0BFD7001B3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D4-2BD7-42F5-8078-CFD127FCD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74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EA13-6D5A-4AAF-BE5C-A0BFD7001B3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D4-2BD7-42F5-8078-CFD127FCD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197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EA13-6D5A-4AAF-BE5C-A0BFD7001B3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D4-2BD7-42F5-8078-CFD127FCD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93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EA13-6D5A-4AAF-BE5C-A0BFD7001B3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D4-2BD7-42F5-8078-CFD127FCD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31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EA13-6D5A-4AAF-BE5C-A0BFD7001B3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D4-2BD7-42F5-8078-CFD127FCD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35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EA13-6D5A-4AAF-BE5C-A0BFD7001B3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D4-2BD7-42F5-8078-CFD127FCD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95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EA13-6D5A-4AAF-BE5C-A0BFD7001B3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D4-2BD7-42F5-8078-CFD127FCD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40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EA13-6D5A-4AAF-BE5C-A0BFD7001B3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D4-2BD7-42F5-8078-CFD127FCD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17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EA13-6D5A-4AAF-BE5C-A0BFD7001B3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D4-2BD7-42F5-8078-CFD127FCD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50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EA13-6D5A-4AAF-BE5C-A0BFD7001B3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D4-2BD7-42F5-8078-CFD127FCD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50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EA13-6D5A-4AAF-BE5C-A0BFD7001B3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D4-2BD7-42F5-8078-CFD127FCD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8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5EA13-6D5A-4AAF-BE5C-A0BFD7001B3F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3D97D4-2BD7-42F5-8078-CFD127FCDD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33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18064-30EC-4BD7-8606-C1D216873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068" y="1046162"/>
            <a:ext cx="9271000" cy="30559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Arte Digital</a:t>
            </a:r>
            <a:br>
              <a:rPr lang="pt-BR" dirty="0"/>
            </a:br>
            <a:r>
              <a:rPr lang="pt-BR" dirty="0"/>
              <a:t>Design Digital</a:t>
            </a:r>
            <a:br>
              <a:rPr lang="pt-BR" dirty="0"/>
            </a:br>
            <a:br>
              <a:rPr lang="pt-BR" dirty="0"/>
            </a:br>
            <a:r>
              <a:rPr lang="pt-BR" sz="3100" dirty="0"/>
              <a:t>Diagrama de cores primárias, secundárias e terciárias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BAD24B-90BA-4C7D-9EC8-6C50E1027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100" y="4714939"/>
            <a:ext cx="7766936" cy="1096899"/>
          </a:xfrm>
        </p:spPr>
        <p:txBody>
          <a:bodyPr/>
          <a:lstStyle/>
          <a:p>
            <a:pPr algn="ctr"/>
            <a:r>
              <a:rPr lang="pt-BR" dirty="0" err="1"/>
              <a:t>Raphaela</a:t>
            </a:r>
            <a:r>
              <a:rPr lang="pt-BR" dirty="0"/>
              <a:t> Rodrigues </a:t>
            </a:r>
            <a:r>
              <a:rPr lang="pt-BR" dirty="0" err="1"/>
              <a:t>Luvizotto</a:t>
            </a:r>
            <a:endParaRPr lang="pt-BR" dirty="0"/>
          </a:p>
          <a:p>
            <a:pPr algn="ctr"/>
            <a:r>
              <a:rPr lang="pt-BR" dirty="0"/>
              <a:t>1°C Grupo B</a:t>
            </a:r>
          </a:p>
        </p:txBody>
      </p:sp>
    </p:spTree>
    <p:extLst>
      <p:ext uri="{BB962C8B-B14F-4D97-AF65-F5344CB8AC3E}">
        <p14:creationId xmlns:p14="http://schemas.microsoft.com/office/powerpoint/2010/main" val="51272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49322-5A7A-4491-8A42-B03FF568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34" y="330200"/>
            <a:ext cx="8596668" cy="673100"/>
          </a:xfrm>
        </p:spPr>
        <p:txBody>
          <a:bodyPr/>
          <a:lstStyle/>
          <a:p>
            <a:r>
              <a:rPr lang="pt-BR" dirty="0"/>
              <a:t>Cores primárias</a:t>
            </a:r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CCD820E7-CDAF-4146-89BA-70F98448F692}"/>
              </a:ext>
            </a:extLst>
          </p:cNvPr>
          <p:cNvSpPr/>
          <p:nvPr/>
        </p:nvSpPr>
        <p:spPr>
          <a:xfrm>
            <a:off x="3886201" y="2273300"/>
            <a:ext cx="2760349" cy="2571750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A395A8A-E3AA-41C4-884E-F5AC11A8FA84}"/>
              </a:ext>
            </a:extLst>
          </p:cNvPr>
          <p:cNvSpPr/>
          <p:nvPr/>
        </p:nvSpPr>
        <p:spPr>
          <a:xfrm>
            <a:off x="4798375" y="1232525"/>
            <a:ext cx="936000" cy="9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5C370E2-194E-440B-8B36-A4908DEE4CF0}"/>
              </a:ext>
            </a:extLst>
          </p:cNvPr>
          <p:cNvSpPr/>
          <p:nvPr/>
        </p:nvSpPr>
        <p:spPr>
          <a:xfrm>
            <a:off x="2909549" y="4553575"/>
            <a:ext cx="936000" cy="93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1A66FCF-7DA7-4DFB-88BA-E526EDB6FCAB}"/>
              </a:ext>
            </a:extLst>
          </p:cNvPr>
          <p:cNvSpPr/>
          <p:nvPr/>
        </p:nvSpPr>
        <p:spPr>
          <a:xfrm>
            <a:off x="6687202" y="4518650"/>
            <a:ext cx="936000" cy="93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7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CB81D-7BDF-4404-AB82-F18DC560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4" y="228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pt-BR" dirty="0"/>
              <a:t>Cores secundárias</a:t>
            </a:r>
          </a:p>
        </p:txBody>
      </p:sp>
      <p:sp>
        <p:nvSpPr>
          <p:cNvPr id="3" name="Estrela: 6 Pontas 2">
            <a:extLst>
              <a:ext uri="{FF2B5EF4-FFF2-40B4-BE49-F238E27FC236}">
                <a16:creationId xmlns:a16="http://schemas.microsoft.com/office/drawing/2014/main" id="{899B97A6-EEA4-4886-9EBF-D79B2BDF218F}"/>
              </a:ext>
            </a:extLst>
          </p:cNvPr>
          <p:cNvSpPr/>
          <p:nvPr/>
        </p:nvSpPr>
        <p:spPr>
          <a:xfrm>
            <a:off x="3373568" y="1332875"/>
            <a:ext cx="3581399" cy="3442325"/>
          </a:xfrm>
          <a:prstGeom prst="star6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5A6CFEA-44EC-49E8-8077-D67B35BFD21A}"/>
              </a:ext>
            </a:extLst>
          </p:cNvPr>
          <p:cNvSpPr/>
          <p:nvPr/>
        </p:nvSpPr>
        <p:spPr>
          <a:xfrm>
            <a:off x="2388486" y="1535425"/>
            <a:ext cx="936000" cy="9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D7093C4-5D71-4A66-B195-52AF2A531F60}"/>
              </a:ext>
            </a:extLst>
          </p:cNvPr>
          <p:cNvSpPr/>
          <p:nvPr/>
        </p:nvSpPr>
        <p:spPr>
          <a:xfrm>
            <a:off x="7004049" y="1535425"/>
            <a:ext cx="936000" cy="936000"/>
          </a:xfrm>
          <a:prstGeom prst="ellipse">
            <a:avLst/>
          </a:prstGeom>
          <a:solidFill>
            <a:srgbClr val="FF8601"/>
          </a:solidFill>
          <a:ln>
            <a:solidFill>
              <a:srgbClr val="FF86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2BB18E0-41A8-4CCE-A5BC-75573D63D4A2}"/>
              </a:ext>
            </a:extLst>
          </p:cNvPr>
          <p:cNvSpPr/>
          <p:nvPr/>
        </p:nvSpPr>
        <p:spPr>
          <a:xfrm>
            <a:off x="4696268" y="4864100"/>
            <a:ext cx="936000" cy="9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CDC409-4FAA-4B51-BBF4-C21FF3E7C32B}"/>
              </a:ext>
            </a:extLst>
          </p:cNvPr>
          <p:cNvSpPr/>
          <p:nvPr/>
        </p:nvSpPr>
        <p:spPr>
          <a:xfrm>
            <a:off x="109112" y="2286759"/>
            <a:ext cx="2279374" cy="3974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EBDCFFA-4C2E-4A48-8421-63F94B9501C1}"/>
              </a:ext>
            </a:extLst>
          </p:cNvPr>
          <p:cNvSpPr/>
          <p:nvPr/>
        </p:nvSpPr>
        <p:spPr>
          <a:xfrm>
            <a:off x="7989131" y="2272679"/>
            <a:ext cx="2279374" cy="3974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1FC40A9-0D6F-4084-A25F-682D0B9581B8}"/>
              </a:ext>
            </a:extLst>
          </p:cNvPr>
          <p:cNvSpPr/>
          <p:nvPr/>
        </p:nvSpPr>
        <p:spPr>
          <a:xfrm>
            <a:off x="4024580" y="5889000"/>
            <a:ext cx="2279374" cy="3974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C022C23-AA95-4D05-B3FD-383C83D6ACC5}"/>
              </a:ext>
            </a:extLst>
          </p:cNvPr>
          <p:cNvSpPr txBox="1"/>
          <p:nvPr/>
        </p:nvSpPr>
        <p:spPr>
          <a:xfrm>
            <a:off x="315164" y="2286759"/>
            <a:ext cx="200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Azul+Vermelho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149211-1B66-45CE-AF52-1E617F4903D0}"/>
              </a:ext>
            </a:extLst>
          </p:cNvPr>
          <p:cNvSpPr/>
          <p:nvPr/>
        </p:nvSpPr>
        <p:spPr>
          <a:xfrm>
            <a:off x="4362605" y="5889000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Azul+Amarelo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8B04B4C-5986-4593-A555-A9412F8B5F8E}"/>
              </a:ext>
            </a:extLst>
          </p:cNvPr>
          <p:cNvSpPr txBox="1"/>
          <p:nvPr/>
        </p:nvSpPr>
        <p:spPr>
          <a:xfrm>
            <a:off x="8141322" y="2272679"/>
            <a:ext cx="227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Amarelo+Vermelho</a:t>
            </a:r>
          </a:p>
        </p:txBody>
      </p:sp>
    </p:spTree>
    <p:extLst>
      <p:ext uri="{BB962C8B-B14F-4D97-AF65-F5344CB8AC3E}">
        <p14:creationId xmlns:p14="http://schemas.microsoft.com/office/powerpoint/2010/main" val="373231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185F1-8E09-495E-A6FD-F2506575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21" y="135569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pt-BR" dirty="0"/>
              <a:t>Cores terciárias</a:t>
            </a:r>
          </a:p>
        </p:txBody>
      </p:sp>
      <p:sp>
        <p:nvSpPr>
          <p:cNvPr id="3" name="Estrela: 12 Pontas 2">
            <a:extLst>
              <a:ext uri="{FF2B5EF4-FFF2-40B4-BE49-F238E27FC236}">
                <a16:creationId xmlns:a16="http://schemas.microsoft.com/office/drawing/2014/main" id="{AA488008-D52F-4D2E-A137-DA6E807064E5}"/>
              </a:ext>
            </a:extLst>
          </p:cNvPr>
          <p:cNvSpPr/>
          <p:nvPr/>
        </p:nvSpPr>
        <p:spPr>
          <a:xfrm>
            <a:off x="2959100" y="1365250"/>
            <a:ext cx="4279900" cy="4127500"/>
          </a:xfrm>
          <a:prstGeom prst="star12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AAEF7A7-2496-4D3D-81F4-6F1D28115226}"/>
              </a:ext>
            </a:extLst>
          </p:cNvPr>
          <p:cNvSpPr/>
          <p:nvPr/>
        </p:nvSpPr>
        <p:spPr>
          <a:xfrm>
            <a:off x="3352801" y="758025"/>
            <a:ext cx="828000" cy="828000"/>
          </a:xfrm>
          <a:prstGeom prst="ellipse">
            <a:avLst/>
          </a:prstGeom>
          <a:solidFill>
            <a:srgbClr val="EE00DD"/>
          </a:solidFill>
          <a:ln>
            <a:solidFill>
              <a:srgbClr val="EE0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9EC3173-8C10-4F9D-B9C9-FDE089F7EEEA}"/>
              </a:ext>
            </a:extLst>
          </p:cNvPr>
          <p:cNvSpPr/>
          <p:nvPr/>
        </p:nvSpPr>
        <p:spPr>
          <a:xfrm>
            <a:off x="2001890" y="3015000"/>
            <a:ext cx="828000" cy="828000"/>
          </a:xfrm>
          <a:prstGeom prst="ellipse">
            <a:avLst/>
          </a:prstGeom>
          <a:solidFill>
            <a:srgbClr val="4F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7951E32-0018-47D6-8BE9-7418915040FA}"/>
              </a:ext>
            </a:extLst>
          </p:cNvPr>
          <p:cNvSpPr/>
          <p:nvPr/>
        </p:nvSpPr>
        <p:spPr>
          <a:xfrm>
            <a:off x="3352801" y="5284831"/>
            <a:ext cx="828000" cy="828000"/>
          </a:xfrm>
          <a:prstGeom prst="ellipse">
            <a:avLst/>
          </a:prstGeom>
          <a:solidFill>
            <a:srgbClr val="00EEE3"/>
          </a:solidFill>
          <a:ln>
            <a:solidFill>
              <a:srgbClr val="00E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E03A849-10AB-4762-A205-32AA32F20EF6}"/>
              </a:ext>
            </a:extLst>
          </p:cNvPr>
          <p:cNvSpPr/>
          <p:nvPr/>
        </p:nvSpPr>
        <p:spPr>
          <a:xfrm>
            <a:off x="6131998" y="5284831"/>
            <a:ext cx="828000" cy="828000"/>
          </a:xfrm>
          <a:prstGeom prst="ellipse">
            <a:avLst/>
          </a:prstGeom>
          <a:solidFill>
            <a:srgbClr val="60F42C"/>
          </a:solidFill>
          <a:ln>
            <a:solidFill>
              <a:srgbClr val="60F4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860AE30-0E25-4CC1-9B14-E99582B7D495}"/>
              </a:ext>
            </a:extLst>
          </p:cNvPr>
          <p:cNvSpPr/>
          <p:nvPr/>
        </p:nvSpPr>
        <p:spPr>
          <a:xfrm>
            <a:off x="7368210" y="2905274"/>
            <a:ext cx="828000" cy="828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1F9EA7F-5F73-473A-BE61-E41893DF8176}"/>
              </a:ext>
            </a:extLst>
          </p:cNvPr>
          <p:cNvSpPr/>
          <p:nvPr/>
        </p:nvSpPr>
        <p:spPr>
          <a:xfrm>
            <a:off x="6061605" y="758025"/>
            <a:ext cx="828000" cy="828000"/>
          </a:xfrm>
          <a:prstGeom prst="ellipse">
            <a:avLst/>
          </a:prstGeom>
          <a:solidFill>
            <a:srgbClr val="FF692D"/>
          </a:solidFill>
          <a:ln>
            <a:solidFill>
              <a:srgbClr val="FF69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6E2C7AC-C03C-40AF-A0EA-5758E999B6E1}"/>
              </a:ext>
            </a:extLst>
          </p:cNvPr>
          <p:cNvSpPr/>
          <p:nvPr/>
        </p:nvSpPr>
        <p:spPr>
          <a:xfrm>
            <a:off x="6959998" y="811948"/>
            <a:ext cx="2279374" cy="3974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9BE215B-F9A7-4143-855D-E44A7D379ECB}"/>
              </a:ext>
            </a:extLst>
          </p:cNvPr>
          <p:cNvSpPr/>
          <p:nvPr/>
        </p:nvSpPr>
        <p:spPr>
          <a:xfrm>
            <a:off x="96323" y="3889130"/>
            <a:ext cx="2279374" cy="3974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F303636-91A7-4470-A799-C9E094BC6F8F}"/>
              </a:ext>
            </a:extLst>
          </p:cNvPr>
          <p:cNvSpPr/>
          <p:nvPr/>
        </p:nvSpPr>
        <p:spPr>
          <a:xfrm>
            <a:off x="7822403" y="3889130"/>
            <a:ext cx="2279374" cy="3974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A68D4D4-2B42-46B5-B474-75C5587814DD}"/>
              </a:ext>
            </a:extLst>
          </p:cNvPr>
          <p:cNvSpPr/>
          <p:nvPr/>
        </p:nvSpPr>
        <p:spPr>
          <a:xfrm>
            <a:off x="6131998" y="6184725"/>
            <a:ext cx="2279374" cy="3974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F4CF20A-8D77-4C05-A160-7A31D603C12B}"/>
              </a:ext>
            </a:extLst>
          </p:cNvPr>
          <p:cNvSpPr/>
          <p:nvPr/>
        </p:nvSpPr>
        <p:spPr>
          <a:xfrm>
            <a:off x="1669337" y="6194929"/>
            <a:ext cx="2279374" cy="3974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3B64EFB-4BC5-4AE7-B510-3A2F3E6CBF47}"/>
              </a:ext>
            </a:extLst>
          </p:cNvPr>
          <p:cNvSpPr/>
          <p:nvPr/>
        </p:nvSpPr>
        <p:spPr>
          <a:xfrm>
            <a:off x="857737" y="790282"/>
            <a:ext cx="2279374" cy="3974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88F17A9-B362-4110-A504-48F34887E434}"/>
              </a:ext>
            </a:extLst>
          </p:cNvPr>
          <p:cNvSpPr txBox="1"/>
          <p:nvPr/>
        </p:nvSpPr>
        <p:spPr>
          <a:xfrm>
            <a:off x="1114366" y="827267"/>
            <a:ext cx="202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Vermelho+Roxo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DC51085-7CAC-468E-A88D-45488B456CBE}"/>
              </a:ext>
            </a:extLst>
          </p:cNvPr>
          <p:cNvSpPr txBox="1"/>
          <p:nvPr/>
        </p:nvSpPr>
        <p:spPr>
          <a:xfrm>
            <a:off x="7030391" y="819937"/>
            <a:ext cx="227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Vermelho+Laranja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A30273C-FF85-49C7-94B7-3096A92DC1B3}"/>
              </a:ext>
            </a:extLst>
          </p:cNvPr>
          <p:cNvSpPr txBox="1"/>
          <p:nvPr/>
        </p:nvSpPr>
        <p:spPr>
          <a:xfrm>
            <a:off x="577199" y="3880305"/>
            <a:ext cx="21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Azul+Roxo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B83AD4E-635A-4CDE-B4D0-005CA669FFEB}"/>
              </a:ext>
            </a:extLst>
          </p:cNvPr>
          <p:cNvSpPr txBox="1"/>
          <p:nvPr/>
        </p:nvSpPr>
        <p:spPr>
          <a:xfrm>
            <a:off x="7981429" y="3889130"/>
            <a:ext cx="227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Amarelo+Laranja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525D325-EB2D-403B-BB6E-E3EAACD88973}"/>
              </a:ext>
            </a:extLst>
          </p:cNvPr>
          <p:cNvSpPr txBox="1"/>
          <p:nvPr/>
        </p:nvSpPr>
        <p:spPr>
          <a:xfrm>
            <a:off x="2044025" y="6194929"/>
            <a:ext cx="218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Azul+Verde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A28D12A-BB2E-450E-BA1E-8916B69AF4E4}"/>
              </a:ext>
            </a:extLst>
          </p:cNvPr>
          <p:cNvSpPr txBox="1"/>
          <p:nvPr/>
        </p:nvSpPr>
        <p:spPr>
          <a:xfrm>
            <a:off x="6353590" y="6191978"/>
            <a:ext cx="227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Amarelo+Verde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9165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28</TotalTime>
  <Words>56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Facetado</vt:lpstr>
      <vt:lpstr>Arte Digital Design Digital  Diagrama de cores primárias, secundárias e terciárias</vt:lpstr>
      <vt:lpstr>Cores primárias</vt:lpstr>
      <vt:lpstr>Cores secundárias</vt:lpstr>
      <vt:lpstr>Cores terciárias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 Digital Design Digital  Diagrama de cores primárias, secundárias e terciárias</dc:title>
  <dc:creator>LAB4</dc:creator>
  <cp:lastModifiedBy>LAB4</cp:lastModifiedBy>
  <cp:revision>4</cp:revision>
  <dcterms:created xsi:type="dcterms:W3CDTF">2023-03-10T14:27:41Z</dcterms:created>
  <dcterms:modified xsi:type="dcterms:W3CDTF">2023-03-10T14:55:42Z</dcterms:modified>
</cp:coreProperties>
</file>