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17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2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87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80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912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95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89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783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7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3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20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04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77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39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7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56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09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526208-0EE9-487D-A171-5C3B0192185E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D1C2B9-7935-46C5-8F67-0E1634864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79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tax.com.br/big-data-tudo-o-que-voce-precisa-saber/" TargetMode="External"/><Relationship Id="rId2" Type="http://schemas.openxmlformats.org/officeDocument/2006/relationships/hyperlink" Target="https://www.oracle.com/br/big-data/guide/what-is-big-data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7950" y="1941342"/>
            <a:ext cx="10054050" cy="1379676"/>
          </a:xfrm>
        </p:spPr>
        <p:txBody>
          <a:bodyPr>
            <a:normAutofit fontScale="90000"/>
          </a:bodyPr>
          <a:lstStyle/>
          <a:p>
            <a:r>
              <a:rPr lang="pt-BR" sz="88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O que é Big Data?</a:t>
            </a:r>
            <a:endParaRPr lang="pt-BR" dirty="0">
              <a:ln w="38100" cap="rnd" cmpd="sng">
                <a:solidFill>
                  <a:schemeClr val="accent3">
                    <a:lumMod val="75000"/>
                  </a:schemeClr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537556" y="6338538"/>
            <a:ext cx="2654444" cy="519462"/>
          </a:xfrm>
        </p:spPr>
        <p:txBody>
          <a:bodyPr/>
          <a:lstStyle/>
          <a:p>
            <a:r>
              <a:rPr lang="pt-BR" b="1" i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Raphael </a:t>
            </a:r>
            <a:r>
              <a:rPr lang="pt-BR" b="1" i="1" dirty="0" err="1" smtClean="0">
                <a:solidFill>
                  <a:schemeClr val="accent1"/>
                </a:solidFill>
                <a:latin typeface="Agency FB" panose="020B0503020202020204" pitchFamily="34" charset="0"/>
              </a:rPr>
              <a:t>Bachega</a:t>
            </a:r>
            <a:endParaRPr lang="pt-BR" b="1" i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9987" y="70338"/>
            <a:ext cx="119716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Esse conceito começou quando?</a:t>
            </a:r>
            <a:endParaRPr lang="pt-BR" sz="8000" dirty="0"/>
          </a:p>
        </p:txBody>
      </p:sp>
      <p:pic>
        <p:nvPicPr>
          <p:cNvPr id="3076" name="Picture 4" descr="ícone Viagem, itinerário, viagem, ponto, conexão, relacionam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81" y="3614366"/>
            <a:ext cx="1895280" cy="1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ícone Os usuarios, de equipe, de grupo, de pessoas, de pesso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61" y="4585036"/>
            <a:ext cx="1219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ícone Os usuarios, de equipe, de grupo, de pessoas, de pesso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81" y="3214316"/>
            <a:ext cx="1219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45911" y="1434905"/>
            <a:ext cx="6303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Muitos dados são gerados!!!</a:t>
            </a:r>
            <a:r>
              <a:rPr lang="pt-BR" sz="20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pt-BR" sz="2000" dirty="0"/>
          </a:p>
        </p:txBody>
      </p:sp>
      <p:pic>
        <p:nvPicPr>
          <p:cNvPr id="2056" name="Picture 8" descr="ícone Youtube, rede so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996" y="3156462"/>
            <a:ext cx="2204769" cy="220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ícone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66" y="853439"/>
            <a:ext cx="1684264" cy="168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ícone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327" y="2726469"/>
            <a:ext cx="1690785" cy="169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0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2357" y="1308296"/>
            <a:ext cx="97770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O que é?  Por que? </a:t>
            </a:r>
          </a:p>
          <a:p>
            <a:pPr algn="ctr"/>
            <a:r>
              <a:rPr lang="pt-BR" sz="66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Pra que?</a:t>
            </a:r>
            <a:endParaRPr lang="pt-BR" sz="6600" dirty="0"/>
          </a:p>
        </p:txBody>
      </p:sp>
      <p:pic>
        <p:nvPicPr>
          <p:cNvPr id="1026" name="Picture 2" descr="ícone De dados, analise de dados, banco de dados, pesqu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33" y="385188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Graficos, tabelas, grafico, negocios, estatisticas, aumentar, seta para cima, b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486475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cone Financiamento, crédito, dinheiro, negócios, dólar, m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86" y="360335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Nuvem de Gestão, , servidor, hospedagem de, se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341" y="3914873"/>
            <a:ext cx="1976192" cy="197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74721" y="1927275"/>
            <a:ext cx="97770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</a:rPr>
              <a:t>Velocidade </a:t>
            </a:r>
          </a:p>
          <a:p>
            <a:r>
              <a:rPr lang="pt-BR" sz="80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</a:rPr>
              <a:t>		Variedade</a:t>
            </a:r>
          </a:p>
          <a:p>
            <a:r>
              <a:rPr lang="pt-BR" sz="80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gency FB" panose="020B0503020202020204" pitchFamily="34" charset="0"/>
              </a:rPr>
              <a:t>				Volume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22009" y="219780"/>
            <a:ext cx="101024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Em que consiste?</a:t>
            </a:r>
            <a:endParaRPr lang="pt-BR" sz="8000" dirty="0"/>
          </a:p>
        </p:txBody>
      </p:sp>
      <p:pic>
        <p:nvPicPr>
          <p:cNvPr id="4104" name="Picture 8" descr="ícone Velocidade, medidor de t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34" y="192727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ícone De banda, medida, ferramentas 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74" y="4198305"/>
            <a:ext cx="1747945" cy="174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ícone Salvar to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99" y="331731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ícone Dbs, hado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91" y="2310460"/>
            <a:ext cx="2013704" cy="201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5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31682" y="1134181"/>
            <a:ext cx="1076031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Tudo isso pra que?</a:t>
            </a:r>
            <a:endParaRPr lang="pt-BR" sz="8000" dirty="0"/>
          </a:p>
        </p:txBody>
      </p:sp>
      <p:pic>
        <p:nvPicPr>
          <p:cNvPr id="5126" name="Picture 6" descr="ícone Financiamento, crédito, dinheiro, negócios, dólar, m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70" y="3104734"/>
            <a:ext cx="2360245" cy="236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ícone Graficos, tabelas, grafico, negocios, estatisticas, aumentar, seta para cima, b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904" y="3214979"/>
            <a:ext cx="2250000" cy="22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87946" y="1753159"/>
            <a:ext cx="567655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0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Obrigado!</a:t>
            </a:r>
            <a:r>
              <a:rPr lang="pt-BR" dirty="0" smtClean="0">
                <a:ln w="38100" cap="rnd" cmpd="sng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951785" y="4819915"/>
            <a:ext cx="66428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Links de pesquisa:</a:t>
            </a:r>
          </a:p>
          <a:p>
            <a:r>
              <a:rPr lang="pt-BR" dirty="0" smtClean="0">
                <a:hlinkClick r:id="rId2"/>
              </a:rPr>
              <a:t>https://www.oracle.com/br/big-data/guide/what-is-big-data.html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https://www.cetax.com.br/big-data-tudo-o-que-voce-precisa-saber/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8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250</TotalTime>
  <Words>51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Arial Black</vt:lpstr>
      <vt:lpstr>Corbel</vt:lpstr>
      <vt:lpstr>Paralaxe</vt:lpstr>
      <vt:lpstr>O que é Big Data?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10</cp:revision>
  <dcterms:created xsi:type="dcterms:W3CDTF">2019-11-19T16:31:00Z</dcterms:created>
  <dcterms:modified xsi:type="dcterms:W3CDTF">2019-11-19T20:41:46Z</dcterms:modified>
</cp:coreProperties>
</file>