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D8A3D-BE99-4936-BF2D-4BE2B4C8294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D49F7EB-0A44-4377-8BCD-F2959ADBDCF0}">
      <dgm:prSet phldrT="[Texto]"/>
      <dgm:spPr/>
      <dgm:t>
        <a:bodyPr/>
        <a:lstStyle/>
        <a:p>
          <a:r>
            <a:rPr lang="pt-BR" dirty="0" smtClean="0"/>
            <a:t>Teste de página Web. Analisar o quanto ele comporta de acessos simultâneos</a:t>
          </a:r>
          <a:endParaRPr lang="pt-BR" dirty="0"/>
        </a:p>
      </dgm:t>
    </dgm:pt>
    <dgm:pt modelId="{FE955194-9103-43ED-8C37-DF6FCB7EC35A}" type="parTrans" cxnId="{6E15A94A-3AAC-49BF-9AF0-D216C1964150}">
      <dgm:prSet/>
      <dgm:spPr/>
      <dgm:t>
        <a:bodyPr/>
        <a:lstStyle/>
        <a:p>
          <a:endParaRPr lang="pt-BR"/>
        </a:p>
      </dgm:t>
    </dgm:pt>
    <dgm:pt modelId="{49663F29-AD21-4EFD-AA2D-C419E74F0A33}" type="sibTrans" cxnId="{6E15A94A-3AAC-49BF-9AF0-D216C1964150}">
      <dgm:prSet/>
      <dgm:spPr/>
      <dgm:t>
        <a:bodyPr/>
        <a:lstStyle/>
        <a:p>
          <a:endParaRPr lang="pt-BR"/>
        </a:p>
      </dgm:t>
    </dgm:pt>
    <dgm:pt modelId="{6EF85EBB-734A-4B7A-8D65-D094B7E43070}">
      <dgm:prSet phldrT="[Texto]"/>
      <dgm:spPr/>
      <dgm:t>
        <a:bodyPr/>
        <a:lstStyle/>
        <a:p>
          <a:r>
            <a:rPr lang="pt-BR" dirty="0" smtClean="0"/>
            <a:t>Testar a quantidade suportada em cadastros</a:t>
          </a:r>
          <a:endParaRPr lang="pt-BR" dirty="0"/>
        </a:p>
      </dgm:t>
    </dgm:pt>
    <dgm:pt modelId="{4072753C-C5B3-428C-BB4F-0CB4476BF4FE}" type="parTrans" cxnId="{C136F3DA-9BDE-4614-B806-C3D8CEE821F2}">
      <dgm:prSet/>
      <dgm:spPr/>
      <dgm:t>
        <a:bodyPr/>
        <a:lstStyle/>
        <a:p>
          <a:endParaRPr lang="pt-BR"/>
        </a:p>
      </dgm:t>
    </dgm:pt>
    <dgm:pt modelId="{08649474-CC22-4C4A-9D83-6DDF0DFCB530}" type="sibTrans" cxnId="{C136F3DA-9BDE-4614-B806-C3D8CEE821F2}">
      <dgm:prSet/>
      <dgm:spPr/>
      <dgm:t>
        <a:bodyPr/>
        <a:lstStyle/>
        <a:p>
          <a:endParaRPr lang="pt-BR"/>
        </a:p>
      </dgm:t>
    </dgm:pt>
    <dgm:pt modelId="{27DAC954-2044-42E3-9BA3-1CDCF67EA56E}">
      <dgm:prSet phldrT="[Texto]"/>
      <dgm:spPr/>
      <dgm:t>
        <a:bodyPr/>
        <a:lstStyle/>
        <a:p>
          <a:r>
            <a:rPr lang="pt-BR" dirty="0" smtClean="0"/>
            <a:t>Testar se após a conclusão de cadastro o usuário recebe suas informações corretamente.</a:t>
          </a:r>
          <a:endParaRPr lang="pt-BR" dirty="0"/>
        </a:p>
      </dgm:t>
    </dgm:pt>
    <dgm:pt modelId="{2C1B8019-86DD-4419-BB1B-D104FB000E31}" type="sibTrans" cxnId="{936F5FA3-7730-407D-8D9A-23146DFD9643}">
      <dgm:prSet/>
      <dgm:spPr/>
      <dgm:t>
        <a:bodyPr/>
        <a:lstStyle/>
        <a:p>
          <a:endParaRPr lang="pt-BR"/>
        </a:p>
      </dgm:t>
    </dgm:pt>
    <dgm:pt modelId="{303B6E5C-3E48-441C-87CC-E0B270B1871D}" type="parTrans" cxnId="{936F5FA3-7730-407D-8D9A-23146DFD9643}">
      <dgm:prSet/>
      <dgm:spPr/>
      <dgm:t>
        <a:bodyPr/>
        <a:lstStyle/>
        <a:p>
          <a:endParaRPr lang="pt-BR"/>
        </a:p>
      </dgm:t>
    </dgm:pt>
    <dgm:pt modelId="{1C2886AB-A016-42AF-8375-8C4ABCF5E9EC}">
      <dgm:prSet phldrT="[Texto]"/>
      <dgm:spPr/>
      <dgm:t>
        <a:bodyPr/>
        <a:lstStyle/>
        <a:p>
          <a:r>
            <a:rPr lang="pt-BR" dirty="0" smtClean="0"/>
            <a:t>Testar a fluidez de navegação entre as funções da aplicação Web.</a:t>
          </a:r>
          <a:endParaRPr lang="pt-BR" dirty="0"/>
        </a:p>
      </dgm:t>
    </dgm:pt>
    <dgm:pt modelId="{29783491-3787-4339-877E-10911F25396F}" type="sibTrans" cxnId="{1F737987-1401-4105-95E3-EA2AAAF36BC6}">
      <dgm:prSet/>
      <dgm:spPr/>
      <dgm:t>
        <a:bodyPr/>
        <a:lstStyle/>
        <a:p>
          <a:endParaRPr lang="pt-BR"/>
        </a:p>
      </dgm:t>
    </dgm:pt>
    <dgm:pt modelId="{636624E0-304C-4024-91FD-5033BA3B9291}" type="parTrans" cxnId="{1F737987-1401-4105-95E3-EA2AAAF36BC6}">
      <dgm:prSet/>
      <dgm:spPr/>
      <dgm:t>
        <a:bodyPr/>
        <a:lstStyle/>
        <a:p>
          <a:endParaRPr lang="pt-BR"/>
        </a:p>
      </dgm:t>
    </dgm:pt>
    <dgm:pt modelId="{E22DBDAD-1BB1-45DB-A3C6-40A97F702500}">
      <dgm:prSet phldrT="[Texto]"/>
      <dgm:spPr/>
      <dgm:t>
        <a:bodyPr/>
        <a:lstStyle/>
        <a:p>
          <a:r>
            <a:rPr lang="pt-BR" dirty="0" smtClean="0"/>
            <a:t>Testar</a:t>
          </a:r>
          <a:r>
            <a:rPr lang="pt-BR" baseline="0" dirty="0" smtClean="0"/>
            <a:t> a capacidade do banco de dados</a:t>
          </a:r>
          <a:endParaRPr lang="pt-BR" dirty="0"/>
        </a:p>
      </dgm:t>
    </dgm:pt>
    <dgm:pt modelId="{F6F260D4-52FA-4A32-88C5-7A282A26EDC4}" type="sibTrans" cxnId="{58585D3D-616E-4301-8F15-7D88E20CBD36}">
      <dgm:prSet/>
      <dgm:spPr/>
      <dgm:t>
        <a:bodyPr/>
        <a:lstStyle/>
        <a:p>
          <a:endParaRPr lang="pt-BR"/>
        </a:p>
      </dgm:t>
    </dgm:pt>
    <dgm:pt modelId="{A3E1FEF6-6166-4B6C-A9B0-FB7FE895AD39}" type="parTrans" cxnId="{58585D3D-616E-4301-8F15-7D88E20CBD36}">
      <dgm:prSet/>
      <dgm:spPr/>
      <dgm:t>
        <a:bodyPr/>
        <a:lstStyle/>
        <a:p>
          <a:endParaRPr lang="pt-BR"/>
        </a:p>
      </dgm:t>
    </dgm:pt>
    <dgm:pt modelId="{9B9817C9-24B5-4141-A543-2DC63259C17C}" type="pres">
      <dgm:prSet presAssocID="{D29D8A3D-BE99-4936-BF2D-4BE2B4C8294E}" presName="cycle" presStyleCnt="0">
        <dgm:presLayoutVars>
          <dgm:dir/>
          <dgm:resizeHandles val="exact"/>
        </dgm:presLayoutVars>
      </dgm:prSet>
      <dgm:spPr/>
    </dgm:pt>
    <dgm:pt modelId="{368E8C2D-DB0C-4BFD-A3BD-2293FF6A357B}" type="pres">
      <dgm:prSet presAssocID="{2D49F7EB-0A44-4377-8BCD-F2959ADBDCF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0E06A08-9533-4A9A-B59C-E107495416F7}" type="pres">
      <dgm:prSet presAssocID="{2D49F7EB-0A44-4377-8BCD-F2959ADBDCF0}" presName="spNode" presStyleCnt="0"/>
      <dgm:spPr/>
    </dgm:pt>
    <dgm:pt modelId="{71076EE0-44A3-4805-80E2-24CD5A8E48B5}" type="pres">
      <dgm:prSet presAssocID="{49663F29-AD21-4EFD-AA2D-C419E74F0A33}" presName="sibTrans" presStyleLbl="sibTrans1D1" presStyleIdx="0" presStyleCnt="5"/>
      <dgm:spPr/>
    </dgm:pt>
    <dgm:pt modelId="{EBDFA3BE-07DB-49F5-8388-1DD7165DA4C1}" type="pres">
      <dgm:prSet presAssocID="{6EF85EBB-734A-4B7A-8D65-D094B7E4307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54EA305-7A3C-4F80-9D17-4810B35C0886}" type="pres">
      <dgm:prSet presAssocID="{6EF85EBB-734A-4B7A-8D65-D094B7E43070}" presName="spNode" presStyleCnt="0"/>
      <dgm:spPr/>
    </dgm:pt>
    <dgm:pt modelId="{F23C175D-5DC7-4F94-A40A-24760AA95530}" type="pres">
      <dgm:prSet presAssocID="{08649474-CC22-4C4A-9D83-6DDF0DFCB530}" presName="sibTrans" presStyleLbl="sibTrans1D1" presStyleIdx="1" presStyleCnt="5"/>
      <dgm:spPr/>
    </dgm:pt>
    <dgm:pt modelId="{995CA4DA-E300-4BA1-9E61-63EA3205C482}" type="pres">
      <dgm:prSet presAssocID="{E22DBDAD-1BB1-45DB-A3C6-40A97F70250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1B11399-83EA-4087-81D7-104073E3B938}" type="pres">
      <dgm:prSet presAssocID="{E22DBDAD-1BB1-45DB-A3C6-40A97F702500}" presName="spNode" presStyleCnt="0"/>
      <dgm:spPr/>
    </dgm:pt>
    <dgm:pt modelId="{0749F7E2-46C9-4DE4-B45C-0CEA47903C59}" type="pres">
      <dgm:prSet presAssocID="{F6F260D4-52FA-4A32-88C5-7A282A26EDC4}" presName="sibTrans" presStyleLbl="sibTrans1D1" presStyleIdx="2" presStyleCnt="5"/>
      <dgm:spPr/>
    </dgm:pt>
    <dgm:pt modelId="{9D865140-78F2-4150-B794-13BD99C1FDDC}" type="pres">
      <dgm:prSet presAssocID="{1C2886AB-A016-42AF-8375-8C4ABCF5E9E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FD3999D-B95F-4595-BF55-D2D1B30E38D1}" type="pres">
      <dgm:prSet presAssocID="{1C2886AB-A016-42AF-8375-8C4ABCF5E9EC}" presName="spNode" presStyleCnt="0"/>
      <dgm:spPr/>
    </dgm:pt>
    <dgm:pt modelId="{4EFF039D-932D-410F-8A0B-E91C1B6224F3}" type="pres">
      <dgm:prSet presAssocID="{29783491-3787-4339-877E-10911F25396F}" presName="sibTrans" presStyleLbl="sibTrans1D1" presStyleIdx="3" presStyleCnt="5"/>
      <dgm:spPr/>
    </dgm:pt>
    <dgm:pt modelId="{B03DAA97-F9E0-45A6-89EE-B695A36292D5}" type="pres">
      <dgm:prSet presAssocID="{27DAC954-2044-42E3-9BA3-1CDCF67EA56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09535D-B0F5-4C7E-AB19-C1257642AE11}" type="pres">
      <dgm:prSet presAssocID="{27DAC954-2044-42E3-9BA3-1CDCF67EA56E}" presName="spNode" presStyleCnt="0"/>
      <dgm:spPr/>
    </dgm:pt>
    <dgm:pt modelId="{F55A06DB-1B38-4074-B67C-56508C8C180D}" type="pres">
      <dgm:prSet presAssocID="{2C1B8019-86DD-4419-BB1B-D104FB000E31}" presName="sibTrans" presStyleLbl="sibTrans1D1" presStyleIdx="4" presStyleCnt="5"/>
      <dgm:spPr/>
    </dgm:pt>
  </dgm:ptLst>
  <dgm:cxnLst>
    <dgm:cxn modelId="{E05B15BC-CFF6-410A-8F0D-C0B1885581CF}" type="presOf" srcId="{E22DBDAD-1BB1-45DB-A3C6-40A97F702500}" destId="{995CA4DA-E300-4BA1-9E61-63EA3205C482}" srcOrd="0" destOrd="0" presId="urn:microsoft.com/office/officeart/2005/8/layout/cycle5"/>
    <dgm:cxn modelId="{92F33EE6-FFEB-49EB-B106-48495FC08BAE}" type="presOf" srcId="{08649474-CC22-4C4A-9D83-6DDF0DFCB530}" destId="{F23C175D-5DC7-4F94-A40A-24760AA95530}" srcOrd="0" destOrd="0" presId="urn:microsoft.com/office/officeart/2005/8/layout/cycle5"/>
    <dgm:cxn modelId="{C27FAD27-14A2-4B7B-932E-F559CC9168DE}" type="presOf" srcId="{2D49F7EB-0A44-4377-8BCD-F2959ADBDCF0}" destId="{368E8C2D-DB0C-4BFD-A3BD-2293FF6A357B}" srcOrd="0" destOrd="0" presId="urn:microsoft.com/office/officeart/2005/8/layout/cycle5"/>
    <dgm:cxn modelId="{7493AF96-7084-44FA-B6CF-3237515CAC5F}" type="presOf" srcId="{49663F29-AD21-4EFD-AA2D-C419E74F0A33}" destId="{71076EE0-44A3-4805-80E2-24CD5A8E48B5}" srcOrd="0" destOrd="0" presId="urn:microsoft.com/office/officeart/2005/8/layout/cycle5"/>
    <dgm:cxn modelId="{C8BBF2F2-602F-4EF0-AD5A-04DFB501C7EC}" type="presOf" srcId="{6EF85EBB-734A-4B7A-8D65-D094B7E43070}" destId="{EBDFA3BE-07DB-49F5-8388-1DD7165DA4C1}" srcOrd="0" destOrd="0" presId="urn:microsoft.com/office/officeart/2005/8/layout/cycle5"/>
    <dgm:cxn modelId="{1F737987-1401-4105-95E3-EA2AAAF36BC6}" srcId="{D29D8A3D-BE99-4936-BF2D-4BE2B4C8294E}" destId="{1C2886AB-A016-42AF-8375-8C4ABCF5E9EC}" srcOrd="3" destOrd="0" parTransId="{636624E0-304C-4024-91FD-5033BA3B9291}" sibTransId="{29783491-3787-4339-877E-10911F25396F}"/>
    <dgm:cxn modelId="{48B82D3C-A222-4F67-9B62-721E4218B836}" type="presOf" srcId="{1C2886AB-A016-42AF-8375-8C4ABCF5E9EC}" destId="{9D865140-78F2-4150-B794-13BD99C1FDDC}" srcOrd="0" destOrd="0" presId="urn:microsoft.com/office/officeart/2005/8/layout/cycle5"/>
    <dgm:cxn modelId="{459C5B4F-9195-4078-AEA1-C54EA7D9B7E7}" type="presOf" srcId="{2C1B8019-86DD-4419-BB1B-D104FB000E31}" destId="{F55A06DB-1B38-4074-B67C-56508C8C180D}" srcOrd="0" destOrd="0" presId="urn:microsoft.com/office/officeart/2005/8/layout/cycle5"/>
    <dgm:cxn modelId="{B11E74CD-93D8-4B78-AEF4-5885178663A8}" type="presOf" srcId="{27DAC954-2044-42E3-9BA3-1CDCF67EA56E}" destId="{B03DAA97-F9E0-45A6-89EE-B695A36292D5}" srcOrd="0" destOrd="0" presId="urn:microsoft.com/office/officeart/2005/8/layout/cycle5"/>
    <dgm:cxn modelId="{58585D3D-616E-4301-8F15-7D88E20CBD36}" srcId="{D29D8A3D-BE99-4936-BF2D-4BE2B4C8294E}" destId="{E22DBDAD-1BB1-45DB-A3C6-40A97F702500}" srcOrd="2" destOrd="0" parTransId="{A3E1FEF6-6166-4B6C-A9B0-FB7FE895AD39}" sibTransId="{F6F260D4-52FA-4A32-88C5-7A282A26EDC4}"/>
    <dgm:cxn modelId="{F33AD265-9A7F-430C-8EFA-CD2ED9A5FB97}" type="presOf" srcId="{F6F260D4-52FA-4A32-88C5-7A282A26EDC4}" destId="{0749F7E2-46C9-4DE4-B45C-0CEA47903C59}" srcOrd="0" destOrd="0" presId="urn:microsoft.com/office/officeart/2005/8/layout/cycle5"/>
    <dgm:cxn modelId="{653F4367-61CB-4632-82B5-1CAACF122420}" type="presOf" srcId="{D29D8A3D-BE99-4936-BF2D-4BE2B4C8294E}" destId="{9B9817C9-24B5-4141-A543-2DC63259C17C}" srcOrd="0" destOrd="0" presId="urn:microsoft.com/office/officeart/2005/8/layout/cycle5"/>
    <dgm:cxn modelId="{936F5FA3-7730-407D-8D9A-23146DFD9643}" srcId="{D29D8A3D-BE99-4936-BF2D-4BE2B4C8294E}" destId="{27DAC954-2044-42E3-9BA3-1CDCF67EA56E}" srcOrd="4" destOrd="0" parTransId="{303B6E5C-3E48-441C-87CC-E0B270B1871D}" sibTransId="{2C1B8019-86DD-4419-BB1B-D104FB000E31}"/>
    <dgm:cxn modelId="{C136F3DA-9BDE-4614-B806-C3D8CEE821F2}" srcId="{D29D8A3D-BE99-4936-BF2D-4BE2B4C8294E}" destId="{6EF85EBB-734A-4B7A-8D65-D094B7E43070}" srcOrd="1" destOrd="0" parTransId="{4072753C-C5B3-428C-BB4F-0CB4476BF4FE}" sibTransId="{08649474-CC22-4C4A-9D83-6DDF0DFCB530}"/>
    <dgm:cxn modelId="{6E15A94A-3AAC-49BF-9AF0-D216C1964150}" srcId="{D29D8A3D-BE99-4936-BF2D-4BE2B4C8294E}" destId="{2D49F7EB-0A44-4377-8BCD-F2959ADBDCF0}" srcOrd="0" destOrd="0" parTransId="{FE955194-9103-43ED-8C37-DF6FCB7EC35A}" sibTransId="{49663F29-AD21-4EFD-AA2D-C419E74F0A33}"/>
    <dgm:cxn modelId="{78D4CA97-32C9-4DA8-8252-3F20E15A942D}" type="presOf" srcId="{29783491-3787-4339-877E-10911F25396F}" destId="{4EFF039D-932D-410F-8A0B-E91C1B6224F3}" srcOrd="0" destOrd="0" presId="urn:microsoft.com/office/officeart/2005/8/layout/cycle5"/>
    <dgm:cxn modelId="{C95F1326-44E4-4335-81F0-7D8145F497CD}" type="presParOf" srcId="{9B9817C9-24B5-4141-A543-2DC63259C17C}" destId="{368E8C2D-DB0C-4BFD-A3BD-2293FF6A357B}" srcOrd="0" destOrd="0" presId="urn:microsoft.com/office/officeart/2005/8/layout/cycle5"/>
    <dgm:cxn modelId="{CA107B83-207F-4285-98F5-D8B1938D99B9}" type="presParOf" srcId="{9B9817C9-24B5-4141-A543-2DC63259C17C}" destId="{00E06A08-9533-4A9A-B59C-E107495416F7}" srcOrd="1" destOrd="0" presId="urn:microsoft.com/office/officeart/2005/8/layout/cycle5"/>
    <dgm:cxn modelId="{54C80224-27E2-48BC-9DEA-E3190F77CEAE}" type="presParOf" srcId="{9B9817C9-24B5-4141-A543-2DC63259C17C}" destId="{71076EE0-44A3-4805-80E2-24CD5A8E48B5}" srcOrd="2" destOrd="0" presId="urn:microsoft.com/office/officeart/2005/8/layout/cycle5"/>
    <dgm:cxn modelId="{B56C585E-90FC-48B1-AB59-D78AE9F59220}" type="presParOf" srcId="{9B9817C9-24B5-4141-A543-2DC63259C17C}" destId="{EBDFA3BE-07DB-49F5-8388-1DD7165DA4C1}" srcOrd="3" destOrd="0" presId="urn:microsoft.com/office/officeart/2005/8/layout/cycle5"/>
    <dgm:cxn modelId="{E2271B3E-61ED-4494-A0C4-C5809C936A92}" type="presParOf" srcId="{9B9817C9-24B5-4141-A543-2DC63259C17C}" destId="{154EA305-7A3C-4F80-9D17-4810B35C0886}" srcOrd="4" destOrd="0" presId="urn:microsoft.com/office/officeart/2005/8/layout/cycle5"/>
    <dgm:cxn modelId="{D7A2D662-E9E6-4F68-8E48-B8F40319D62E}" type="presParOf" srcId="{9B9817C9-24B5-4141-A543-2DC63259C17C}" destId="{F23C175D-5DC7-4F94-A40A-24760AA95530}" srcOrd="5" destOrd="0" presId="urn:microsoft.com/office/officeart/2005/8/layout/cycle5"/>
    <dgm:cxn modelId="{8D8BA0BC-152C-4715-A491-2BB383A9BD99}" type="presParOf" srcId="{9B9817C9-24B5-4141-A543-2DC63259C17C}" destId="{995CA4DA-E300-4BA1-9E61-63EA3205C482}" srcOrd="6" destOrd="0" presId="urn:microsoft.com/office/officeart/2005/8/layout/cycle5"/>
    <dgm:cxn modelId="{BDCEE9AE-1DD4-4B6C-B9B3-5C712ACBBEFE}" type="presParOf" srcId="{9B9817C9-24B5-4141-A543-2DC63259C17C}" destId="{D1B11399-83EA-4087-81D7-104073E3B938}" srcOrd="7" destOrd="0" presId="urn:microsoft.com/office/officeart/2005/8/layout/cycle5"/>
    <dgm:cxn modelId="{610998B6-CE4A-4AD1-A163-95E0D27C67FB}" type="presParOf" srcId="{9B9817C9-24B5-4141-A543-2DC63259C17C}" destId="{0749F7E2-46C9-4DE4-B45C-0CEA47903C59}" srcOrd="8" destOrd="0" presId="urn:microsoft.com/office/officeart/2005/8/layout/cycle5"/>
    <dgm:cxn modelId="{97702D84-F4BD-44EF-A938-89B982B07E50}" type="presParOf" srcId="{9B9817C9-24B5-4141-A543-2DC63259C17C}" destId="{9D865140-78F2-4150-B794-13BD99C1FDDC}" srcOrd="9" destOrd="0" presId="urn:microsoft.com/office/officeart/2005/8/layout/cycle5"/>
    <dgm:cxn modelId="{3A325996-A968-495D-8ECD-D1D4086A3539}" type="presParOf" srcId="{9B9817C9-24B5-4141-A543-2DC63259C17C}" destId="{1FD3999D-B95F-4595-BF55-D2D1B30E38D1}" srcOrd="10" destOrd="0" presId="urn:microsoft.com/office/officeart/2005/8/layout/cycle5"/>
    <dgm:cxn modelId="{60CB732A-F1A5-41C2-88FF-7E3A0AC875A3}" type="presParOf" srcId="{9B9817C9-24B5-4141-A543-2DC63259C17C}" destId="{4EFF039D-932D-410F-8A0B-E91C1B6224F3}" srcOrd="11" destOrd="0" presId="urn:microsoft.com/office/officeart/2005/8/layout/cycle5"/>
    <dgm:cxn modelId="{6D9E14F9-E899-453D-A2F6-AE12F53A58A6}" type="presParOf" srcId="{9B9817C9-24B5-4141-A543-2DC63259C17C}" destId="{B03DAA97-F9E0-45A6-89EE-B695A36292D5}" srcOrd="12" destOrd="0" presId="urn:microsoft.com/office/officeart/2005/8/layout/cycle5"/>
    <dgm:cxn modelId="{17B54BB8-8108-4A90-BF01-30B25B9952C1}" type="presParOf" srcId="{9B9817C9-24B5-4141-A543-2DC63259C17C}" destId="{0409535D-B0F5-4C7E-AB19-C1257642AE11}" srcOrd="13" destOrd="0" presId="urn:microsoft.com/office/officeart/2005/8/layout/cycle5"/>
    <dgm:cxn modelId="{4007B038-A42E-4403-8CFC-0095DBC7A26E}" type="presParOf" srcId="{9B9817C9-24B5-4141-A543-2DC63259C17C}" destId="{F55A06DB-1B38-4074-B67C-56508C8C180D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E8C2D-DB0C-4BFD-A3BD-2293FF6A357B}">
      <dsp:nvSpPr>
        <dsp:cNvPr id="0" name=""/>
        <dsp:cNvSpPr/>
      </dsp:nvSpPr>
      <dsp:spPr>
        <a:xfrm>
          <a:off x="5110757" y="2009"/>
          <a:ext cx="1970484" cy="1280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Teste de página Web. Analisar o quanto ele comporta de acessos simultâneos</a:t>
          </a:r>
          <a:endParaRPr lang="pt-BR" sz="1400" kern="1200" dirty="0"/>
        </a:p>
      </dsp:txBody>
      <dsp:txXfrm>
        <a:off x="5173281" y="64533"/>
        <a:ext cx="1845436" cy="1155766"/>
      </dsp:txXfrm>
    </dsp:sp>
    <dsp:sp modelId="{71076EE0-44A3-4805-80E2-24CD5A8E48B5}">
      <dsp:nvSpPr>
        <dsp:cNvPr id="0" name=""/>
        <dsp:cNvSpPr/>
      </dsp:nvSpPr>
      <dsp:spPr>
        <a:xfrm>
          <a:off x="3537748" y="642416"/>
          <a:ext cx="5116503" cy="5116503"/>
        </a:xfrm>
        <a:custGeom>
          <a:avLst/>
          <a:gdLst/>
          <a:ahLst/>
          <a:cxnLst/>
          <a:rect l="0" t="0" r="0" b="0"/>
          <a:pathLst>
            <a:path>
              <a:moveTo>
                <a:pt x="3807306" y="325649"/>
              </a:moveTo>
              <a:arcTo wR="2558251" hR="2558251" stAng="17953519" swAng="1211406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FA3BE-07DB-49F5-8388-1DD7165DA4C1}">
      <dsp:nvSpPr>
        <dsp:cNvPr id="0" name=""/>
        <dsp:cNvSpPr/>
      </dsp:nvSpPr>
      <dsp:spPr>
        <a:xfrm>
          <a:off x="7543799" y="1769717"/>
          <a:ext cx="1970484" cy="1280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Testar a quantidade suportada em cadastros</a:t>
          </a:r>
          <a:endParaRPr lang="pt-BR" sz="1400" kern="1200" dirty="0"/>
        </a:p>
      </dsp:txBody>
      <dsp:txXfrm>
        <a:off x="7606323" y="1832241"/>
        <a:ext cx="1845436" cy="1155766"/>
      </dsp:txXfrm>
    </dsp:sp>
    <dsp:sp modelId="{F23C175D-5DC7-4F94-A40A-24760AA95530}">
      <dsp:nvSpPr>
        <dsp:cNvPr id="0" name=""/>
        <dsp:cNvSpPr/>
      </dsp:nvSpPr>
      <dsp:spPr>
        <a:xfrm>
          <a:off x="3537748" y="642416"/>
          <a:ext cx="5116503" cy="5116503"/>
        </a:xfrm>
        <a:custGeom>
          <a:avLst/>
          <a:gdLst/>
          <a:ahLst/>
          <a:cxnLst/>
          <a:rect l="0" t="0" r="0" b="0"/>
          <a:pathLst>
            <a:path>
              <a:moveTo>
                <a:pt x="5110364" y="2735374"/>
              </a:moveTo>
              <a:arcTo wR="2558251" hR="2558251" stAng="21838206" swAng="135962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CA4DA-E300-4BA1-9E61-63EA3205C482}">
      <dsp:nvSpPr>
        <dsp:cNvPr id="0" name=""/>
        <dsp:cNvSpPr/>
      </dsp:nvSpPr>
      <dsp:spPr>
        <a:xfrm>
          <a:off x="6614460" y="4629930"/>
          <a:ext cx="1970484" cy="1280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Testar</a:t>
          </a:r>
          <a:r>
            <a:rPr lang="pt-BR" sz="1400" kern="1200" baseline="0" dirty="0" smtClean="0"/>
            <a:t> a capacidade do banco de dados</a:t>
          </a:r>
          <a:endParaRPr lang="pt-BR" sz="1400" kern="1200" dirty="0"/>
        </a:p>
      </dsp:txBody>
      <dsp:txXfrm>
        <a:off x="6676984" y="4692454"/>
        <a:ext cx="1845436" cy="1155766"/>
      </dsp:txXfrm>
    </dsp:sp>
    <dsp:sp modelId="{0749F7E2-46C9-4DE4-B45C-0CEA47903C59}">
      <dsp:nvSpPr>
        <dsp:cNvPr id="0" name=""/>
        <dsp:cNvSpPr/>
      </dsp:nvSpPr>
      <dsp:spPr>
        <a:xfrm>
          <a:off x="3537748" y="642416"/>
          <a:ext cx="5116503" cy="5116503"/>
        </a:xfrm>
        <a:custGeom>
          <a:avLst/>
          <a:gdLst/>
          <a:ahLst/>
          <a:cxnLst/>
          <a:rect l="0" t="0" r="0" b="0"/>
          <a:pathLst>
            <a:path>
              <a:moveTo>
                <a:pt x="2872151" y="5097172"/>
              </a:moveTo>
              <a:arcTo wR="2558251" hR="2558251" stAng="4977120" swAng="84576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65140-78F2-4150-B794-13BD99C1FDDC}">
      <dsp:nvSpPr>
        <dsp:cNvPr id="0" name=""/>
        <dsp:cNvSpPr/>
      </dsp:nvSpPr>
      <dsp:spPr>
        <a:xfrm>
          <a:off x="3607055" y="4629930"/>
          <a:ext cx="1970484" cy="1280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Testar a fluidez de navegação entre as funções da aplicação Web.</a:t>
          </a:r>
          <a:endParaRPr lang="pt-BR" sz="1400" kern="1200" dirty="0"/>
        </a:p>
      </dsp:txBody>
      <dsp:txXfrm>
        <a:off x="3669579" y="4692454"/>
        <a:ext cx="1845436" cy="1155766"/>
      </dsp:txXfrm>
    </dsp:sp>
    <dsp:sp modelId="{4EFF039D-932D-410F-8A0B-E91C1B6224F3}">
      <dsp:nvSpPr>
        <dsp:cNvPr id="0" name=""/>
        <dsp:cNvSpPr/>
      </dsp:nvSpPr>
      <dsp:spPr>
        <a:xfrm>
          <a:off x="3537748" y="642416"/>
          <a:ext cx="5116503" cy="5116503"/>
        </a:xfrm>
        <a:custGeom>
          <a:avLst/>
          <a:gdLst/>
          <a:ahLst/>
          <a:cxnLst/>
          <a:rect l="0" t="0" r="0" b="0"/>
          <a:pathLst>
            <a:path>
              <a:moveTo>
                <a:pt x="271390" y="3704949"/>
              </a:moveTo>
              <a:arcTo wR="2558251" hR="2558251" stAng="9202171" swAng="135962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DAA97-F9E0-45A6-89EE-B695A36292D5}">
      <dsp:nvSpPr>
        <dsp:cNvPr id="0" name=""/>
        <dsp:cNvSpPr/>
      </dsp:nvSpPr>
      <dsp:spPr>
        <a:xfrm>
          <a:off x="2677715" y="1769717"/>
          <a:ext cx="1970484" cy="1280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Testar se após a conclusão de cadastro o usuário recebe suas informações corretamente.</a:t>
          </a:r>
          <a:endParaRPr lang="pt-BR" sz="1400" kern="1200" dirty="0"/>
        </a:p>
      </dsp:txBody>
      <dsp:txXfrm>
        <a:off x="2740239" y="1832241"/>
        <a:ext cx="1845436" cy="1155766"/>
      </dsp:txXfrm>
    </dsp:sp>
    <dsp:sp modelId="{F55A06DB-1B38-4074-B67C-56508C8C180D}">
      <dsp:nvSpPr>
        <dsp:cNvPr id="0" name=""/>
        <dsp:cNvSpPr/>
      </dsp:nvSpPr>
      <dsp:spPr>
        <a:xfrm>
          <a:off x="3537748" y="642416"/>
          <a:ext cx="5116503" cy="5116503"/>
        </a:xfrm>
        <a:custGeom>
          <a:avLst/>
          <a:gdLst/>
          <a:ahLst/>
          <a:cxnLst/>
          <a:rect l="0" t="0" r="0" b="0"/>
          <a:pathLst>
            <a:path>
              <a:moveTo>
                <a:pt x="615396" y="893930"/>
              </a:moveTo>
              <a:arcTo wR="2558251" hR="2558251" stAng="13235075" swAng="1211406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19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5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896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437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376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561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5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3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76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68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5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54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58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59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05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44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03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D0FF0E-39BA-4DB1-BA43-D9AC5DF8E0E1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351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671048" y="1425388"/>
            <a:ext cx="968188" cy="1271998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31840" y="4055540"/>
            <a:ext cx="11308976" cy="16674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28" y="312773"/>
            <a:ext cx="3424518" cy="342451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1447" y="1425388"/>
            <a:ext cx="9440034" cy="1271998"/>
          </a:xfrm>
        </p:spPr>
        <p:txBody>
          <a:bodyPr>
            <a:normAutofit fontScale="90000"/>
          </a:bodyPr>
          <a:lstStyle/>
          <a:p>
            <a:r>
              <a:rPr lang="pt-BR" sz="8800" dirty="0" err="1" smtClean="0">
                <a:latin typeface="Trebuchet MS" panose="020B0603020202020204" pitchFamily="34" charset="0"/>
              </a:rPr>
              <a:t>TalmID</a:t>
            </a:r>
            <a:endParaRPr lang="pt-BR" sz="8800" dirty="0">
              <a:latin typeface="Trebuchet MS" panose="020B0603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2850" y="4247785"/>
            <a:ext cx="9386955" cy="1282944"/>
          </a:xfrm>
        </p:spPr>
        <p:txBody>
          <a:bodyPr>
            <a:normAutofit/>
          </a:bodyPr>
          <a:lstStyle/>
          <a:p>
            <a:r>
              <a:rPr lang="pt-BR" sz="6000" u="sng" dirty="0" smtClean="0">
                <a:latin typeface="Gabriola" panose="04040605051002020D02" pitchFamily="82" charset="0"/>
              </a:rPr>
              <a:t>Educação do mundo para o mundo</a:t>
            </a:r>
            <a:endParaRPr lang="pt-BR" sz="6000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3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>
                <a:solidFill>
                  <a:schemeClr val="accent1"/>
                </a:solidFill>
              </a:rPr>
              <a:t>Contextualização.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276864" y="1580050"/>
            <a:ext cx="92914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Criar uma plataforma que une pessoas que quer e tem necessidade de aprender de qualquer lugar com pessoas ou instituições que tem algo para ensinar.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Cursos ou alguns tipos de conhecimentos são caros as vezes escasso e muitas vezes inacessível para qualquer pessoa.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Sendo assim a plataforma cria um banco de dados que sincroniza por interesse de conhecimento e localidade.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Empresas interessadas em patrocinar os “professores”, facilita a ida deles para lugares mais remotos e ferramentas de trabalho, além de conseguir melhorar a imagem da instituição através da plataforma e incentivar os “professores” com benefícios em utilizar dos serviços de suas empresas.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903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839290" y="1849860"/>
            <a:ext cx="1914006" cy="166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 de usuário Aluno, Professor, Patrocínio e instituição educacional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869804" y="2357692"/>
            <a:ext cx="1707776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Especificação de usuário.</a:t>
            </a:r>
            <a:endParaRPr lang="pt-BR" dirty="0"/>
          </a:p>
        </p:txBody>
      </p:sp>
      <p:cxnSp>
        <p:nvCxnSpPr>
          <p:cNvPr id="9" name="Conector de Seta Reta 8"/>
          <p:cNvCxnSpPr>
            <a:stCxn id="7" idx="3"/>
            <a:endCxn id="6" idx="1"/>
          </p:cNvCxnSpPr>
          <p:nvPr/>
        </p:nvCxnSpPr>
        <p:spPr>
          <a:xfrm>
            <a:off x="3577580" y="2680422"/>
            <a:ext cx="12617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8133272" y="2407021"/>
            <a:ext cx="2005810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Registrar no Banco de dados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6741500" y="2729750"/>
            <a:ext cx="13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9136177" y="3052480"/>
            <a:ext cx="9006" cy="91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8282288" y="3953433"/>
            <a:ext cx="2461911" cy="1143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Achar usuário compatível, tanto para passar conhecimento quanto para aprender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H="1" flipV="1">
            <a:off x="6854400" y="4276162"/>
            <a:ext cx="1427889" cy="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5009952" y="3927411"/>
            <a:ext cx="1850309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Gerar calendário e horários</a:t>
            </a:r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 flipH="1" flipV="1">
            <a:off x="3582063" y="4276162"/>
            <a:ext cx="1427889" cy="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1737615" y="3855257"/>
            <a:ext cx="1839965" cy="84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Passar conhecimento e aprender</a:t>
            </a:r>
            <a:endParaRPr lang="pt-BR" dirty="0"/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sz="4800" u="sng" dirty="0">
                <a:solidFill>
                  <a:schemeClr val="accent1"/>
                </a:solidFill>
              </a:rPr>
              <a:t>H</a:t>
            </a:r>
            <a:r>
              <a:rPr lang="pt-BR" sz="4800" u="sng" dirty="0" smtClean="0">
                <a:solidFill>
                  <a:schemeClr val="accent1"/>
                </a:solidFill>
              </a:rPr>
              <a:t>LD</a:t>
            </a:r>
            <a:endParaRPr lang="pt-BR" sz="48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9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2671" y="0"/>
            <a:ext cx="10353762" cy="577777"/>
          </a:xfrm>
        </p:spPr>
        <p:txBody>
          <a:bodyPr>
            <a:normAutofit fontScale="90000"/>
          </a:bodyPr>
          <a:lstStyle/>
          <a:p>
            <a:r>
              <a:rPr lang="pt-BR" u="sng" dirty="0" smtClean="0">
                <a:solidFill>
                  <a:schemeClr val="accent1"/>
                </a:solidFill>
              </a:rPr>
              <a:t>Requisitos para o usuário.</a:t>
            </a:r>
            <a:endParaRPr lang="pt-BR" u="sng" dirty="0">
              <a:solidFill>
                <a:schemeClr val="accent1"/>
              </a:solidFill>
            </a:endParaRP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7779"/>
              </p:ext>
            </p:extLst>
          </p:nvPr>
        </p:nvGraphicFramePr>
        <p:xfrm>
          <a:off x="2675445" y="847165"/>
          <a:ext cx="6428213" cy="5512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318">
                  <a:extLst>
                    <a:ext uri="{9D8B030D-6E8A-4147-A177-3AD203B41FA5}">
                      <a16:colId xmlns:a16="http://schemas.microsoft.com/office/drawing/2014/main" val="1542093564"/>
                    </a:ext>
                  </a:extLst>
                </a:gridCol>
                <a:gridCol w="2111318">
                  <a:extLst>
                    <a:ext uri="{9D8B030D-6E8A-4147-A177-3AD203B41FA5}">
                      <a16:colId xmlns:a16="http://schemas.microsoft.com/office/drawing/2014/main" val="2212530632"/>
                    </a:ext>
                  </a:extLst>
                </a:gridCol>
                <a:gridCol w="2205577">
                  <a:extLst>
                    <a:ext uri="{9D8B030D-6E8A-4147-A177-3AD203B41FA5}">
                      <a16:colId xmlns:a16="http://schemas.microsoft.com/office/drawing/2014/main" val="3181232778"/>
                    </a:ext>
                  </a:extLst>
                </a:gridCol>
              </a:tblGrid>
              <a:tr h="37822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Requisitos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Tipo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Classe</a:t>
                      </a:r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20462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Tela de Cadastro</a:t>
                      </a:r>
                      <a:r>
                        <a:rPr lang="pt-BR" baseline="0" dirty="0" smtClean="0"/>
                        <a:t> Para usuário.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48708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Área com tipo de cadastro para usuários diferentes.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49606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Ficha de Cadastro</a:t>
                      </a:r>
                      <a:r>
                        <a:rPr lang="pt-BR" baseline="0" dirty="0" smtClean="0"/>
                        <a:t> para o banco de dados.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08455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Botão de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confirmação de cadastro para</a:t>
                      </a:r>
                      <a:r>
                        <a:rPr lang="pt-BR" baseline="0" dirty="0" smtClean="0"/>
                        <a:t> o usuário.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196829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Sincronia de usuários e aviso</a:t>
                      </a:r>
                      <a:r>
                        <a:rPr lang="pt-BR" baseline="0" dirty="0" smtClean="0"/>
                        <a:t> por e-mail do sucesso da aplicação.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Funcional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Essencial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57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3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u="sng" dirty="0" smtClean="0">
                <a:solidFill>
                  <a:schemeClr val="accent1"/>
                </a:solidFill>
              </a:rPr>
              <a:t>Teste de sistema.</a:t>
            </a:r>
            <a:endParaRPr lang="pt-BR" u="sng" dirty="0">
              <a:solidFill>
                <a:schemeClr val="accent1"/>
              </a:solidFill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362793"/>
              </p:ext>
            </p:extLst>
          </p:nvPr>
        </p:nvGraphicFramePr>
        <p:xfrm>
          <a:off x="0" y="860612"/>
          <a:ext cx="12192000" cy="5997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51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u="sng" dirty="0" smtClean="0">
                <a:solidFill>
                  <a:schemeClr val="accent1"/>
                </a:solidFill>
              </a:rPr>
              <a:t>Homologação.</a:t>
            </a:r>
            <a:endParaRPr lang="pt-BR" u="sng" dirty="0">
              <a:solidFill>
                <a:schemeClr val="accent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646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90</TotalTime>
  <Words>281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Calisto MT</vt:lpstr>
      <vt:lpstr>Gabriola</vt:lpstr>
      <vt:lpstr>Trebuchet MS</vt:lpstr>
      <vt:lpstr>Wingdings 2</vt:lpstr>
      <vt:lpstr>Ardósia</vt:lpstr>
      <vt:lpstr>TalmID</vt:lpstr>
      <vt:lpstr>Contextualização.</vt:lpstr>
      <vt:lpstr>HLD</vt:lpstr>
      <vt:lpstr>Requisitos para o usuário.</vt:lpstr>
      <vt:lpstr>Teste de sistema.</vt:lpstr>
      <vt:lpstr>Homologação.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TalmID</dc:title>
  <dc:creator>Aluno</dc:creator>
  <cp:lastModifiedBy>Aluno</cp:lastModifiedBy>
  <cp:revision>10</cp:revision>
  <dcterms:created xsi:type="dcterms:W3CDTF">2019-10-03T19:49:37Z</dcterms:created>
  <dcterms:modified xsi:type="dcterms:W3CDTF">2019-10-03T21:19:41Z</dcterms:modified>
</cp:coreProperties>
</file>