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0" r:id="rId9"/>
    <p:sldId id="271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420364-AF30-43A7-B7A1-1808B029FD4C}">
  <a:tblStyle styleId="{6E420364-AF30-43A7-B7A1-1808B029FD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tax.com.br/blog/big-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as.com/pt_br/insights/analytics/machine-learning.html" TargetMode="External"/><Relationship Id="rId4" Type="http://schemas.openxmlformats.org/officeDocument/2006/relationships/hyperlink" Target="https://www.oracle.com/br/big-data/guide/what-is-big-dat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99411" y="1636152"/>
            <a:ext cx="5251417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 que é Big Data?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662743" y="1785513"/>
            <a:ext cx="20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Tema: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923876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Obrigado!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Locais de pesquisa</a:t>
            </a:r>
            <a:endParaRPr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 smtClean="0"/>
              <a:t>Links que utilizei para pesquisar:</a:t>
            </a:r>
            <a:endParaRPr sz="2400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pt-BR" sz="2400" dirty="0" smtClean="0">
                <a:hlinkClick r:id="rId3"/>
              </a:rPr>
              <a:t>https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www.cetax.com.br/blog/big-data/</a:t>
            </a:r>
            <a:endParaRPr sz="2400" dirty="0" smtClean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>
                <a:hlinkClick r:id="rId4"/>
              </a:rPr>
              <a:t>https://</a:t>
            </a:r>
            <a:r>
              <a:rPr lang="pt-BR" sz="2400" dirty="0" smtClean="0">
                <a:hlinkClick r:id="rId4"/>
              </a:rPr>
              <a:t>www.oracle.com/br/big-data/guide/what-is-big-data.html</a:t>
            </a:r>
            <a:endParaRPr lang="pt-BR" sz="2400" dirty="0" smtClean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>
                <a:hlinkClick r:id="rId5"/>
              </a:rPr>
              <a:t>https://www.sas.com/pt_br/insights/analytics/machine-learning.html</a:t>
            </a:r>
            <a:endParaRPr sz="2400"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Big Data ao certo?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Picture 8" descr="ícone Nuvem de Gestão, , servidor, hospedagem de, s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3" y="2639683"/>
            <a:ext cx="1750386" cy="1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ícone De dados, analise de dados, banco de dados, pesqui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56" y="34175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ícone Graficos, tabelas, grafico, negocios, estatisticas, aumentar, seta para cima, b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22" y="22956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Quando isso começou?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47430" y="2514815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BR" sz="2400" dirty="0" smtClean="0"/>
              <a:t>1970 primeiros servidores de dados.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 sz="2400" dirty="0" smtClean="0"/>
              <a:t>1990 termo usado pela NASA.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2400" dirty="0" smtClean="0"/>
              <a:t>2005 Termo fica popular </a:t>
            </a:r>
            <a:endParaRPr sz="2400"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Muitos dados são gerados!!!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1" name="Picture 10" descr="ícone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50086"/>
            <a:ext cx="901570" cy="9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8" descr="ícone Youtube, rede soc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85" y="3326137"/>
            <a:ext cx="1294797" cy="12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704346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Não apenas pessoas geram dados.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857663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Machine learning.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Área de inteligência artificial.</a:t>
            </a:r>
            <a:endParaRPr lang="pt-BR" dirty="0"/>
          </a:p>
        </p:txBody>
      </p:sp>
      <p:pic>
        <p:nvPicPr>
          <p:cNvPr id="114" name="Picture 2" descr="ícone Inteligência artificial, cérebro, laptop, comput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538" y="2372262"/>
            <a:ext cx="1960607" cy="18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ícone Inteligência artificial, configurações,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896" y="209487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 que consiste?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85537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Velocidade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Velocidade de leitura de dados.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9657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Variedade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Variedade de dados, estruturados e não estruturados  e suas extensões.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Volume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Quantidade de dados.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8" descr="ícone Velocidade, medidor de te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3" y="14088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ícone Salvar to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5" y="1484269"/>
            <a:ext cx="1068353" cy="10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ícone De banda, medida, ferramentas 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5" y="1144473"/>
            <a:ext cx="1747945" cy="1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15742" y="459538"/>
            <a:ext cx="1380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gency FB" panose="020B0503020202020204" pitchFamily="34" charset="0"/>
              </a:rPr>
              <a:t>3V’s</a:t>
            </a:r>
            <a:endParaRPr lang="pt-BR" sz="4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1606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Hadoop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Primeiro programa de codigo aberto para efetuar trabalhos de Big Data em servidores de Dados.</a:t>
            </a:r>
            <a:endParaRPr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pic>
        <p:nvPicPr>
          <p:cNvPr id="3074" name="Picture 2" descr="ícone Dbs,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4" y="3875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05183" y="785844"/>
            <a:ext cx="4742700" cy="1662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O que precisa para trabalhar com isso?</a:t>
            </a: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ícone Mãos, handshake, business, trat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4" y="2062088"/>
            <a:ext cx="2173127" cy="21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9" y="2332583"/>
            <a:ext cx="1428674" cy="14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469147" y="180362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99,999,999$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455221" y="2470424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That’s a lot of money</a:t>
            </a:r>
            <a:endParaRPr sz="24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469147" y="56720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Tudo isso para?...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Sim você acertou!</a:t>
            </a:r>
            <a:endParaRPr sz="2400" dirty="0"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4340333" y="100233"/>
            <a:ext cx="2507276" cy="2527228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1748;p30"/>
          <p:cNvGrpSpPr/>
          <p:nvPr/>
        </p:nvGrpSpPr>
        <p:grpSpPr>
          <a:xfrm>
            <a:off x="6378576" y="2365754"/>
            <a:ext cx="2041078" cy="2234514"/>
            <a:chOff x="2181300" y="231400"/>
            <a:chExt cx="4262637" cy="4762499"/>
          </a:xfrm>
        </p:grpSpPr>
        <p:sp>
          <p:nvSpPr>
            <p:cNvPr id="531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9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721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705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689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673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6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640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624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607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153</Words>
  <Application>Microsoft Office PowerPoint</Application>
  <PresentationFormat>Apresentação na tela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Barlow</vt:lpstr>
      <vt:lpstr>Barlow Light</vt:lpstr>
      <vt:lpstr>Barlow SemiBold</vt:lpstr>
      <vt:lpstr>Calibri</vt:lpstr>
      <vt:lpstr>Raleway</vt:lpstr>
      <vt:lpstr>Raleway SemiBold</vt:lpstr>
      <vt:lpstr>Gaoler template</vt:lpstr>
      <vt:lpstr>O que é Big Data?</vt:lpstr>
      <vt:lpstr>O que é Big Data ao certo?</vt:lpstr>
      <vt:lpstr>Quando isso começou?</vt:lpstr>
      <vt:lpstr>Muitos dados são gerados!!!</vt:lpstr>
      <vt:lpstr>Não apenas pessoas geram dados.</vt:lpstr>
      <vt:lpstr>Em que consiste?</vt:lpstr>
      <vt:lpstr>Hadoop</vt:lpstr>
      <vt:lpstr>Apresentação do PowerPoint</vt:lpstr>
      <vt:lpstr>99,999,999$</vt:lpstr>
      <vt:lpstr>Obrigado!</vt:lpstr>
      <vt:lpstr>Locais de pesquisa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Big Data?</dc:title>
  <dc:creator>Aluno</dc:creator>
  <cp:lastModifiedBy>Aluno</cp:lastModifiedBy>
  <cp:revision>9</cp:revision>
  <dcterms:modified xsi:type="dcterms:W3CDTF">2019-11-22T19:23:19Z</dcterms:modified>
</cp:coreProperties>
</file>