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3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6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4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6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7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6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6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9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6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0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9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34B54F0-57C6-4D37-8520-C3AD9C2C39D6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4968D5-C8F6-4C69-A171-BD69328F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94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414337"/>
            <a:ext cx="8724900" cy="3992562"/>
          </a:xfrm>
        </p:spPr>
        <p:txBody>
          <a:bodyPr>
            <a:normAutofit/>
          </a:bodyPr>
          <a:lstStyle/>
          <a:p>
            <a:r>
              <a:rPr lang="pt-BR" dirty="0" smtClean="0"/>
              <a:t>Soluções :</a:t>
            </a:r>
            <a:br>
              <a:rPr lang="pt-BR" dirty="0" smtClean="0"/>
            </a:br>
            <a:r>
              <a:rPr lang="pt-BR" dirty="0" smtClean="0"/>
              <a:t>Atrasos, Faltas e Saídas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765" y="40513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Socioemocional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35350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Nome 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Evelyn </a:t>
            </a:r>
            <a:r>
              <a:rPr lang="pt-BR" dirty="0" smtClean="0"/>
              <a:t> Santos </a:t>
            </a:r>
            <a:endParaRPr lang="pt-BR" dirty="0" smtClean="0"/>
          </a:p>
          <a:p>
            <a:r>
              <a:rPr lang="pt-BR" dirty="0" smtClean="0"/>
              <a:t>Henrique </a:t>
            </a:r>
            <a:r>
              <a:rPr lang="pt-BR" dirty="0" smtClean="0"/>
              <a:t>Albuquerque</a:t>
            </a:r>
            <a:r>
              <a:rPr lang="pt-BR" dirty="0" smtClean="0"/>
              <a:t> </a:t>
            </a:r>
          </a:p>
          <a:p>
            <a:r>
              <a:rPr lang="pt-BR" dirty="0" smtClean="0"/>
              <a:t>Pedro Lucas</a:t>
            </a:r>
          </a:p>
          <a:p>
            <a:r>
              <a:rPr lang="pt-BR" dirty="0" smtClean="0"/>
              <a:t>Rafael </a:t>
            </a:r>
            <a:r>
              <a:rPr lang="pt-BR" dirty="0" err="1"/>
              <a:t>B</a:t>
            </a:r>
            <a:r>
              <a:rPr lang="pt-BR" dirty="0" err="1" smtClean="0"/>
              <a:t>achega</a:t>
            </a:r>
            <a:endParaRPr lang="pt-BR" dirty="0" smtClean="0"/>
          </a:p>
          <a:p>
            <a:r>
              <a:rPr lang="pt-BR" dirty="0" smtClean="0"/>
              <a:t>Luiz Fernando</a:t>
            </a:r>
          </a:p>
          <a:p>
            <a:r>
              <a:rPr lang="pt-BR" dirty="0" smtClean="0"/>
              <a:t>Daniel </a:t>
            </a:r>
            <a:r>
              <a:rPr lang="pt-BR" dirty="0" err="1" smtClean="0"/>
              <a:t>Fajan</a:t>
            </a:r>
            <a:endParaRPr lang="pt-BR" dirty="0" smtClean="0"/>
          </a:p>
          <a:p>
            <a:r>
              <a:rPr lang="pt-BR" dirty="0" smtClean="0"/>
              <a:t>Pedro Henrique Pinheiro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8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 flipH="1">
            <a:off x="810000" y="3188789"/>
            <a:ext cx="367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Berlin Sans FB Demi" panose="020E0802020502020306" pitchFamily="34" charset="0"/>
              </a:rPr>
              <a:t>Qual o problema ?</a:t>
            </a:r>
            <a:endParaRPr lang="pt-BR" sz="4400" b="1" dirty="0">
              <a:latin typeface="Berlin Sans FB Demi" panose="020E0802020502020306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2" y="2390774"/>
            <a:ext cx="4821238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028" y="1079500"/>
            <a:ext cx="11059772" cy="1943100"/>
          </a:xfrm>
        </p:spPr>
        <p:txBody>
          <a:bodyPr>
            <a:normAutofit fontScale="90000"/>
          </a:bodyPr>
          <a:lstStyle/>
          <a:p>
            <a:r>
              <a:rPr lang="pt-BR" sz="5300" dirty="0" smtClean="0">
                <a:latin typeface="Berlin Sans FB Demi" panose="020E0802020502020306" pitchFamily="34" charset="0"/>
              </a:rPr>
              <a:t>Conforme a situação de faltas, atrasos e saídas como proceder?</a:t>
            </a:r>
            <a:br>
              <a:rPr lang="pt-BR" sz="5300" dirty="0" smtClean="0">
                <a:latin typeface="Berlin Sans FB Demi" panose="020E0802020502020306" pitchFamily="34" charset="0"/>
              </a:rPr>
            </a:br>
            <a:r>
              <a:rPr lang="pt-BR" sz="4000" dirty="0">
                <a:latin typeface="Berlin Sans FB Demi" panose="020E0802020502020306" pitchFamily="34" charset="0"/>
              </a:rPr>
              <a:t/>
            </a:r>
            <a:br>
              <a:rPr lang="pt-BR" sz="4000" dirty="0">
                <a:latin typeface="Berlin Sans FB Demi" panose="020E0802020502020306" pitchFamily="34" charset="0"/>
              </a:rPr>
            </a:br>
            <a:endParaRPr lang="pt-BR" sz="4000" dirty="0">
              <a:latin typeface="Berlin Sans FB Demi" panose="020E0802020502020306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50900" y="2982843"/>
            <a:ext cx="22733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latin typeface="Berlin Sans FB Demi" panose="020E0802020502020306" pitchFamily="34" charset="0"/>
              </a:rPr>
              <a:t>Aluno</a:t>
            </a:r>
          </a:p>
          <a:p>
            <a:r>
              <a:rPr lang="pt-BR" sz="4400" dirty="0" smtClean="0"/>
              <a:t> </a:t>
            </a:r>
            <a:endParaRPr lang="pt-BR" sz="4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191500" y="2864222"/>
            <a:ext cx="34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P</a:t>
            </a:r>
            <a:r>
              <a:rPr lang="pt-BR" sz="6000" dirty="0" smtClean="0">
                <a:latin typeface="Berlin Sans FB" panose="020E0602020502020306" pitchFamily="34" charset="0"/>
              </a:rPr>
              <a:t>rofessor</a:t>
            </a:r>
            <a:endParaRPr lang="pt-BR" sz="6000" dirty="0">
              <a:latin typeface="Berlin Sans FB" panose="020E0602020502020306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93113" y="4002613"/>
            <a:ext cx="3049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Motivo</a:t>
            </a:r>
          </a:p>
          <a:p>
            <a:r>
              <a:rPr lang="pt-BR" sz="2400" dirty="0" smtClean="0"/>
              <a:t>Comprovar a falta </a:t>
            </a:r>
          </a:p>
          <a:p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191500" y="4028420"/>
            <a:ext cx="323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Conversar e Analisar o Motivo</a:t>
            </a:r>
          </a:p>
        </p:txBody>
      </p:sp>
    </p:spTree>
    <p:extLst>
      <p:ext uri="{BB962C8B-B14F-4D97-AF65-F5344CB8AC3E}">
        <p14:creationId xmlns:p14="http://schemas.microsoft.com/office/powerpoint/2010/main" val="4038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TOLERANCIAS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1200" y="2247900"/>
            <a:ext cx="1000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Atrasos em Intervalos</a:t>
            </a:r>
          </a:p>
          <a:p>
            <a:endParaRPr lang="pt-BR" sz="5400" dirty="0"/>
          </a:p>
          <a:p>
            <a:r>
              <a:rPr lang="pt-BR" sz="5400" dirty="0" smtClean="0"/>
              <a:t>Faltas</a:t>
            </a:r>
          </a:p>
          <a:p>
            <a:endParaRPr lang="pt-BR" sz="5400" dirty="0"/>
          </a:p>
          <a:p>
            <a:r>
              <a:rPr lang="pt-BR" sz="5400" dirty="0" smtClean="0"/>
              <a:t>Saídas Antecipadas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4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Influencia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9400" y="2806412"/>
            <a:ext cx="102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Como irão enxergar esse aluno?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Estágio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Faculdade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31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109</TotalTime>
  <Words>65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Berlin Sans FB</vt:lpstr>
      <vt:lpstr>Berlin Sans FB Demi</vt:lpstr>
      <vt:lpstr>Century Gothic</vt:lpstr>
      <vt:lpstr>Wingdings 2</vt:lpstr>
      <vt:lpstr>Citável</vt:lpstr>
      <vt:lpstr>Soluções : Atrasos, Faltas e Saídas</vt:lpstr>
      <vt:lpstr>Socioemocional</vt:lpstr>
      <vt:lpstr>Contextualização </vt:lpstr>
      <vt:lpstr>Conforme a situação de faltas, atrasos e saídas como proceder?  </vt:lpstr>
      <vt:lpstr>TOLERANCIAS</vt:lpstr>
      <vt:lpstr>Influencia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Soluções  Atrasos, Faltas e Saídas</dc:title>
  <dc:creator>Aluno</dc:creator>
  <cp:lastModifiedBy>Aluno</cp:lastModifiedBy>
  <cp:revision>12</cp:revision>
  <dcterms:created xsi:type="dcterms:W3CDTF">2019-08-26T21:23:21Z</dcterms:created>
  <dcterms:modified xsi:type="dcterms:W3CDTF">2019-08-27T21:27:47Z</dcterms:modified>
</cp:coreProperties>
</file>