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8" r:id="rId4"/>
    <p:sldId id="257" r:id="rId5"/>
    <p:sldId id="258" r:id="rId6"/>
    <p:sldId id="260" r:id="rId7"/>
    <p:sldId id="261" r:id="rId8"/>
    <p:sldId id="262" r:id="rId9"/>
    <p:sldId id="264" r:id="rId10"/>
    <p:sldId id="266" r:id="rId11"/>
    <p:sldId id="269" r:id="rId12"/>
    <p:sldId id="267" r:id="rId13"/>
    <p:sldId id="26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6BA-1987-4C0C-AFF2-483805B7DD6E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2ED8-A805-4817-8AE9-0A982605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6BA-1987-4C0C-AFF2-483805B7DD6E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2ED8-A805-4817-8AE9-0A982605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75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6BA-1987-4C0C-AFF2-483805B7DD6E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2ED8-A805-4817-8AE9-0A9826050345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9861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6BA-1987-4C0C-AFF2-483805B7DD6E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2ED8-A805-4817-8AE9-0A982605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598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6BA-1987-4C0C-AFF2-483805B7DD6E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2ED8-A805-4817-8AE9-0A9826050345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2392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6BA-1987-4C0C-AFF2-483805B7DD6E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2ED8-A805-4817-8AE9-0A982605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428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6BA-1987-4C0C-AFF2-483805B7DD6E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2ED8-A805-4817-8AE9-0A982605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938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6BA-1987-4C0C-AFF2-483805B7DD6E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2ED8-A805-4817-8AE9-0A982605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23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6BA-1987-4C0C-AFF2-483805B7DD6E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2ED8-A805-4817-8AE9-0A982605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9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6BA-1987-4C0C-AFF2-483805B7DD6E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2ED8-A805-4817-8AE9-0A982605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24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6BA-1987-4C0C-AFF2-483805B7DD6E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2ED8-A805-4817-8AE9-0A982605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06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6BA-1987-4C0C-AFF2-483805B7DD6E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2ED8-A805-4817-8AE9-0A982605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18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6BA-1987-4C0C-AFF2-483805B7DD6E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2ED8-A805-4817-8AE9-0A982605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90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6BA-1987-4C0C-AFF2-483805B7DD6E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2ED8-A805-4817-8AE9-0A982605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24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6BA-1987-4C0C-AFF2-483805B7DD6E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2ED8-A805-4817-8AE9-0A982605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27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6BA-1987-4C0C-AFF2-483805B7DD6E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2ED8-A805-4817-8AE9-0A982605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36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D36BA-1987-4C0C-AFF2-483805B7DD6E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BA2ED8-A805-4817-8AE9-0A982605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68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842247"/>
            <a:ext cx="7766936" cy="1845518"/>
          </a:xfrm>
        </p:spPr>
        <p:txBody>
          <a:bodyPr/>
          <a:lstStyle/>
          <a:p>
            <a:pPr algn="ctr"/>
            <a:r>
              <a:rPr lang="pt-BR" dirty="0" smtClean="0"/>
              <a:t>Desertificação, seca </a:t>
            </a:r>
            <a:r>
              <a:rPr lang="pt-BR" dirty="0" smtClean="0"/>
              <a:t>e </a:t>
            </a:r>
            <a:r>
              <a:rPr lang="pt-BR" dirty="0" smtClean="0"/>
              <a:t>agronegócio: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Problemas e Soluções tecnológicas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16249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 smtClean="0"/>
              <a:t>Daniel </a:t>
            </a:r>
            <a:r>
              <a:rPr lang="pt-BR" dirty="0" err="1" smtClean="0"/>
              <a:t>Juncks</a:t>
            </a:r>
            <a:endParaRPr lang="pt-BR" dirty="0" smtClean="0"/>
          </a:p>
          <a:p>
            <a:pPr algn="l"/>
            <a:r>
              <a:rPr lang="pt-BR" dirty="0" smtClean="0"/>
              <a:t>Gabriel </a:t>
            </a:r>
            <a:r>
              <a:rPr lang="pt-BR" dirty="0" err="1" smtClean="0"/>
              <a:t>Selotto</a:t>
            </a:r>
            <a:endParaRPr lang="pt-BR" dirty="0" smtClean="0"/>
          </a:p>
          <a:p>
            <a:pPr algn="l"/>
            <a:r>
              <a:rPr lang="pt-BR" dirty="0" err="1" smtClean="0"/>
              <a:t>Kaique</a:t>
            </a:r>
            <a:r>
              <a:rPr lang="pt-BR" dirty="0" smtClean="0"/>
              <a:t> Gomes</a:t>
            </a:r>
          </a:p>
          <a:p>
            <a:pPr algn="l"/>
            <a:r>
              <a:rPr lang="pt-BR" dirty="0" smtClean="0"/>
              <a:t>Raphael Augusto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125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42365"/>
            <a:ext cx="8596668" cy="1320800"/>
          </a:xfrm>
        </p:spPr>
        <p:txBody>
          <a:bodyPr>
            <a:noAutofit/>
          </a:bodyPr>
          <a:lstStyle/>
          <a:p>
            <a:r>
              <a:rPr lang="pt-BR" dirty="0"/>
              <a:t>Existe demanda do mercado para resolver o problema?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863165"/>
            <a:ext cx="8977654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A demanda existe. Porém poucas soluções incisivas foram tomadas.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A maior parte das soluções parte do governo, que por sua vez é ineficiente e temporário.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As soluções </a:t>
            </a:r>
            <a:r>
              <a:rPr lang="pt-BR" sz="2400" dirty="0" smtClean="0"/>
              <a:t>do Estado </a:t>
            </a:r>
            <a:r>
              <a:rPr lang="pt-BR" sz="2400" dirty="0"/>
              <a:t>são criação de poços artificiais, envio de alimento e transferência de renda para pessoas da área.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O Brasil pode expandir ainda mais seu mercado agrícola com a solução definitiva.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3219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42365"/>
            <a:ext cx="8596668" cy="1320800"/>
          </a:xfrm>
        </p:spPr>
        <p:txBody>
          <a:bodyPr>
            <a:noAutofit/>
          </a:bodyPr>
          <a:lstStyle/>
          <a:p>
            <a:r>
              <a:rPr lang="pt-BR" dirty="0" smtClean="0"/>
              <a:t>Existe movimento para resolver o problema?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76506"/>
            <a:ext cx="8776447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Sim, e grande parte dele vem do governo.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A iniciativa privada oferece poucas soluções, porém com a aliança comercial do governo </a:t>
            </a:r>
            <a:r>
              <a:rPr lang="pt-BR" sz="2400" dirty="0" smtClean="0"/>
              <a:t>Bolsonaro </a:t>
            </a:r>
            <a:r>
              <a:rPr lang="pt-BR" sz="2400" dirty="0"/>
              <a:t>com Israel, foi prometido ao Nordeste uma </a:t>
            </a:r>
            <a:r>
              <a:rPr lang="pt-BR" sz="2400" i="1" dirty="0" err="1" smtClean="0"/>
              <a:t>dessanalizadora</a:t>
            </a:r>
            <a:r>
              <a:rPr lang="pt-BR" sz="2400" dirty="0" smtClean="0"/>
              <a:t> </a:t>
            </a:r>
            <a:r>
              <a:rPr lang="pt-BR" sz="2400" dirty="0"/>
              <a:t>e um sistema de gotejamento hídrico.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Este projeto ambicioso promete mudar o patamar da região.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59" y="4453559"/>
            <a:ext cx="3115734" cy="230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90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6870"/>
            <a:ext cx="8596668" cy="1320800"/>
          </a:xfrm>
        </p:spPr>
        <p:txBody>
          <a:bodyPr>
            <a:noAutofit/>
          </a:bodyPr>
          <a:lstStyle/>
          <a:p>
            <a:r>
              <a:rPr lang="pt-BR" dirty="0" smtClean="0"/>
              <a:t>Existe tecnologia para o problema?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2359" y="1041700"/>
            <a:ext cx="895076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Sim, a tecnologia se chama WATEC, desenvolvida por Israel. A oitava maior empresa neste ramo.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Neste sistema é controlado a temperatura e a umidade do ambiente da estufa, promovendo a agricultura e a terra local.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Há sistemas de tubulação para enviar a água a longas distancias, ajudando na questão social também.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531" y="4131722"/>
            <a:ext cx="4677681" cy="252263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131722"/>
            <a:ext cx="4764080" cy="25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4911" y="0"/>
            <a:ext cx="8596668" cy="3880773"/>
          </a:xfrm>
        </p:spPr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 algn="ctr">
              <a:buNone/>
            </a:pPr>
            <a:r>
              <a:rPr lang="pt-BR" sz="8000" dirty="0" smtClean="0"/>
              <a:t>Obrigado!</a:t>
            </a:r>
            <a:endParaRPr lang="pt-BR" sz="8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10" y="3101788"/>
            <a:ext cx="4444253" cy="296283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41" y="3082511"/>
            <a:ext cx="4473169" cy="29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3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é o problema?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A desertificação no Brasil se tornou um problema econômico e social. As causas conhecidas são: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O</a:t>
            </a:r>
            <a:r>
              <a:rPr lang="pt-BR" sz="2400" dirty="0" smtClean="0"/>
              <a:t> </a:t>
            </a:r>
            <a:r>
              <a:rPr lang="pt-BR" sz="2400" dirty="0"/>
              <a:t>desmatamento da caatinga e do </a:t>
            </a:r>
            <a:r>
              <a:rPr lang="pt-BR" sz="2400" dirty="0" smtClean="0"/>
              <a:t>cerrado.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Uso </a:t>
            </a:r>
            <a:r>
              <a:rPr lang="pt-BR" sz="2400" dirty="0"/>
              <a:t>intensivo do </a:t>
            </a:r>
            <a:r>
              <a:rPr lang="pt-BR" sz="2400" dirty="0" smtClean="0"/>
              <a:t>solo</a:t>
            </a:r>
            <a:r>
              <a:rPr lang="pt-BR" sz="2400" dirty="0"/>
              <a:t>.</a:t>
            </a:r>
            <a:endParaRPr lang="pt-B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A </a:t>
            </a:r>
            <a:r>
              <a:rPr lang="pt-BR" sz="2400" dirty="0"/>
              <a:t>ocupação humana </a:t>
            </a:r>
            <a:r>
              <a:rPr lang="pt-BR" sz="2400" dirty="0" smtClean="0"/>
              <a:t>irregular.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As práticas </a:t>
            </a:r>
            <a:r>
              <a:rPr lang="pt-BR" sz="2400" dirty="0"/>
              <a:t>inadequadas de </a:t>
            </a:r>
            <a:r>
              <a:rPr lang="pt-BR" sz="2400" dirty="0" smtClean="0"/>
              <a:t>irrigação, a </a:t>
            </a:r>
            <a:r>
              <a:rPr lang="pt-BR" sz="2400" dirty="0"/>
              <a:t>fertilização química do solo e a mineração excessiva.</a:t>
            </a:r>
          </a:p>
        </p:txBody>
      </p:sp>
    </p:spTree>
    <p:extLst>
      <p:ext uri="{BB962C8B-B14F-4D97-AF65-F5344CB8AC3E}">
        <p14:creationId xmlns:p14="http://schemas.microsoft.com/office/powerpoint/2010/main" val="4711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sualizaÃ§Ã£o da im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06" y="618563"/>
            <a:ext cx="7251096" cy="544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8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está o problema?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A desertificação no Brasil se concentra numa área que envolve parte de oito estados nordestinos (Alagoas, Bahia, Ceará, Paraíba, Pernambuco, Piauí, Rio Grande do Norte e Sergipe) e parte do norte de Minas Gerais.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Em 2013, foram mapeados seis núcleos propensos à desertificação. Hoje, a situação se alastrou para 70% do Nordeste. </a:t>
            </a:r>
          </a:p>
        </p:txBody>
      </p:sp>
    </p:spTree>
    <p:extLst>
      <p:ext uri="{BB962C8B-B14F-4D97-AF65-F5344CB8AC3E}">
        <p14:creationId xmlns:p14="http://schemas.microsoft.com/office/powerpoint/2010/main" val="370802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sofre com este problema?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Uma população de 35 milhões de pessoas está sujeita a experimentar fortes perdas agrícolas, assistir à escalada de doenças </a:t>
            </a:r>
            <a:r>
              <a:rPr lang="pt-BR" sz="2400" dirty="0" smtClean="0"/>
              <a:t>e ter </a:t>
            </a:r>
            <a:r>
              <a:rPr lang="pt-BR" sz="2400" dirty="0"/>
              <a:t>de procurar outro lugar para viver. </a:t>
            </a:r>
            <a:endParaRPr lang="pt-B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Essas </a:t>
            </a:r>
            <a:r>
              <a:rPr lang="pt-BR" sz="2400" dirty="0"/>
              <a:t>pessoas moram em 1.488 municípios de 11 estados, incluindo todo o Nordeste, o norte de Minas Gerais e o do Espírito Santo.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7866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são os principais afetados?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63047"/>
            <a:ext cx="8596668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Bahia, Ceará e Pernambuco são os estados mais castigados, </a:t>
            </a:r>
            <a:r>
              <a:rPr lang="pt-BR" sz="2400" dirty="0" smtClean="0"/>
              <a:t>embora a </a:t>
            </a:r>
            <a:r>
              <a:rPr lang="pt-BR" sz="2400" dirty="0"/>
              <a:t>Paraíba seja o estado com maior extensão de área comprometida: 71% de seu território já sofrem perdas consideráveis.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18" y="3677303"/>
            <a:ext cx="4645398" cy="291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5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Este problema tende a aumentar ou diminuir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O problema tende e vai aumentar muito. Alguns dados sobre: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A </a:t>
            </a:r>
            <a:r>
              <a:rPr lang="pt-BR" sz="2400" dirty="0"/>
              <a:t>área afetada aumentou 482% nos últimos cinco anos (2012-2017) devido </a:t>
            </a:r>
            <a:r>
              <a:rPr lang="pt-BR" sz="2400" dirty="0" smtClean="0"/>
              <a:t>a desertificação.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O Instituto Nacional do Semiárido </a:t>
            </a:r>
            <a:r>
              <a:rPr lang="pt-BR" sz="2400" dirty="0" smtClean="0"/>
              <a:t>e </a:t>
            </a:r>
            <a:r>
              <a:rPr lang="pt-BR" sz="2400" dirty="0"/>
              <a:t>o Ministério do Meio Ambiente calcularam que 230.000 km² estavam virando deserto. Hoje, a área passou para 1.340.863 km². 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60621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Quanto custa este problema?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828799"/>
            <a:ext cx="8596668" cy="366123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O fenômeno ameaça reduzir em 11% o Produto Interno Bruto (PIB) do Nordeste até 2050. </a:t>
            </a:r>
            <a:endParaRPr lang="pt-B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Em 2012 a 2017, o </a:t>
            </a:r>
            <a:r>
              <a:rPr lang="pt-BR" sz="2400" dirty="0"/>
              <a:t>governo federal gastou R$ 28 milhões na recuperação dessas áreas. Somente em 2018</a:t>
            </a:r>
            <a:r>
              <a:rPr lang="pt-BR" sz="2400" dirty="0" smtClean="0"/>
              <a:t>, foram gastos R</a:t>
            </a:r>
            <a:r>
              <a:rPr lang="pt-BR" sz="2400" dirty="0"/>
              <a:t>$ 18,7 milhões) do Fundo Global para o Meio Ambiente, Fundo Clima e da Agência Nacional de Águas. 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473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O Problema afeta os aspectos de Sustentabilidade?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522" y="2344084"/>
            <a:ext cx="9327278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Essas áreas dependem muito do agronegócio (familiar e grandes fazendeiros).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Com </a:t>
            </a:r>
            <a:r>
              <a:rPr lang="pt-BR" sz="2400" dirty="0"/>
              <a:t>a Sustentabilidade em risco, tende-se a devastar mais terrenos e também se promove o êxodo rural, além de promover a desertificação do local que já é afetado pelo clima.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01189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575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Facetado</vt:lpstr>
      <vt:lpstr>Desertificação, seca e agronegócio: Problemas e Soluções tecnológicas</vt:lpstr>
      <vt:lpstr>Qual é o problema?</vt:lpstr>
      <vt:lpstr>Apresentação do PowerPoint</vt:lpstr>
      <vt:lpstr>Onde está o problema?</vt:lpstr>
      <vt:lpstr>Quem sofre com este problema?</vt:lpstr>
      <vt:lpstr>Quem são os principais afetados?</vt:lpstr>
      <vt:lpstr>Este problema tende a aumentar ou diminuir?</vt:lpstr>
      <vt:lpstr>Quanto custa este problema?</vt:lpstr>
      <vt:lpstr>O Problema afeta os aspectos de Sustentabilidade?</vt:lpstr>
      <vt:lpstr>Existe demanda do mercado para resolver o problema?</vt:lpstr>
      <vt:lpstr>Existe movimento para resolver o problema?</vt:lpstr>
      <vt:lpstr>Existe tecnologia para o problema?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16</cp:revision>
  <dcterms:created xsi:type="dcterms:W3CDTF">2019-08-05T19:30:07Z</dcterms:created>
  <dcterms:modified xsi:type="dcterms:W3CDTF">2019-08-05T15:42:50Z</dcterms:modified>
</cp:coreProperties>
</file>