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AD02C-1F93-4742-AC8C-8497D90C194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EEB783-64C7-4C8D-BD69-0F8603086ABD}">
      <dgm:prSet phldrT="[Texto]"/>
      <dgm:spPr/>
      <dgm:t>
        <a:bodyPr/>
        <a:lstStyle/>
        <a:p>
          <a:r>
            <a:rPr lang="pt-BR" dirty="0" smtClean="0"/>
            <a:t>Teste de página Web. Analisar o quanto ele comporta de acessos simultâneos</a:t>
          </a:r>
          <a:endParaRPr lang="pt-BR" dirty="0"/>
        </a:p>
      </dgm:t>
    </dgm:pt>
    <dgm:pt modelId="{0BFE7F49-5EDA-48F9-A2FC-4AEE3582129D}" type="parTrans" cxnId="{B2177D0C-B7D0-4FD6-9BB4-31A346C1F711}">
      <dgm:prSet/>
      <dgm:spPr/>
      <dgm:t>
        <a:bodyPr/>
        <a:lstStyle/>
        <a:p>
          <a:endParaRPr lang="pt-BR"/>
        </a:p>
      </dgm:t>
    </dgm:pt>
    <dgm:pt modelId="{497FCB64-7FE4-4BCC-96F3-CA693717CC9E}" type="sibTrans" cxnId="{B2177D0C-B7D0-4FD6-9BB4-31A346C1F711}">
      <dgm:prSet/>
      <dgm:spPr/>
      <dgm:t>
        <a:bodyPr/>
        <a:lstStyle/>
        <a:p>
          <a:endParaRPr lang="pt-BR"/>
        </a:p>
      </dgm:t>
    </dgm:pt>
    <dgm:pt modelId="{4A421E73-C1B8-4C16-8D73-1A9E39F048B9}">
      <dgm:prSet phldrT="[Texto]"/>
      <dgm:spPr/>
      <dgm:t>
        <a:bodyPr/>
        <a:lstStyle/>
        <a:p>
          <a:r>
            <a:rPr lang="pt-BR" dirty="0" smtClean="0"/>
            <a:t>Testar a quantidade suportada em cadastros</a:t>
          </a:r>
          <a:endParaRPr lang="pt-BR" dirty="0"/>
        </a:p>
      </dgm:t>
    </dgm:pt>
    <dgm:pt modelId="{469F059F-F324-4A28-877F-2AD935073B17}" type="parTrans" cxnId="{A85DB1F4-13CF-4420-8DC3-9F801671CAAA}">
      <dgm:prSet/>
      <dgm:spPr/>
      <dgm:t>
        <a:bodyPr/>
        <a:lstStyle/>
        <a:p>
          <a:endParaRPr lang="pt-BR"/>
        </a:p>
      </dgm:t>
    </dgm:pt>
    <dgm:pt modelId="{103C4F4C-FB2F-496B-A1FC-715428B079AF}" type="sibTrans" cxnId="{A85DB1F4-13CF-4420-8DC3-9F801671CAAA}">
      <dgm:prSet/>
      <dgm:spPr/>
      <dgm:t>
        <a:bodyPr/>
        <a:lstStyle/>
        <a:p>
          <a:endParaRPr lang="pt-BR"/>
        </a:p>
      </dgm:t>
    </dgm:pt>
    <dgm:pt modelId="{FF1A0D38-6DD6-48D6-ACB7-D22D3AB42675}">
      <dgm:prSet phldrT="[Texto]"/>
      <dgm:spPr/>
      <dgm:t>
        <a:bodyPr/>
        <a:lstStyle/>
        <a:p>
          <a:r>
            <a:rPr lang="pt-BR" dirty="0" smtClean="0"/>
            <a:t>Testar</a:t>
          </a:r>
          <a:r>
            <a:rPr lang="pt-BR" baseline="0" dirty="0" smtClean="0"/>
            <a:t> a capacidade do banco de dados</a:t>
          </a:r>
          <a:endParaRPr lang="pt-BR" dirty="0"/>
        </a:p>
      </dgm:t>
    </dgm:pt>
    <dgm:pt modelId="{6151453F-E0E5-4049-9425-714B1975C1FD}" type="parTrans" cxnId="{8A8E7D9A-CD7C-4774-8385-A985FB6A3DFC}">
      <dgm:prSet/>
      <dgm:spPr/>
      <dgm:t>
        <a:bodyPr/>
        <a:lstStyle/>
        <a:p>
          <a:endParaRPr lang="pt-BR"/>
        </a:p>
      </dgm:t>
    </dgm:pt>
    <dgm:pt modelId="{429718B5-A3D9-4849-8B39-B4885BDCF666}" type="sibTrans" cxnId="{8A8E7D9A-CD7C-4774-8385-A985FB6A3DFC}">
      <dgm:prSet/>
      <dgm:spPr/>
      <dgm:t>
        <a:bodyPr/>
        <a:lstStyle/>
        <a:p>
          <a:endParaRPr lang="pt-BR"/>
        </a:p>
      </dgm:t>
    </dgm:pt>
    <dgm:pt modelId="{BA868E7F-BBCD-45FF-AA29-6C9E2EEE6394}">
      <dgm:prSet phldrT="[Texto]"/>
      <dgm:spPr/>
      <dgm:t>
        <a:bodyPr/>
        <a:lstStyle/>
        <a:p>
          <a:r>
            <a:rPr lang="pt-BR" dirty="0" smtClean="0"/>
            <a:t>Teste de stress de navegação entre as funções da aplicação Web.</a:t>
          </a:r>
          <a:endParaRPr lang="pt-BR" dirty="0"/>
        </a:p>
      </dgm:t>
    </dgm:pt>
    <dgm:pt modelId="{E9B977FA-412A-4F8A-A930-1FF95655D482}" type="parTrans" cxnId="{5AC479B3-50AF-4B96-A198-CC09D766269D}">
      <dgm:prSet/>
      <dgm:spPr/>
      <dgm:t>
        <a:bodyPr/>
        <a:lstStyle/>
        <a:p>
          <a:endParaRPr lang="pt-BR"/>
        </a:p>
      </dgm:t>
    </dgm:pt>
    <dgm:pt modelId="{0972397D-F603-4E09-9C9F-17AA05733FF7}" type="sibTrans" cxnId="{5AC479B3-50AF-4B96-A198-CC09D766269D}">
      <dgm:prSet/>
      <dgm:spPr/>
      <dgm:t>
        <a:bodyPr/>
        <a:lstStyle/>
        <a:p>
          <a:endParaRPr lang="pt-BR"/>
        </a:p>
      </dgm:t>
    </dgm:pt>
    <dgm:pt modelId="{DC030ACB-0383-4541-9040-FBA031E83E34}">
      <dgm:prSet phldrT="[Texto]"/>
      <dgm:spPr/>
      <dgm:t>
        <a:bodyPr/>
        <a:lstStyle/>
        <a:p>
          <a:r>
            <a:rPr lang="pt-BR" dirty="0" smtClean="0"/>
            <a:t>Testar se após a conclusão de cadastro o usuário recebe suas informações corretamente.</a:t>
          </a:r>
          <a:endParaRPr lang="pt-BR" dirty="0"/>
        </a:p>
      </dgm:t>
    </dgm:pt>
    <dgm:pt modelId="{B84A5172-3255-47B1-8EE3-19D449A508B4}" type="parTrans" cxnId="{9ACF9B4E-CC91-4664-BAF0-BA19213093AD}">
      <dgm:prSet/>
      <dgm:spPr/>
      <dgm:t>
        <a:bodyPr/>
        <a:lstStyle/>
        <a:p>
          <a:endParaRPr lang="pt-BR"/>
        </a:p>
      </dgm:t>
    </dgm:pt>
    <dgm:pt modelId="{1F89C39F-C830-4566-987E-E26DB8D9BBD6}" type="sibTrans" cxnId="{9ACF9B4E-CC91-4664-BAF0-BA19213093AD}">
      <dgm:prSet/>
      <dgm:spPr/>
      <dgm:t>
        <a:bodyPr/>
        <a:lstStyle/>
        <a:p>
          <a:endParaRPr lang="pt-BR"/>
        </a:p>
      </dgm:t>
    </dgm:pt>
    <dgm:pt modelId="{42E7B45A-DA09-4184-876E-84EFDB4AA5FD}" type="pres">
      <dgm:prSet presAssocID="{596AD02C-1F93-4742-AC8C-8497D90C19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CA6DBE5-F220-482D-BD3D-9865C6BD0FC1}" type="pres">
      <dgm:prSet presAssocID="{29EEB783-64C7-4C8D-BD69-0F8603086ABD}" presName="composite" presStyleCnt="0"/>
      <dgm:spPr/>
    </dgm:pt>
    <dgm:pt modelId="{A428F73F-AA75-4A8D-AA29-36BF2BB3CC33}" type="pres">
      <dgm:prSet presAssocID="{29EEB783-64C7-4C8D-BD69-0F8603086ABD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DE840F-F77B-4670-B786-236B25661145}" type="pres">
      <dgm:prSet presAssocID="{29EEB783-64C7-4C8D-BD69-0F8603086ABD}" presName="tx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1F910D-D5B1-4243-B0EB-4B9C47CE4176}" type="pres">
      <dgm:prSet presAssocID="{497FCB64-7FE4-4BCC-96F3-CA693717CC9E}" presName="sibTrans" presStyleLbl="sibTrans2D1" presStyleIdx="0" presStyleCnt="4"/>
      <dgm:spPr/>
      <dgm:t>
        <a:bodyPr/>
        <a:lstStyle/>
        <a:p>
          <a:endParaRPr lang="pt-BR"/>
        </a:p>
      </dgm:t>
    </dgm:pt>
    <dgm:pt modelId="{ABEC0040-1D6C-4B03-B497-DBBB3518531C}" type="pres">
      <dgm:prSet presAssocID="{497FCB64-7FE4-4BCC-96F3-CA693717CC9E}" presName="connTx" presStyleLbl="sibTrans2D1" presStyleIdx="0" presStyleCnt="4"/>
      <dgm:spPr/>
      <dgm:t>
        <a:bodyPr/>
        <a:lstStyle/>
        <a:p>
          <a:endParaRPr lang="pt-BR"/>
        </a:p>
      </dgm:t>
    </dgm:pt>
    <dgm:pt modelId="{1BAE906F-33BC-4D1C-AC43-D345113BCC6B}" type="pres">
      <dgm:prSet presAssocID="{4A421E73-C1B8-4C16-8D73-1A9E39F048B9}" presName="composite" presStyleCnt="0"/>
      <dgm:spPr/>
    </dgm:pt>
    <dgm:pt modelId="{69D5F7B0-E0D7-49A7-A67F-898A79945B5D}" type="pres">
      <dgm:prSet presAssocID="{4A421E73-C1B8-4C16-8D73-1A9E39F048B9}" presName="imagSh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8AB9B2-2093-476A-BE53-D1C6D4EDB9D5}" type="pres">
      <dgm:prSet presAssocID="{4A421E73-C1B8-4C16-8D73-1A9E39F048B9}" presName="tx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CA5E5E-3D7D-43D0-A46A-C2BDAF5DFEF8}" type="pres">
      <dgm:prSet presAssocID="{103C4F4C-FB2F-496B-A1FC-715428B079AF}" presName="sibTrans" presStyleLbl="sibTrans2D1" presStyleIdx="1" presStyleCnt="4"/>
      <dgm:spPr/>
      <dgm:t>
        <a:bodyPr/>
        <a:lstStyle/>
        <a:p>
          <a:endParaRPr lang="pt-BR"/>
        </a:p>
      </dgm:t>
    </dgm:pt>
    <dgm:pt modelId="{56882926-EB8D-481B-AEBB-704CB974743B}" type="pres">
      <dgm:prSet presAssocID="{103C4F4C-FB2F-496B-A1FC-715428B079AF}" presName="connTx" presStyleLbl="sibTrans2D1" presStyleIdx="1" presStyleCnt="4"/>
      <dgm:spPr/>
      <dgm:t>
        <a:bodyPr/>
        <a:lstStyle/>
        <a:p>
          <a:endParaRPr lang="pt-BR"/>
        </a:p>
      </dgm:t>
    </dgm:pt>
    <dgm:pt modelId="{C7B18027-CFDC-416C-AD98-6CBF407B07A8}" type="pres">
      <dgm:prSet presAssocID="{FF1A0D38-6DD6-48D6-ACB7-D22D3AB42675}" presName="composite" presStyleCnt="0"/>
      <dgm:spPr/>
    </dgm:pt>
    <dgm:pt modelId="{E4B91B1E-1534-4034-AC8A-52CD7802DD95}" type="pres">
      <dgm:prSet presAssocID="{FF1A0D38-6DD6-48D6-ACB7-D22D3AB42675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56A46AB-BA06-4151-BC81-1A467179CC6E}" type="pres">
      <dgm:prSet presAssocID="{FF1A0D38-6DD6-48D6-ACB7-D22D3AB42675}" presName="tx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C87C32-264D-474A-9B4B-17B875BD9144}" type="pres">
      <dgm:prSet presAssocID="{429718B5-A3D9-4849-8B39-B4885BDCF666}" presName="sibTrans" presStyleLbl="sibTrans2D1" presStyleIdx="2" presStyleCnt="4"/>
      <dgm:spPr/>
      <dgm:t>
        <a:bodyPr/>
        <a:lstStyle/>
        <a:p>
          <a:endParaRPr lang="pt-BR"/>
        </a:p>
      </dgm:t>
    </dgm:pt>
    <dgm:pt modelId="{281F13E3-EBE2-4660-852D-8B42FD743206}" type="pres">
      <dgm:prSet presAssocID="{429718B5-A3D9-4849-8B39-B4885BDCF666}" presName="connTx" presStyleLbl="sibTrans2D1" presStyleIdx="2" presStyleCnt="4"/>
      <dgm:spPr/>
      <dgm:t>
        <a:bodyPr/>
        <a:lstStyle/>
        <a:p>
          <a:endParaRPr lang="pt-BR"/>
        </a:p>
      </dgm:t>
    </dgm:pt>
    <dgm:pt modelId="{6078A033-45D8-4C36-BEC6-B0452F347478}" type="pres">
      <dgm:prSet presAssocID="{BA868E7F-BBCD-45FF-AA29-6C9E2EEE6394}" presName="composite" presStyleCnt="0"/>
      <dgm:spPr/>
    </dgm:pt>
    <dgm:pt modelId="{F6E69D25-583B-4512-8591-6B6FE3052422}" type="pres">
      <dgm:prSet presAssocID="{BA868E7F-BBCD-45FF-AA29-6C9E2EEE6394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0F8FFA-AE60-4274-9843-26B9784FB67D}" type="pres">
      <dgm:prSet presAssocID="{BA868E7F-BBCD-45FF-AA29-6C9E2EEE6394}" presName="tx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0AB561-B2A6-499E-9BB7-924558EE33E5}" type="pres">
      <dgm:prSet presAssocID="{0972397D-F603-4E09-9C9F-17AA05733FF7}" presName="sibTrans" presStyleLbl="sibTrans2D1" presStyleIdx="3" presStyleCnt="4"/>
      <dgm:spPr/>
      <dgm:t>
        <a:bodyPr/>
        <a:lstStyle/>
        <a:p>
          <a:endParaRPr lang="pt-BR"/>
        </a:p>
      </dgm:t>
    </dgm:pt>
    <dgm:pt modelId="{691ECBDE-243E-4154-9C19-D89504AD23A3}" type="pres">
      <dgm:prSet presAssocID="{0972397D-F603-4E09-9C9F-17AA05733FF7}" presName="connTx" presStyleLbl="sibTrans2D1" presStyleIdx="3" presStyleCnt="4"/>
      <dgm:spPr/>
      <dgm:t>
        <a:bodyPr/>
        <a:lstStyle/>
        <a:p>
          <a:endParaRPr lang="pt-BR"/>
        </a:p>
      </dgm:t>
    </dgm:pt>
    <dgm:pt modelId="{FEC03CE5-8BEF-4D28-9BAF-CFB7FF151D81}" type="pres">
      <dgm:prSet presAssocID="{DC030ACB-0383-4541-9040-FBA031E83E34}" presName="composite" presStyleCnt="0"/>
      <dgm:spPr/>
    </dgm:pt>
    <dgm:pt modelId="{ACA43685-E356-4065-8C5B-486B768A1C7A}" type="pres">
      <dgm:prSet presAssocID="{DC030ACB-0383-4541-9040-FBA031E83E34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0CC0-9405-4FF3-8C28-7B9FC835DE10}" type="pres">
      <dgm:prSet presAssocID="{DC030ACB-0383-4541-9040-FBA031E83E34}" presName="tx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C479B3-50AF-4B96-A198-CC09D766269D}" srcId="{596AD02C-1F93-4742-AC8C-8497D90C194C}" destId="{BA868E7F-BBCD-45FF-AA29-6C9E2EEE6394}" srcOrd="3" destOrd="0" parTransId="{E9B977FA-412A-4F8A-A930-1FF95655D482}" sibTransId="{0972397D-F603-4E09-9C9F-17AA05733FF7}"/>
    <dgm:cxn modelId="{2F91E27D-43E1-4015-BAAB-45458F2ADAB1}" type="presOf" srcId="{103C4F4C-FB2F-496B-A1FC-715428B079AF}" destId="{56882926-EB8D-481B-AEBB-704CB974743B}" srcOrd="1" destOrd="0" presId="urn:microsoft.com/office/officeart/2005/8/layout/hProcess10"/>
    <dgm:cxn modelId="{2C8FF91C-AA73-44D3-A02A-6E6E6DDA9685}" type="presOf" srcId="{FF1A0D38-6DD6-48D6-ACB7-D22D3AB42675}" destId="{256A46AB-BA06-4151-BC81-1A467179CC6E}" srcOrd="0" destOrd="0" presId="urn:microsoft.com/office/officeart/2005/8/layout/hProcess10"/>
    <dgm:cxn modelId="{9ACF9B4E-CC91-4664-BAF0-BA19213093AD}" srcId="{596AD02C-1F93-4742-AC8C-8497D90C194C}" destId="{DC030ACB-0383-4541-9040-FBA031E83E34}" srcOrd="4" destOrd="0" parTransId="{B84A5172-3255-47B1-8EE3-19D449A508B4}" sibTransId="{1F89C39F-C830-4566-987E-E26DB8D9BBD6}"/>
    <dgm:cxn modelId="{2B904834-5479-445F-9EE6-E12B6C9C5F5F}" type="presOf" srcId="{0972397D-F603-4E09-9C9F-17AA05733FF7}" destId="{790AB561-B2A6-499E-9BB7-924558EE33E5}" srcOrd="0" destOrd="0" presId="urn:microsoft.com/office/officeart/2005/8/layout/hProcess10"/>
    <dgm:cxn modelId="{594F2E9C-BD32-4E6A-AB1B-1E95BECD03B6}" type="presOf" srcId="{497FCB64-7FE4-4BCC-96F3-CA693717CC9E}" destId="{351F910D-D5B1-4243-B0EB-4B9C47CE4176}" srcOrd="0" destOrd="0" presId="urn:microsoft.com/office/officeart/2005/8/layout/hProcess10"/>
    <dgm:cxn modelId="{8A8E7D9A-CD7C-4774-8385-A985FB6A3DFC}" srcId="{596AD02C-1F93-4742-AC8C-8497D90C194C}" destId="{FF1A0D38-6DD6-48D6-ACB7-D22D3AB42675}" srcOrd="2" destOrd="0" parTransId="{6151453F-E0E5-4049-9425-714B1975C1FD}" sibTransId="{429718B5-A3D9-4849-8B39-B4885BDCF666}"/>
    <dgm:cxn modelId="{6B299B1B-8078-478D-A8A0-8A05F69A52A4}" type="presOf" srcId="{DC030ACB-0383-4541-9040-FBA031E83E34}" destId="{53D70CC0-9405-4FF3-8C28-7B9FC835DE10}" srcOrd="0" destOrd="0" presId="urn:microsoft.com/office/officeart/2005/8/layout/hProcess10"/>
    <dgm:cxn modelId="{874DF7FC-A186-4348-AD7A-44F51BB60F48}" type="presOf" srcId="{4A421E73-C1B8-4C16-8D73-1A9E39F048B9}" destId="{158AB9B2-2093-476A-BE53-D1C6D4EDB9D5}" srcOrd="0" destOrd="0" presId="urn:microsoft.com/office/officeart/2005/8/layout/hProcess10"/>
    <dgm:cxn modelId="{613AF060-2EF6-465B-B9FA-734EF7CBED2C}" type="presOf" srcId="{596AD02C-1F93-4742-AC8C-8497D90C194C}" destId="{42E7B45A-DA09-4184-876E-84EFDB4AA5FD}" srcOrd="0" destOrd="0" presId="urn:microsoft.com/office/officeart/2005/8/layout/hProcess10"/>
    <dgm:cxn modelId="{B2177D0C-B7D0-4FD6-9BB4-31A346C1F711}" srcId="{596AD02C-1F93-4742-AC8C-8497D90C194C}" destId="{29EEB783-64C7-4C8D-BD69-0F8603086ABD}" srcOrd="0" destOrd="0" parTransId="{0BFE7F49-5EDA-48F9-A2FC-4AEE3582129D}" sibTransId="{497FCB64-7FE4-4BCC-96F3-CA693717CC9E}"/>
    <dgm:cxn modelId="{915AECE2-3CD6-42D3-AF33-91E4B07F89B5}" type="presOf" srcId="{429718B5-A3D9-4849-8B39-B4885BDCF666}" destId="{281F13E3-EBE2-4660-852D-8B42FD743206}" srcOrd="1" destOrd="0" presId="urn:microsoft.com/office/officeart/2005/8/layout/hProcess10"/>
    <dgm:cxn modelId="{A28E9F00-8F82-4A91-A4A2-53025318505C}" type="presOf" srcId="{429718B5-A3D9-4849-8B39-B4885BDCF666}" destId="{60C87C32-264D-474A-9B4B-17B875BD9144}" srcOrd="0" destOrd="0" presId="urn:microsoft.com/office/officeart/2005/8/layout/hProcess10"/>
    <dgm:cxn modelId="{7B88FBF1-B539-455E-AA96-7322C4D687AA}" type="presOf" srcId="{29EEB783-64C7-4C8D-BD69-0F8603086ABD}" destId="{65DE840F-F77B-4670-B786-236B25661145}" srcOrd="0" destOrd="0" presId="urn:microsoft.com/office/officeart/2005/8/layout/hProcess10"/>
    <dgm:cxn modelId="{77A1F796-B71D-4FD3-B072-10B8B67F4755}" type="presOf" srcId="{0972397D-F603-4E09-9C9F-17AA05733FF7}" destId="{691ECBDE-243E-4154-9C19-D89504AD23A3}" srcOrd="1" destOrd="0" presId="urn:microsoft.com/office/officeart/2005/8/layout/hProcess10"/>
    <dgm:cxn modelId="{A85DB1F4-13CF-4420-8DC3-9F801671CAAA}" srcId="{596AD02C-1F93-4742-AC8C-8497D90C194C}" destId="{4A421E73-C1B8-4C16-8D73-1A9E39F048B9}" srcOrd="1" destOrd="0" parTransId="{469F059F-F324-4A28-877F-2AD935073B17}" sibTransId="{103C4F4C-FB2F-496B-A1FC-715428B079AF}"/>
    <dgm:cxn modelId="{31ACC051-8E2D-4AE1-881F-BD3A5D3594C7}" type="presOf" srcId="{BA868E7F-BBCD-45FF-AA29-6C9E2EEE6394}" destId="{6E0F8FFA-AE60-4274-9843-26B9784FB67D}" srcOrd="0" destOrd="0" presId="urn:microsoft.com/office/officeart/2005/8/layout/hProcess10"/>
    <dgm:cxn modelId="{0DF1F891-C9FF-41E1-B97D-A4BBC881C35E}" type="presOf" srcId="{497FCB64-7FE4-4BCC-96F3-CA693717CC9E}" destId="{ABEC0040-1D6C-4B03-B497-DBBB3518531C}" srcOrd="1" destOrd="0" presId="urn:microsoft.com/office/officeart/2005/8/layout/hProcess10"/>
    <dgm:cxn modelId="{7CFDA2AE-29BC-48EA-BDE2-0ECA7AFAB80D}" type="presOf" srcId="{103C4F4C-FB2F-496B-A1FC-715428B079AF}" destId="{FECA5E5E-3D7D-43D0-A46A-C2BDAF5DFEF8}" srcOrd="0" destOrd="0" presId="urn:microsoft.com/office/officeart/2005/8/layout/hProcess10"/>
    <dgm:cxn modelId="{23B4A69F-2E69-418F-A960-9F049C45155E}" type="presParOf" srcId="{42E7B45A-DA09-4184-876E-84EFDB4AA5FD}" destId="{ECA6DBE5-F220-482D-BD3D-9865C6BD0FC1}" srcOrd="0" destOrd="0" presId="urn:microsoft.com/office/officeart/2005/8/layout/hProcess10"/>
    <dgm:cxn modelId="{93CC7FDA-D030-486E-8A44-04AC25669872}" type="presParOf" srcId="{ECA6DBE5-F220-482D-BD3D-9865C6BD0FC1}" destId="{A428F73F-AA75-4A8D-AA29-36BF2BB3CC33}" srcOrd="0" destOrd="0" presId="urn:microsoft.com/office/officeart/2005/8/layout/hProcess10"/>
    <dgm:cxn modelId="{905E7739-AF75-460D-9F81-A74992E9F8C3}" type="presParOf" srcId="{ECA6DBE5-F220-482D-BD3D-9865C6BD0FC1}" destId="{65DE840F-F77B-4670-B786-236B25661145}" srcOrd="1" destOrd="0" presId="urn:microsoft.com/office/officeart/2005/8/layout/hProcess10"/>
    <dgm:cxn modelId="{5753C00E-6235-4EB0-8CDF-D1F87AE77C69}" type="presParOf" srcId="{42E7B45A-DA09-4184-876E-84EFDB4AA5FD}" destId="{351F910D-D5B1-4243-B0EB-4B9C47CE4176}" srcOrd="1" destOrd="0" presId="urn:microsoft.com/office/officeart/2005/8/layout/hProcess10"/>
    <dgm:cxn modelId="{857145F1-27B8-40FA-B638-122C907CC3AF}" type="presParOf" srcId="{351F910D-D5B1-4243-B0EB-4B9C47CE4176}" destId="{ABEC0040-1D6C-4B03-B497-DBBB3518531C}" srcOrd="0" destOrd="0" presId="urn:microsoft.com/office/officeart/2005/8/layout/hProcess10"/>
    <dgm:cxn modelId="{C183DADC-B9D2-4788-BB62-397EEE73937A}" type="presParOf" srcId="{42E7B45A-DA09-4184-876E-84EFDB4AA5FD}" destId="{1BAE906F-33BC-4D1C-AC43-D345113BCC6B}" srcOrd="2" destOrd="0" presId="urn:microsoft.com/office/officeart/2005/8/layout/hProcess10"/>
    <dgm:cxn modelId="{72BCB3FC-7991-42D8-BB0E-12AA9C49AD8C}" type="presParOf" srcId="{1BAE906F-33BC-4D1C-AC43-D345113BCC6B}" destId="{69D5F7B0-E0D7-49A7-A67F-898A79945B5D}" srcOrd="0" destOrd="0" presId="urn:microsoft.com/office/officeart/2005/8/layout/hProcess10"/>
    <dgm:cxn modelId="{AFC68625-A093-436C-83BA-46806E0CD7CC}" type="presParOf" srcId="{1BAE906F-33BC-4D1C-AC43-D345113BCC6B}" destId="{158AB9B2-2093-476A-BE53-D1C6D4EDB9D5}" srcOrd="1" destOrd="0" presId="urn:microsoft.com/office/officeart/2005/8/layout/hProcess10"/>
    <dgm:cxn modelId="{7C24E4D8-4846-467B-80F0-F9AC6CF27171}" type="presParOf" srcId="{42E7B45A-DA09-4184-876E-84EFDB4AA5FD}" destId="{FECA5E5E-3D7D-43D0-A46A-C2BDAF5DFEF8}" srcOrd="3" destOrd="0" presId="urn:microsoft.com/office/officeart/2005/8/layout/hProcess10"/>
    <dgm:cxn modelId="{958A6B17-52E5-447C-BF21-490A3C3A94E8}" type="presParOf" srcId="{FECA5E5E-3D7D-43D0-A46A-C2BDAF5DFEF8}" destId="{56882926-EB8D-481B-AEBB-704CB974743B}" srcOrd="0" destOrd="0" presId="urn:microsoft.com/office/officeart/2005/8/layout/hProcess10"/>
    <dgm:cxn modelId="{2F9375ED-54B3-4025-A357-4B2C19CFE097}" type="presParOf" srcId="{42E7B45A-DA09-4184-876E-84EFDB4AA5FD}" destId="{C7B18027-CFDC-416C-AD98-6CBF407B07A8}" srcOrd="4" destOrd="0" presId="urn:microsoft.com/office/officeart/2005/8/layout/hProcess10"/>
    <dgm:cxn modelId="{65076A5E-BB6B-4828-A333-E67FB83007E6}" type="presParOf" srcId="{C7B18027-CFDC-416C-AD98-6CBF407B07A8}" destId="{E4B91B1E-1534-4034-AC8A-52CD7802DD95}" srcOrd="0" destOrd="0" presId="urn:microsoft.com/office/officeart/2005/8/layout/hProcess10"/>
    <dgm:cxn modelId="{08990094-943D-474D-A354-E8F99CB59D5F}" type="presParOf" srcId="{C7B18027-CFDC-416C-AD98-6CBF407B07A8}" destId="{256A46AB-BA06-4151-BC81-1A467179CC6E}" srcOrd="1" destOrd="0" presId="urn:microsoft.com/office/officeart/2005/8/layout/hProcess10"/>
    <dgm:cxn modelId="{027324BF-900A-490B-B644-E0D812327AAE}" type="presParOf" srcId="{42E7B45A-DA09-4184-876E-84EFDB4AA5FD}" destId="{60C87C32-264D-474A-9B4B-17B875BD9144}" srcOrd="5" destOrd="0" presId="urn:microsoft.com/office/officeart/2005/8/layout/hProcess10"/>
    <dgm:cxn modelId="{B23B6195-9B89-415F-A2DD-B683E937F0EF}" type="presParOf" srcId="{60C87C32-264D-474A-9B4B-17B875BD9144}" destId="{281F13E3-EBE2-4660-852D-8B42FD743206}" srcOrd="0" destOrd="0" presId="urn:microsoft.com/office/officeart/2005/8/layout/hProcess10"/>
    <dgm:cxn modelId="{5F70AFD6-192B-4D95-A7CA-44C48592CFFD}" type="presParOf" srcId="{42E7B45A-DA09-4184-876E-84EFDB4AA5FD}" destId="{6078A033-45D8-4C36-BEC6-B0452F347478}" srcOrd="6" destOrd="0" presId="urn:microsoft.com/office/officeart/2005/8/layout/hProcess10"/>
    <dgm:cxn modelId="{6623822D-DE08-4754-AD47-85D381FCACEA}" type="presParOf" srcId="{6078A033-45D8-4C36-BEC6-B0452F347478}" destId="{F6E69D25-583B-4512-8591-6B6FE3052422}" srcOrd="0" destOrd="0" presId="urn:microsoft.com/office/officeart/2005/8/layout/hProcess10"/>
    <dgm:cxn modelId="{ABDCAB27-EE0B-4B7A-960A-AB4A35664A67}" type="presParOf" srcId="{6078A033-45D8-4C36-BEC6-B0452F347478}" destId="{6E0F8FFA-AE60-4274-9843-26B9784FB67D}" srcOrd="1" destOrd="0" presId="urn:microsoft.com/office/officeart/2005/8/layout/hProcess10"/>
    <dgm:cxn modelId="{0CB28892-9340-47E3-AA19-EFB2BA882035}" type="presParOf" srcId="{42E7B45A-DA09-4184-876E-84EFDB4AA5FD}" destId="{790AB561-B2A6-499E-9BB7-924558EE33E5}" srcOrd="7" destOrd="0" presId="urn:microsoft.com/office/officeart/2005/8/layout/hProcess10"/>
    <dgm:cxn modelId="{F955BA24-65CD-43E1-B5AC-0AF8FB7DD767}" type="presParOf" srcId="{790AB561-B2A6-499E-9BB7-924558EE33E5}" destId="{691ECBDE-243E-4154-9C19-D89504AD23A3}" srcOrd="0" destOrd="0" presId="urn:microsoft.com/office/officeart/2005/8/layout/hProcess10"/>
    <dgm:cxn modelId="{9E081BDA-5AF3-43EC-996D-B15B781E97FD}" type="presParOf" srcId="{42E7B45A-DA09-4184-876E-84EFDB4AA5FD}" destId="{FEC03CE5-8BEF-4D28-9BAF-CFB7FF151D81}" srcOrd="8" destOrd="0" presId="urn:microsoft.com/office/officeart/2005/8/layout/hProcess10"/>
    <dgm:cxn modelId="{68DB9C08-0D8C-438D-B7B2-7C67E4BDAA03}" type="presParOf" srcId="{FEC03CE5-8BEF-4D28-9BAF-CFB7FF151D81}" destId="{ACA43685-E356-4065-8C5B-486B768A1C7A}" srcOrd="0" destOrd="0" presId="urn:microsoft.com/office/officeart/2005/8/layout/hProcess10"/>
    <dgm:cxn modelId="{00F76B25-0504-4BC8-9748-D45283F7F506}" type="presParOf" srcId="{FEC03CE5-8BEF-4D28-9BAF-CFB7FF151D81}" destId="{53D70CC0-9405-4FF3-8C28-7B9FC835DE1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77F54-C41A-4FA9-81C2-855ABB7D9AB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3BD593-77E7-4763-9222-24E044683DBF}">
      <dgm:prSet phldrT="[Texto]"/>
      <dgm:spPr/>
      <dgm:t>
        <a:bodyPr/>
        <a:lstStyle/>
        <a:p>
          <a:r>
            <a:rPr lang="pt-BR" dirty="0" smtClean="0"/>
            <a:t>Cliente acessar a página sem nenhum tipo de problema.</a:t>
          </a:r>
          <a:endParaRPr lang="pt-BR" dirty="0"/>
        </a:p>
      </dgm:t>
    </dgm:pt>
    <dgm:pt modelId="{BEB5FC43-FD00-4BE0-B7D2-547225A27DFD}" type="parTrans" cxnId="{5CCA6056-EA94-4CEB-9E53-DBFCA1A23935}">
      <dgm:prSet/>
      <dgm:spPr/>
      <dgm:t>
        <a:bodyPr/>
        <a:lstStyle/>
        <a:p>
          <a:endParaRPr lang="pt-BR"/>
        </a:p>
      </dgm:t>
    </dgm:pt>
    <dgm:pt modelId="{CD80D770-98B5-4CAA-85C7-CDAA7C931767}" type="sibTrans" cxnId="{5CCA6056-EA94-4CEB-9E53-DBFCA1A23935}">
      <dgm:prSet/>
      <dgm:spPr/>
      <dgm:t>
        <a:bodyPr/>
        <a:lstStyle/>
        <a:p>
          <a:endParaRPr lang="pt-BR"/>
        </a:p>
      </dgm:t>
    </dgm:pt>
    <dgm:pt modelId="{D455427D-E5B3-4205-BAFD-DAA4E08D6481}">
      <dgm:prSet phldrT="[Texto]"/>
      <dgm:spPr/>
      <dgm:t>
        <a:bodyPr/>
        <a:lstStyle/>
        <a:p>
          <a:r>
            <a:rPr lang="pt-BR" dirty="0" smtClean="0"/>
            <a:t>Concluir processo de cadastro com todas as funcionalidades do site.</a:t>
          </a:r>
          <a:endParaRPr lang="pt-BR" dirty="0"/>
        </a:p>
      </dgm:t>
    </dgm:pt>
    <dgm:pt modelId="{3EA91546-5770-4FAF-8FA5-BA3CB487D79B}" type="parTrans" cxnId="{D381A631-5A84-4783-BA51-D558099B4959}">
      <dgm:prSet/>
      <dgm:spPr/>
      <dgm:t>
        <a:bodyPr/>
        <a:lstStyle/>
        <a:p>
          <a:endParaRPr lang="pt-BR"/>
        </a:p>
      </dgm:t>
    </dgm:pt>
    <dgm:pt modelId="{B30D5ADD-73EC-4276-9FD3-D9A575E9F246}" type="sibTrans" cxnId="{D381A631-5A84-4783-BA51-D558099B4959}">
      <dgm:prSet/>
      <dgm:spPr/>
      <dgm:t>
        <a:bodyPr/>
        <a:lstStyle/>
        <a:p>
          <a:endParaRPr lang="pt-BR"/>
        </a:p>
      </dgm:t>
    </dgm:pt>
    <dgm:pt modelId="{426BE847-9911-4815-9970-116066DD75A2}">
      <dgm:prSet phldrT="[Texto]"/>
      <dgm:spPr/>
      <dgm:t>
        <a:bodyPr/>
        <a:lstStyle/>
        <a:p>
          <a:r>
            <a:rPr lang="pt-BR" dirty="0" smtClean="0"/>
            <a:t>Usuário receber resposta positiva em seu e-mail.</a:t>
          </a:r>
          <a:endParaRPr lang="pt-BR" dirty="0"/>
        </a:p>
      </dgm:t>
    </dgm:pt>
    <dgm:pt modelId="{101889DD-5C55-4E6B-A626-177DF5E19C96}" type="parTrans" cxnId="{AE9629D1-4A27-48AD-88BE-61D955067605}">
      <dgm:prSet/>
      <dgm:spPr/>
      <dgm:t>
        <a:bodyPr/>
        <a:lstStyle/>
        <a:p>
          <a:endParaRPr lang="pt-BR"/>
        </a:p>
      </dgm:t>
    </dgm:pt>
    <dgm:pt modelId="{FA8808DB-8372-450D-B3EE-ABCCD3C2DF65}" type="sibTrans" cxnId="{AE9629D1-4A27-48AD-88BE-61D955067605}">
      <dgm:prSet/>
      <dgm:spPr/>
      <dgm:t>
        <a:bodyPr/>
        <a:lstStyle/>
        <a:p>
          <a:endParaRPr lang="pt-BR"/>
        </a:p>
      </dgm:t>
    </dgm:pt>
    <dgm:pt modelId="{0D2742FE-F770-431A-9A1A-4C664A734133}" type="pres">
      <dgm:prSet presAssocID="{7A077F54-C41A-4FA9-81C2-855ABB7D9AB2}" presName="Name0" presStyleCnt="0">
        <dgm:presLayoutVars>
          <dgm:dir/>
          <dgm:resizeHandles val="exact"/>
        </dgm:presLayoutVars>
      </dgm:prSet>
      <dgm:spPr/>
    </dgm:pt>
    <dgm:pt modelId="{9A70B7D9-3A8B-45E1-A284-2500D3A85C90}" type="pres">
      <dgm:prSet presAssocID="{DF3BD593-77E7-4763-9222-24E044683DBF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4B8558-7173-460C-8BD0-5AC56011FBEF}" type="pres">
      <dgm:prSet presAssocID="{CD80D770-98B5-4CAA-85C7-CDAA7C931767}" presName="parSpace" presStyleCnt="0"/>
      <dgm:spPr/>
    </dgm:pt>
    <dgm:pt modelId="{DFDC0CF3-5FD6-4686-8554-437D179532AF}" type="pres">
      <dgm:prSet presAssocID="{D455427D-E5B3-4205-BAFD-DAA4E08D6481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846724-990F-4F8F-8B3E-FFF12A0FDFDF}" type="pres">
      <dgm:prSet presAssocID="{B30D5ADD-73EC-4276-9FD3-D9A575E9F246}" presName="parSpace" presStyleCnt="0"/>
      <dgm:spPr/>
    </dgm:pt>
    <dgm:pt modelId="{98BC32F6-3C8A-4112-BE79-689551A4AFAC}" type="pres">
      <dgm:prSet presAssocID="{426BE847-9911-4815-9970-116066DD75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CCA6056-EA94-4CEB-9E53-DBFCA1A23935}" srcId="{7A077F54-C41A-4FA9-81C2-855ABB7D9AB2}" destId="{DF3BD593-77E7-4763-9222-24E044683DBF}" srcOrd="0" destOrd="0" parTransId="{BEB5FC43-FD00-4BE0-B7D2-547225A27DFD}" sibTransId="{CD80D770-98B5-4CAA-85C7-CDAA7C931767}"/>
    <dgm:cxn modelId="{942EBAF2-653D-402E-9934-4752F43F4439}" type="presOf" srcId="{DF3BD593-77E7-4763-9222-24E044683DBF}" destId="{9A70B7D9-3A8B-45E1-A284-2500D3A85C90}" srcOrd="0" destOrd="0" presId="urn:microsoft.com/office/officeart/2005/8/layout/hChevron3"/>
    <dgm:cxn modelId="{7E9B7C3F-2B21-42B6-8787-65D5AE04E4D2}" type="presOf" srcId="{D455427D-E5B3-4205-BAFD-DAA4E08D6481}" destId="{DFDC0CF3-5FD6-4686-8554-437D179532AF}" srcOrd="0" destOrd="0" presId="urn:microsoft.com/office/officeart/2005/8/layout/hChevron3"/>
    <dgm:cxn modelId="{64F88B11-0CA2-4322-97BA-B595EE2F9DA3}" type="presOf" srcId="{426BE847-9911-4815-9970-116066DD75A2}" destId="{98BC32F6-3C8A-4112-BE79-689551A4AFAC}" srcOrd="0" destOrd="0" presId="urn:microsoft.com/office/officeart/2005/8/layout/hChevron3"/>
    <dgm:cxn modelId="{AE9629D1-4A27-48AD-88BE-61D955067605}" srcId="{7A077F54-C41A-4FA9-81C2-855ABB7D9AB2}" destId="{426BE847-9911-4815-9970-116066DD75A2}" srcOrd="2" destOrd="0" parTransId="{101889DD-5C55-4E6B-A626-177DF5E19C96}" sibTransId="{FA8808DB-8372-450D-B3EE-ABCCD3C2DF65}"/>
    <dgm:cxn modelId="{6D0961F6-5AB1-49C3-9248-CD1F5E23EBEC}" type="presOf" srcId="{7A077F54-C41A-4FA9-81C2-855ABB7D9AB2}" destId="{0D2742FE-F770-431A-9A1A-4C664A734133}" srcOrd="0" destOrd="0" presId="urn:microsoft.com/office/officeart/2005/8/layout/hChevron3"/>
    <dgm:cxn modelId="{D381A631-5A84-4783-BA51-D558099B4959}" srcId="{7A077F54-C41A-4FA9-81C2-855ABB7D9AB2}" destId="{D455427D-E5B3-4205-BAFD-DAA4E08D6481}" srcOrd="1" destOrd="0" parTransId="{3EA91546-5770-4FAF-8FA5-BA3CB487D79B}" sibTransId="{B30D5ADD-73EC-4276-9FD3-D9A575E9F246}"/>
    <dgm:cxn modelId="{5739B71E-1752-4A9B-8621-A1EB94E5A184}" type="presParOf" srcId="{0D2742FE-F770-431A-9A1A-4C664A734133}" destId="{9A70B7D9-3A8B-45E1-A284-2500D3A85C90}" srcOrd="0" destOrd="0" presId="urn:microsoft.com/office/officeart/2005/8/layout/hChevron3"/>
    <dgm:cxn modelId="{16FFF638-D81C-45D4-A743-1CE6E07CDE50}" type="presParOf" srcId="{0D2742FE-F770-431A-9A1A-4C664A734133}" destId="{614B8558-7173-460C-8BD0-5AC56011FBEF}" srcOrd="1" destOrd="0" presId="urn:microsoft.com/office/officeart/2005/8/layout/hChevron3"/>
    <dgm:cxn modelId="{3C477E4B-82D8-4E30-BC98-7FA6A24F3F83}" type="presParOf" srcId="{0D2742FE-F770-431A-9A1A-4C664A734133}" destId="{DFDC0CF3-5FD6-4686-8554-437D179532AF}" srcOrd="2" destOrd="0" presId="urn:microsoft.com/office/officeart/2005/8/layout/hChevron3"/>
    <dgm:cxn modelId="{6FC5B0A4-B7E1-4916-9732-2CB6DDACBC17}" type="presParOf" srcId="{0D2742FE-F770-431A-9A1A-4C664A734133}" destId="{FD846724-990F-4F8F-8B3E-FFF12A0FDFDF}" srcOrd="3" destOrd="0" presId="urn:microsoft.com/office/officeart/2005/8/layout/hChevron3"/>
    <dgm:cxn modelId="{6E8F541B-8941-430C-8640-731A39F0C225}" type="presParOf" srcId="{0D2742FE-F770-431A-9A1A-4C664A734133}" destId="{98BC32F6-3C8A-4112-BE79-689551A4AFA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203703-CA8D-4A57-B7C5-B1F0CD0B97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BA441102-A8D9-4DC0-9316-FAF215ABC85D}">
      <dgm:prSet phldrT="[Texto]" phldr="1"/>
      <dgm:spPr/>
      <dgm:t>
        <a:bodyPr/>
        <a:lstStyle/>
        <a:p>
          <a:endParaRPr lang="pt-BR"/>
        </a:p>
      </dgm:t>
    </dgm:pt>
    <dgm:pt modelId="{719091C5-2F11-485E-A0F0-D1D7D1E6CB05}" type="parTrans" cxnId="{DFE5F6A5-0EB6-424B-B414-9510E6228E04}">
      <dgm:prSet/>
      <dgm:spPr/>
      <dgm:t>
        <a:bodyPr/>
        <a:lstStyle/>
        <a:p>
          <a:endParaRPr lang="pt-BR"/>
        </a:p>
      </dgm:t>
    </dgm:pt>
    <dgm:pt modelId="{820E2E65-F599-425A-B969-A53C8C15299D}" type="sibTrans" cxnId="{DFE5F6A5-0EB6-424B-B414-9510E6228E04}">
      <dgm:prSet/>
      <dgm:spPr/>
      <dgm:t>
        <a:bodyPr/>
        <a:lstStyle/>
        <a:p>
          <a:endParaRPr lang="pt-BR"/>
        </a:p>
      </dgm:t>
    </dgm:pt>
    <dgm:pt modelId="{5A3C9C3B-ED20-4564-A025-42FF19589BF5}">
      <dgm:prSet phldrT="[Texto]" phldr="1"/>
      <dgm:spPr/>
      <dgm:t>
        <a:bodyPr/>
        <a:lstStyle/>
        <a:p>
          <a:endParaRPr lang="pt-BR"/>
        </a:p>
      </dgm:t>
    </dgm:pt>
    <dgm:pt modelId="{4F1977F2-4761-4A64-ABD2-2BE790C5C088}" type="parTrans" cxnId="{69FE35BC-DF3C-476E-86EF-36512F2F992D}">
      <dgm:prSet/>
      <dgm:spPr/>
      <dgm:t>
        <a:bodyPr/>
        <a:lstStyle/>
        <a:p>
          <a:endParaRPr lang="pt-BR"/>
        </a:p>
      </dgm:t>
    </dgm:pt>
    <dgm:pt modelId="{19E7EAF4-735B-40AF-A21E-1E06F537EE1A}" type="sibTrans" cxnId="{69FE35BC-DF3C-476E-86EF-36512F2F992D}">
      <dgm:prSet/>
      <dgm:spPr/>
      <dgm:t>
        <a:bodyPr/>
        <a:lstStyle/>
        <a:p>
          <a:endParaRPr lang="pt-BR"/>
        </a:p>
      </dgm:t>
    </dgm:pt>
    <dgm:pt modelId="{B00E1069-26FC-4CF4-8A81-20B729C7DC07}">
      <dgm:prSet phldrT="[Texto]" phldr="1"/>
      <dgm:spPr/>
      <dgm:t>
        <a:bodyPr/>
        <a:lstStyle/>
        <a:p>
          <a:endParaRPr lang="pt-BR"/>
        </a:p>
      </dgm:t>
    </dgm:pt>
    <dgm:pt modelId="{24197E80-49A8-4AA6-8EF3-17F4C1E0155E}" type="parTrans" cxnId="{C1F8D9BC-184A-4883-BDC4-D242F9BB3D69}">
      <dgm:prSet/>
      <dgm:spPr/>
      <dgm:t>
        <a:bodyPr/>
        <a:lstStyle/>
        <a:p>
          <a:endParaRPr lang="pt-BR"/>
        </a:p>
      </dgm:t>
    </dgm:pt>
    <dgm:pt modelId="{5D4AF5BA-53D5-4B54-B8ED-5FB8E6F91FA2}" type="sibTrans" cxnId="{C1F8D9BC-184A-4883-BDC4-D242F9BB3D69}">
      <dgm:prSet/>
      <dgm:spPr/>
      <dgm:t>
        <a:bodyPr/>
        <a:lstStyle/>
        <a:p>
          <a:endParaRPr lang="pt-BR"/>
        </a:p>
      </dgm:t>
    </dgm:pt>
    <dgm:pt modelId="{C5EEFBC2-A38A-4F3F-B0EC-E3F0A7B0DC2D}">
      <dgm:prSet phldrT="[Texto]" phldr="1"/>
      <dgm:spPr/>
      <dgm:t>
        <a:bodyPr/>
        <a:lstStyle/>
        <a:p>
          <a:endParaRPr lang="pt-BR"/>
        </a:p>
      </dgm:t>
    </dgm:pt>
    <dgm:pt modelId="{682B5AEE-585E-4C35-ACBE-3000FA0A473E}" type="parTrans" cxnId="{2404903B-AA02-44B8-87BC-ABA8C9A81D7D}">
      <dgm:prSet/>
      <dgm:spPr/>
      <dgm:t>
        <a:bodyPr/>
        <a:lstStyle/>
        <a:p>
          <a:endParaRPr lang="pt-BR"/>
        </a:p>
      </dgm:t>
    </dgm:pt>
    <dgm:pt modelId="{9D8A0BD3-B812-4BC9-8C8C-608E906935D5}" type="sibTrans" cxnId="{2404903B-AA02-44B8-87BC-ABA8C9A81D7D}">
      <dgm:prSet/>
      <dgm:spPr/>
      <dgm:t>
        <a:bodyPr/>
        <a:lstStyle/>
        <a:p>
          <a:endParaRPr lang="pt-BR"/>
        </a:p>
      </dgm:t>
    </dgm:pt>
    <dgm:pt modelId="{2D03C153-6D9C-405A-AC6C-CFD730F85DC6}">
      <dgm:prSet phldrT="[Texto]" phldr="1"/>
      <dgm:spPr/>
      <dgm:t>
        <a:bodyPr/>
        <a:lstStyle/>
        <a:p>
          <a:endParaRPr lang="pt-BR"/>
        </a:p>
      </dgm:t>
    </dgm:pt>
    <dgm:pt modelId="{73C5B4CA-8297-46EE-8926-C8E20F1EF131}" type="parTrans" cxnId="{75C2CBDB-05D8-417C-8371-1FD24B39FF71}">
      <dgm:prSet/>
      <dgm:spPr/>
      <dgm:t>
        <a:bodyPr/>
        <a:lstStyle/>
        <a:p>
          <a:endParaRPr lang="pt-BR"/>
        </a:p>
      </dgm:t>
    </dgm:pt>
    <dgm:pt modelId="{28E9116C-DD1F-4B58-B873-B409D44BDF47}" type="sibTrans" cxnId="{75C2CBDB-05D8-417C-8371-1FD24B39FF71}">
      <dgm:prSet/>
      <dgm:spPr/>
      <dgm:t>
        <a:bodyPr/>
        <a:lstStyle/>
        <a:p>
          <a:endParaRPr lang="pt-BR"/>
        </a:p>
      </dgm:t>
    </dgm:pt>
    <dgm:pt modelId="{BABB642E-5311-4F8A-ABFF-071A1645D772}">
      <dgm:prSet phldrT="[Texto]" phldr="1"/>
      <dgm:spPr/>
      <dgm:t>
        <a:bodyPr/>
        <a:lstStyle/>
        <a:p>
          <a:endParaRPr lang="pt-BR"/>
        </a:p>
      </dgm:t>
    </dgm:pt>
    <dgm:pt modelId="{B7A5CA1B-35C5-4CEE-92C8-166E9C08C4DD}" type="parTrans" cxnId="{E3899702-F88E-46B8-9E40-A27D3617F903}">
      <dgm:prSet/>
      <dgm:spPr/>
      <dgm:t>
        <a:bodyPr/>
        <a:lstStyle/>
        <a:p>
          <a:endParaRPr lang="pt-BR"/>
        </a:p>
      </dgm:t>
    </dgm:pt>
    <dgm:pt modelId="{53A2FB0E-2FE2-45A0-B203-E8281BAF9BB1}" type="sibTrans" cxnId="{E3899702-F88E-46B8-9E40-A27D3617F903}">
      <dgm:prSet/>
      <dgm:spPr/>
      <dgm:t>
        <a:bodyPr/>
        <a:lstStyle/>
        <a:p>
          <a:endParaRPr lang="pt-BR"/>
        </a:p>
      </dgm:t>
    </dgm:pt>
    <dgm:pt modelId="{E94D4BF9-C532-4186-A3E3-D0CE59F0F9C3}" type="pres">
      <dgm:prSet presAssocID="{40203703-CA8D-4A57-B7C5-B1F0CD0B970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B86FDE2-C25E-42F0-A180-C73B991B827A}" type="pres">
      <dgm:prSet presAssocID="{BA441102-A8D9-4DC0-9316-FAF215ABC85D}" presName="composite" presStyleCnt="0"/>
      <dgm:spPr/>
    </dgm:pt>
    <dgm:pt modelId="{4F7896AA-1E2E-411D-B945-82E71EAA319A}" type="pres">
      <dgm:prSet presAssocID="{BA441102-A8D9-4DC0-9316-FAF215ABC85D}" presName="bentUpArrow1" presStyleLbl="alignImgPlace1" presStyleIdx="0" presStyleCnt="2"/>
      <dgm:spPr/>
    </dgm:pt>
    <dgm:pt modelId="{EB3500CD-6079-46DE-95C1-63A8162F496D}" type="pres">
      <dgm:prSet presAssocID="{BA441102-A8D9-4DC0-9316-FAF215ABC85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09F48D-D07E-4E37-B644-6E5F63F2F381}" type="pres">
      <dgm:prSet presAssocID="{BA441102-A8D9-4DC0-9316-FAF215ABC85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31BFF8-9544-431C-8254-D70D9FE77055}" type="pres">
      <dgm:prSet presAssocID="{820E2E65-F599-425A-B969-A53C8C15299D}" presName="sibTrans" presStyleCnt="0"/>
      <dgm:spPr/>
    </dgm:pt>
    <dgm:pt modelId="{E320BD86-A53A-4AFC-AE8A-13E7D338BC6C}" type="pres">
      <dgm:prSet presAssocID="{B00E1069-26FC-4CF4-8A81-20B729C7DC07}" presName="composite" presStyleCnt="0"/>
      <dgm:spPr/>
    </dgm:pt>
    <dgm:pt modelId="{0ED83A4D-7F29-4F55-A063-AF7D68023EB7}" type="pres">
      <dgm:prSet presAssocID="{B00E1069-26FC-4CF4-8A81-20B729C7DC07}" presName="bentUpArrow1" presStyleLbl="alignImgPlace1" presStyleIdx="1" presStyleCnt="2"/>
      <dgm:spPr/>
    </dgm:pt>
    <dgm:pt modelId="{70330159-98CC-4FC5-985E-1F8A13274438}" type="pres">
      <dgm:prSet presAssocID="{B00E1069-26FC-4CF4-8A81-20B729C7DC0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BCAF45-00FE-4014-89EF-46ADCA724552}" type="pres">
      <dgm:prSet presAssocID="{B00E1069-26FC-4CF4-8A81-20B729C7DC0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DFB418-179D-414D-9B69-37948E99B27B}" type="pres">
      <dgm:prSet presAssocID="{5D4AF5BA-53D5-4B54-B8ED-5FB8E6F91FA2}" presName="sibTrans" presStyleCnt="0"/>
      <dgm:spPr/>
    </dgm:pt>
    <dgm:pt modelId="{E9812B4A-A278-4559-9272-5DE6D6C5D0B7}" type="pres">
      <dgm:prSet presAssocID="{2D03C153-6D9C-405A-AC6C-CFD730F85DC6}" presName="composite" presStyleCnt="0"/>
      <dgm:spPr/>
    </dgm:pt>
    <dgm:pt modelId="{94997029-F6AA-402D-9443-9AC4D4D3ABC8}" type="pres">
      <dgm:prSet presAssocID="{2D03C153-6D9C-405A-AC6C-CFD730F85DC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C73EFF1-BE98-4F42-B629-905488FC2569}" type="pres">
      <dgm:prSet presAssocID="{2D03C153-6D9C-405A-AC6C-CFD730F85DC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9FE35BC-DF3C-476E-86EF-36512F2F992D}" srcId="{BA441102-A8D9-4DC0-9316-FAF215ABC85D}" destId="{5A3C9C3B-ED20-4564-A025-42FF19589BF5}" srcOrd="0" destOrd="0" parTransId="{4F1977F2-4761-4A64-ABD2-2BE790C5C088}" sibTransId="{19E7EAF4-735B-40AF-A21E-1E06F537EE1A}"/>
    <dgm:cxn modelId="{4FE78BFC-CD44-4A77-901C-5C947557C53A}" type="presOf" srcId="{5A3C9C3B-ED20-4564-A025-42FF19589BF5}" destId="{A409F48D-D07E-4E37-B644-6E5F63F2F381}" srcOrd="0" destOrd="0" presId="urn:microsoft.com/office/officeart/2005/8/layout/StepDownProcess"/>
    <dgm:cxn modelId="{DFE5F6A5-0EB6-424B-B414-9510E6228E04}" srcId="{40203703-CA8D-4A57-B7C5-B1F0CD0B9707}" destId="{BA441102-A8D9-4DC0-9316-FAF215ABC85D}" srcOrd="0" destOrd="0" parTransId="{719091C5-2F11-485E-A0F0-D1D7D1E6CB05}" sibTransId="{820E2E65-F599-425A-B969-A53C8C15299D}"/>
    <dgm:cxn modelId="{5DE72852-F414-4C74-8F3E-76324BD35DC4}" type="presOf" srcId="{BA441102-A8D9-4DC0-9316-FAF215ABC85D}" destId="{EB3500CD-6079-46DE-95C1-63A8162F496D}" srcOrd="0" destOrd="0" presId="urn:microsoft.com/office/officeart/2005/8/layout/StepDownProcess"/>
    <dgm:cxn modelId="{B175843E-BAE2-429B-923E-A37BDA1D43C7}" type="presOf" srcId="{40203703-CA8D-4A57-B7C5-B1F0CD0B9707}" destId="{E94D4BF9-C532-4186-A3E3-D0CE59F0F9C3}" srcOrd="0" destOrd="0" presId="urn:microsoft.com/office/officeart/2005/8/layout/StepDownProcess"/>
    <dgm:cxn modelId="{2404903B-AA02-44B8-87BC-ABA8C9A81D7D}" srcId="{B00E1069-26FC-4CF4-8A81-20B729C7DC07}" destId="{C5EEFBC2-A38A-4F3F-B0EC-E3F0A7B0DC2D}" srcOrd="0" destOrd="0" parTransId="{682B5AEE-585E-4C35-ACBE-3000FA0A473E}" sibTransId="{9D8A0BD3-B812-4BC9-8C8C-608E906935D5}"/>
    <dgm:cxn modelId="{F90598BB-FCC1-4B99-8A11-3BEB5CEECC4B}" type="presOf" srcId="{BABB642E-5311-4F8A-ABFF-071A1645D772}" destId="{9C73EFF1-BE98-4F42-B629-905488FC2569}" srcOrd="0" destOrd="0" presId="urn:microsoft.com/office/officeart/2005/8/layout/StepDownProcess"/>
    <dgm:cxn modelId="{C1F8D9BC-184A-4883-BDC4-D242F9BB3D69}" srcId="{40203703-CA8D-4A57-B7C5-B1F0CD0B9707}" destId="{B00E1069-26FC-4CF4-8A81-20B729C7DC07}" srcOrd="1" destOrd="0" parTransId="{24197E80-49A8-4AA6-8EF3-17F4C1E0155E}" sibTransId="{5D4AF5BA-53D5-4B54-B8ED-5FB8E6F91FA2}"/>
    <dgm:cxn modelId="{E3899702-F88E-46B8-9E40-A27D3617F903}" srcId="{2D03C153-6D9C-405A-AC6C-CFD730F85DC6}" destId="{BABB642E-5311-4F8A-ABFF-071A1645D772}" srcOrd="0" destOrd="0" parTransId="{B7A5CA1B-35C5-4CEE-92C8-166E9C08C4DD}" sibTransId="{53A2FB0E-2FE2-45A0-B203-E8281BAF9BB1}"/>
    <dgm:cxn modelId="{C5D0F18C-300F-449A-A2CA-A7A38F29206E}" type="presOf" srcId="{C5EEFBC2-A38A-4F3F-B0EC-E3F0A7B0DC2D}" destId="{54BCAF45-00FE-4014-89EF-46ADCA724552}" srcOrd="0" destOrd="0" presId="urn:microsoft.com/office/officeart/2005/8/layout/StepDownProcess"/>
    <dgm:cxn modelId="{142A9FD5-75EF-4B49-BD4A-C80C1B32C73B}" type="presOf" srcId="{2D03C153-6D9C-405A-AC6C-CFD730F85DC6}" destId="{94997029-F6AA-402D-9443-9AC4D4D3ABC8}" srcOrd="0" destOrd="0" presId="urn:microsoft.com/office/officeart/2005/8/layout/StepDownProcess"/>
    <dgm:cxn modelId="{9F497F16-00C3-48A9-85A1-79C57C037E3D}" type="presOf" srcId="{B00E1069-26FC-4CF4-8A81-20B729C7DC07}" destId="{70330159-98CC-4FC5-985E-1F8A13274438}" srcOrd="0" destOrd="0" presId="urn:microsoft.com/office/officeart/2005/8/layout/StepDownProcess"/>
    <dgm:cxn modelId="{75C2CBDB-05D8-417C-8371-1FD24B39FF71}" srcId="{40203703-CA8D-4A57-B7C5-B1F0CD0B9707}" destId="{2D03C153-6D9C-405A-AC6C-CFD730F85DC6}" srcOrd="2" destOrd="0" parTransId="{73C5B4CA-8297-46EE-8926-C8E20F1EF131}" sibTransId="{28E9116C-DD1F-4B58-B873-B409D44BDF47}"/>
    <dgm:cxn modelId="{A73D63A4-1256-4169-AC0D-A65D2A497ED1}" type="presParOf" srcId="{E94D4BF9-C532-4186-A3E3-D0CE59F0F9C3}" destId="{EB86FDE2-C25E-42F0-A180-C73B991B827A}" srcOrd="0" destOrd="0" presId="urn:microsoft.com/office/officeart/2005/8/layout/StepDownProcess"/>
    <dgm:cxn modelId="{B3EE4B93-A73E-4210-8361-23856A3194C0}" type="presParOf" srcId="{EB86FDE2-C25E-42F0-A180-C73B991B827A}" destId="{4F7896AA-1E2E-411D-B945-82E71EAA319A}" srcOrd="0" destOrd="0" presId="urn:microsoft.com/office/officeart/2005/8/layout/StepDownProcess"/>
    <dgm:cxn modelId="{EA7D5E0F-1383-48DD-9497-C0C0104AFE1B}" type="presParOf" srcId="{EB86FDE2-C25E-42F0-A180-C73B991B827A}" destId="{EB3500CD-6079-46DE-95C1-63A8162F496D}" srcOrd="1" destOrd="0" presId="urn:microsoft.com/office/officeart/2005/8/layout/StepDownProcess"/>
    <dgm:cxn modelId="{BCEF633B-7530-4F8C-AB8F-28DC741FE2CB}" type="presParOf" srcId="{EB86FDE2-C25E-42F0-A180-C73B991B827A}" destId="{A409F48D-D07E-4E37-B644-6E5F63F2F381}" srcOrd="2" destOrd="0" presId="urn:microsoft.com/office/officeart/2005/8/layout/StepDownProcess"/>
    <dgm:cxn modelId="{39BD729B-FCD2-4ECB-88A2-7954BE6811BA}" type="presParOf" srcId="{E94D4BF9-C532-4186-A3E3-D0CE59F0F9C3}" destId="{5B31BFF8-9544-431C-8254-D70D9FE77055}" srcOrd="1" destOrd="0" presId="urn:microsoft.com/office/officeart/2005/8/layout/StepDownProcess"/>
    <dgm:cxn modelId="{F5D2617A-C4B1-4928-8FF7-C3E09CEACF39}" type="presParOf" srcId="{E94D4BF9-C532-4186-A3E3-D0CE59F0F9C3}" destId="{E320BD86-A53A-4AFC-AE8A-13E7D338BC6C}" srcOrd="2" destOrd="0" presId="urn:microsoft.com/office/officeart/2005/8/layout/StepDownProcess"/>
    <dgm:cxn modelId="{AF41F2D6-DF9D-4A3A-BAA3-5EB3E9C4CDBA}" type="presParOf" srcId="{E320BD86-A53A-4AFC-AE8A-13E7D338BC6C}" destId="{0ED83A4D-7F29-4F55-A063-AF7D68023EB7}" srcOrd="0" destOrd="0" presId="urn:microsoft.com/office/officeart/2005/8/layout/StepDownProcess"/>
    <dgm:cxn modelId="{E591A7FD-543B-406A-A1BF-E9CF7BB347E4}" type="presParOf" srcId="{E320BD86-A53A-4AFC-AE8A-13E7D338BC6C}" destId="{70330159-98CC-4FC5-985E-1F8A13274438}" srcOrd="1" destOrd="0" presId="urn:microsoft.com/office/officeart/2005/8/layout/StepDownProcess"/>
    <dgm:cxn modelId="{FDA2CA5D-3C3B-44B0-9BD9-EC6D7040B0ED}" type="presParOf" srcId="{E320BD86-A53A-4AFC-AE8A-13E7D338BC6C}" destId="{54BCAF45-00FE-4014-89EF-46ADCA724552}" srcOrd="2" destOrd="0" presId="urn:microsoft.com/office/officeart/2005/8/layout/StepDownProcess"/>
    <dgm:cxn modelId="{0F5C48A1-66E1-45E6-959B-839A279D4B7A}" type="presParOf" srcId="{E94D4BF9-C532-4186-A3E3-D0CE59F0F9C3}" destId="{59DFB418-179D-414D-9B69-37948E99B27B}" srcOrd="3" destOrd="0" presId="urn:microsoft.com/office/officeart/2005/8/layout/StepDownProcess"/>
    <dgm:cxn modelId="{8F1BBD65-2243-4A13-BBEC-502AD7105C7F}" type="presParOf" srcId="{E94D4BF9-C532-4186-A3E3-D0CE59F0F9C3}" destId="{E9812B4A-A278-4559-9272-5DE6D6C5D0B7}" srcOrd="4" destOrd="0" presId="urn:microsoft.com/office/officeart/2005/8/layout/StepDownProcess"/>
    <dgm:cxn modelId="{811493EB-BD0D-4690-8BC6-1A9613D05C99}" type="presParOf" srcId="{E9812B4A-A278-4559-9272-5DE6D6C5D0B7}" destId="{94997029-F6AA-402D-9443-9AC4D4D3ABC8}" srcOrd="0" destOrd="0" presId="urn:microsoft.com/office/officeart/2005/8/layout/StepDownProcess"/>
    <dgm:cxn modelId="{03FFF544-A9B7-4908-92F2-18C6C2D41F5F}" type="presParOf" srcId="{E9812B4A-A278-4559-9272-5DE6D6C5D0B7}" destId="{9C73EFF1-BE98-4F42-B629-905488FC256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8F73F-AA75-4A8D-AA29-36BF2BB3CC33}">
      <dsp:nvSpPr>
        <dsp:cNvPr id="0" name=""/>
        <dsp:cNvSpPr/>
      </dsp:nvSpPr>
      <dsp:spPr>
        <a:xfrm>
          <a:off x="6264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840F-F77B-4670-B786-236B25661145}">
      <dsp:nvSpPr>
        <dsp:cNvPr id="0" name=""/>
        <dsp:cNvSpPr/>
      </dsp:nvSpPr>
      <dsp:spPr>
        <a:xfrm>
          <a:off x="244685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 de página Web. Analisar o quanto ele comporta de acessos simultâneos</a:t>
          </a:r>
          <a:endParaRPr lang="pt-BR" sz="1300" kern="1200" dirty="0"/>
        </a:p>
      </dsp:txBody>
      <dsp:txXfrm>
        <a:off x="287581" y="2264579"/>
        <a:ext cx="1378790" cy="1378790"/>
      </dsp:txXfrm>
    </dsp:sp>
    <dsp:sp modelId="{351F910D-D5B1-4243-B0EB-4B9C47CE4176}">
      <dsp:nvSpPr>
        <dsp:cNvPr id="0" name=""/>
        <dsp:cNvSpPr/>
      </dsp:nvSpPr>
      <dsp:spPr>
        <a:xfrm>
          <a:off x="1752958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1752958" y="1969649"/>
        <a:ext cx="197477" cy="211150"/>
      </dsp:txXfrm>
    </dsp:sp>
    <dsp:sp modelId="{69D5F7B0-E0D7-49A7-A67F-898A79945B5D}">
      <dsp:nvSpPr>
        <dsp:cNvPr id="0" name=""/>
        <dsp:cNvSpPr/>
      </dsp:nvSpPr>
      <dsp:spPr>
        <a:xfrm>
          <a:off x="2276878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AB9B2-2093-476A-BE53-D1C6D4EDB9D5}">
      <dsp:nvSpPr>
        <dsp:cNvPr id="0" name=""/>
        <dsp:cNvSpPr/>
      </dsp:nvSpPr>
      <dsp:spPr>
        <a:xfrm>
          <a:off x="2515299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Testar a quantidade suportada em cadastros</a:t>
          </a:r>
          <a:endParaRPr lang="pt-BR" sz="1300" kern="1200" dirty="0"/>
        </a:p>
      </dsp:txBody>
      <dsp:txXfrm>
        <a:off x="2558195" y="2264579"/>
        <a:ext cx="1378790" cy="1378790"/>
      </dsp:txXfrm>
    </dsp:sp>
    <dsp:sp modelId="{FECA5E5E-3D7D-43D0-A46A-C2BDAF5DFEF8}">
      <dsp:nvSpPr>
        <dsp:cNvPr id="0" name=""/>
        <dsp:cNvSpPr/>
      </dsp:nvSpPr>
      <dsp:spPr>
        <a:xfrm>
          <a:off x="4023572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4023572" y="1969649"/>
        <a:ext cx="197477" cy="211150"/>
      </dsp:txXfrm>
    </dsp:sp>
    <dsp:sp modelId="{E4B91B1E-1534-4034-AC8A-52CD7802DD95}">
      <dsp:nvSpPr>
        <dsp:cNvPr id="0" name=""/>
        <dsp:cNvSpPr/>
      </dsp:nvSpPr>
      <dsp:spPr>
        <a:xfrm>
          <a:off x="4547492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A46AB-BA06-4151-BC81-1A467179CC6E}">
      <dsp:nvSpPr>
        <dsp:cNvPr id="0" name=""/>
        <dsp:cNvSpPr/>
      </dsp:nvSpPr>
      <dsp:spPr>
        <a:xfrm>
          <a:off x="4785912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Testar</a:t>
          </a:r>
          <a:r>
            <a:rPr lang="pt-BR" sz="1300" kern="1200" baseline="0" dirty="0" smtClean="0"/>
            <a:t> a capacidade do banco de dados</a:t>
          </a:r>
          <a:endParaRPr lang="pt-BR" sz="1300" kern="1200" dirty="0"/>
        </a:p>
      </dsp:txBody>
      <dsp:txXfrm>
        <a:off x="4828808" y="2264579"/>
        <a:ext cx="1378790" cy="1378790"/>
      </dsp:txXfrm>
    </dsp:sp>
    <dsp:sp modelId="{60C87C32-264D-474A-9B4B-17B875BD9144}">
      <dsp:nvSpPr>
        <dsp:cNvPr id="0" name=""/>
        <dsp:cNvSpPr/>
      </dsp:nvSpPr>
      <dsp:spPr>
        <a:xfrm>
          <a:off x="6294186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6294186" y="1969649"/>
        <a:ext cx="197477" cy="211150"/>
      </dsp:txXfrm>
    </dsp:sp>
    <dsp:sp modelId="{F6E69D25-583B-4512-8591-6B6FE3052422}">
      <dsp:nvSpPr>
        <dsp:cNvPr id="0" name=""/>
        <dsp:cNvSpPr/>
      </dsp:nvSpPr>
      <dsp:spPr>
        <a:xfrm>
          <a:off x="6818106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8FFA-AE60-4274-9843-26B9784FB67D}">
      <dsp:nvSpPr>
        <dsp:cNvPr id="0" name=""/>
        <dsp:cNvSpPr/>
      </dsp:nvSpPr>
      <dsp:spPr>
        <a:xfrm>
          <a:off x="7056526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 de stress de navegação entre as funções da aplicação Web.</a:t>
          </a:r>
          <a:endParaRPr lang="pt-BR" sz="1300" kern="1200" dirty="0"/>
        </a:p>
      </dsp:txBody>
      <dsp:txXfrm>
        <a:off x="7099422" y="2264579"/>
        <a:ext cx="1378790" cy="1378790"/>
      </dsp:txXfrm>
    </dsp:sp>
    <dsp:sp modelId="{790AB561-B2A6-499E-9BB7-924558EE33E5}">
      <dsp:nvSpPr>
        <dsp:cNvPr id="0" name=""/>
        <dsp:cNvSpPr/>
      </dsp:nvSpPr>
      <dsp:spPr>
        <a:xfrm>
          <a:off x="8564799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8564799" y="1969649"/>
        <a:ext cx="197477" cy="211150"/>
      </dsp:txXfrm>
    </dsp:sp>
    <dsp:sp modelId="{ACA43685-E356-4065-8C5B-486B768A1C7A}">
      <dsp:nvSpPr>
        <dsp:cNvPr id="0" name=""/>
        <dsp:cNvSpPr/>
      </dsp:nvSpPr>
      <dsp:spPr>
        <a:xfrm>
          <a:off x="9088720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70CC0-9405-4FF3-8C28-7B9FC835DE10}">
      <dsp:nvSpPr>
        <dsp:cNvPr id="0" name=""/>
        <dsp:cNvSpPr/>
      </dsp:nvSpPr>
      <dsp:spPr>
        <a:xfrm>
          <a:off x="9327140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Testar se após a conclusão de cadastro o usuário recebe suas informações corretamente.</a:t>
          </a:r>
          <a:endParaRPr lang="pt-BR" sz="1300" kern="1200" dirty="0"/>
        </a:p>
      </dsp:txBody>
      <dsp:txXfrm>
        <a:off x="9370036" y="2264579"/>
        <a:ext cx="1378790" cy="1378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0B7D9-3A8B-45E1-A284-2500D3A85C90}">
      <dsp:nvSpPr>
        <dsp:cNvPr id="0" name=""/>
        <dsp:cNvSpPr/>
      </dsp:nvSpPr>
      <dsp:spPr>
        <a:xfrm>
          <a:off x="4549" y="151095"/>
          <a:ext cx="3978682" cy="15914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Cliente acessar a página sem nenhum tipo de problema.</a:t>
          </a:r>
          <a:endParaRPr lang="pt-BR" sz="2200" kern="1200" dirty="0"/>
        </a:p>
      </dsp:txBody>
      <dsp:txXfrm>
        <a:off x="4549" y="151095"/>
        <a:ext cx="3580814" cy="1591473"/>
      </dsp:txXfrm>
    </dsp:sp>
    <dsp:sp modelId="{DFDC0CF3-5FD6-4686-8554-437D179532AF}">
      <dsp:nvSpPr>
        <dsp:cNvPr id="0" name=""/>
        <dsp:cNvSpPr/>
      </dsp:nvSpPr>
      <dsp:spPr>
        <a:xfrm>
          <a:off x="3187496" y="151095"/>
          <a:ext cx="3978682" cy="15914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Concluir processo de cadastro com todas as funcionalidades do site.</a:t>
          </a:r>
          <a:endParaRPr lang="pt-BR" sz="2200" kern="1200" dirty="0"/>
        </a:p>
      </dsp:txBody>
      <dsp:txXfrm>
        <a:off x="3983233" y="151095"/>
        <a:ext cx="2387209" cy="1591473"/>
      </dsp:txXfrm>
    </dsp:sp>
    <dsp:sp modelId="{98BC32F6-3C8A-4112-BE79-689551A4AFAC}">
      <dsp:nvSpPr>
        <dsp:cNvPr id="0" name=""/>
        <dsp:cNvSpPr/>
      </dsp:nvSpPr>
      <dsp:spPr>
        <a:xfrm>
          <a:off x="6370442" y="151095"/>
          <a:ext cx="3978682" cy="15914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Usuário receber resposta positiva em seu e-mail.</a:t>
          </a:r>
          <a:endParaRPr lang="pt-BR" sz="2200" kern="1200" dirty="0"/>
        </a:p>
      </dsp:txBody>
      <dsp:txXfrm>
        <a:off x="7166179" y="151095"/>
        <a:ext cx="2387209" cy="1591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896AA-1E2E-411D-B945-82E71EAA319A}">
      <dsp:nvSpPr>
        <dsp:cNvPr id="0" name=""/>
        <dsp:cNvSpPr/>
      </dsp:nvSpPr>
      <dsp:spPr>
        <a:xfrm rot="5400000">
          <a:off x="2465776" y="1185983"/>
          <a:ext cx="1048900" cy="11941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500CD-6079-46DE-95C1-63A8162F496D}">
      <dsp:nvSpPr>
        <dsp:cNvPr id="0" name=""/>
        <dsp:cNvSpPr/>
      </dsp:nvSpPr>
      <dsp:spPr>
        <a:xfrm>
          <a:off x="2187881" y="23256"/>
          <a:ext cx="1765730" cy="1235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/>
        </a:p>
      </dsp:txBody>
      <dsp:txXfrm>
        <a:off x="2248226" y="83601"/>
        <a:ext cx="1645040" cy="1115264"/>
      </dsp:txXfrm>
    </dsp:sp>
    <dsp:sp modelId="{A409F48D-D07E-4E37-B644-6E5F63F2F381}">
      <dsp:nvSpPr>
        <dsp:cNvPr id="0" name=""/>
        <dsp:cNvSpPr/>
      </dsp:nvSpPr>
      <dsp:spPr>
        <a:xfrm>
          <a:off x="3953612" y="141133"/>
          <a:ext cx="1284224" cy="9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100" kern="1200"/>
        </a:p>
      </dsp:txBody>
      <dsp:txXfrm>
        <a:off x="3953612" y="141133"/>
        <a:ext cx="1284224" cy="998952"/>
      </dsp:txXfrm>
    </dsp:sp>
    <dsp:sp modelId="{0ED83A4D-7F29-4F55-A063-AF7D68023EB7}">
      <dsp:nvSpPr>
        <dsp:cNvPr id="0" name=""/>
        <dsp:cNvSpPr/>
      </dsp:nvSpPr>
      <dsp:spPr>
        <a:xfrm rot="5400000">
          <a:off x="3929754" y="2574368"/>
          <a:ext cx="1048900" cy="11941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30159-98CC-4FC5-985E-1F8A13274438}">
      <dsp:nvSpPr>
        <dsp:cNvPr id="0" name=""/>
        <dsp:cNvSpPr/>
      </dsp:nvSpPr>
      <dsp:spPr>
        <a:xfrm>
          <a:off x="3651859" y="1411641"/>
          <a:ext cx="1765730" cy="1235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/>
        </a:p>
      </dsp:txBody>
      <dsp:txXfrm>
        <a:off x="3712204" y="1471986"/>
        <a:ext cx="1645040" cy="1115264"/>
      </dsp:txXfrm>
    </dsp:sp>
    <dsp:sp modelId="{54BCAF45-00FE-4014-89EF-46ADCA724552}">
      <dsp:nvSpPr>
        <dsp:cNvPr id="0" name=""/>
        <dsp:cNvSpPr/>
      </dsp:nvSpPr>
      <dsp:spPr>
        <a:xfrm>
          <a:off x="5417590" y="1529517"/>
          <a:ext cx="1284224" cy="9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100" kern="1200"/>
        </a:p>
      </dsp:txBody>
      <dsp:txXfrm>
        <a:off x="5417590" y="1529517"/>
        <a:ext cx="1284224" cy="998952"/>
      </dsp:txXfrm>
    </dsp:sp>
    <dsp:sp modelId="{94997029-F6AA-402D-9443-9AC4D4D3ABC8}">
      <dsp:nvSpPr>
        <dsp:cNvPr id="0" name=""/>
        <dsp:cNvSpPr/>
      </dsp:nvSpPr>
      <dsp:spPr>
        <a:xfrm>
          <a:off x="5115838" y="2800025"/>
          <a:ext cx="1765730" cy="1235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/>
        </a:p>
      </dsp:txBody>
      <dsp:txXfrm>
        <a:off x="5176183" y="2860370"/>
        <a:ext cx="1645040" cy="1115264"/>
      </dsp:txXfrm>
    </dsp:sp>
    <dsp:sp modelId="{9C73EFF1-BE98-4F42-B629-905488FC2569}">
      <dsp:nvSpPr>
        <dsp:cNvPr id="0" name=""/>
        <dsp:cNvSpPr/>
      </dsp:nvSpPr>
      <dsp:spPr>
        <a:xfrm>
          <a:off x="6881569" y="2917902"/>
          <a:ext cx="1284224" cy="9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100" kern="1200"/>
        </a:p>
      </dsp:txBody>
      <dsp:txXfrm>
        <a:off x="6881569" y="2917902"/>
        <a:ext cx="1284224" cy="998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5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9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43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7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6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5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6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51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71048" y="1425388"/>
            <a:ext cx="968188" cy="1271998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1840" y="4055540"/>
            <a:ext cx="11308976" cy="16674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8" y="312773"/>
            <a:ext cx="3424518" cy="34245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1447" y="1425388"/>
            <a:ext cx="9440034" cy="1271998"/>
          </a:xfrm>
        </p:spPr>
        <p:txBody>
          <a:bodyPr>
            <a:normAutofit fontScale="90000"/>
          </a:bodyPr>
          <a:lstStyle/>
          <a:p>
            <a:r>
              <a:rPr lang="pt-BR" sz="8800" dirty="0" smtClean="0">
                <a:latin typeface="Trebuchet MS" panose="020B0603020202020204" pitchFamily="34" charset="0"/>
              </a:rPr>
              <a:t>TalmID</a:t>
            </a:r>
            <a:endParaRPr lang="pt-BR" sz="8800" dirty="0">
              <a:latin typeface="Trebuchet MS" panose="020B06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2850" y="4247785"/>
            <a:ext cx="9386955" cy="1282944"/>
          </a:xfrm>
        </p:spPr>
        <p:txBody>
          <a:bodyPr>
            <a:normAutofit/>
          </a:bodyPr>
          <a:lstStyle/>
          <a:p>
            <a:r>
              <a:rPr lang="pt-BR" sz="6000" u="sng" dirty="0" smtClean="0">
                <a:latin typeface="Gabriola" panose="04040605051002020D02" pitchFamily="82" charset="0"/>
              </a:rPr>
              <a:t>Conhecimento de todos para todos.</a:t>
            </a:r>
            <a:endParaRPr lang="pt-BR" sz="6000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Contextualização.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76864" y="1580050"/>
            <a:ext cx="9291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Criar uma plataforma que une pessoas que quer e tem necessidade de aprender de qualquer lugar com pessoas ou instituições que tem algo para ensinar.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Cursos ou alguns tipos de conhecimentos são caros as vezes escasso e muitas vezes inacessível para qualquer pessoa.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Sendo assim a plataforma cria um banco de dados que sincroniza por interesse de conhecimento e localidade.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Empresas interessadas em patrocinar os “professores”, facilita a ida deles para lugares mais remotos e ferramentas de trabalho, além de conseguir melhorar a imagem da instituição através da plataforma e incentivar os “professores” com benefícios em utilizar dos serviços de suas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0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092650" y="2271397"/>
            <a:ext cx="1914006" cy="16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de usuário Aluno, Professor, Patrocínio e instituição educacional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776902" y="2322839"/>
            <a:ext cx="1707776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Abrir Site Web.</a:t>
            </a:r>
            <a:endParaRPr lang="pt-BR" dirty="0"/>
          </a:p>
        </p:txBody>
      </p:sp>
      <p:cxnSp>
        <p:nvCxnSpPr>
          <p:cNvPr id="9" name="Conector de Seta Reta 8"/>
          <p:cNvCxnSpPr>
            <a:stCxn id="7" idx="3"/>
          </p:cNvCxnSpPr>
          <p:nvPr/>
        </p:nvCxnSpPr>
        <p:spPr>
          <a:xfrm flipV="1">
            <a:off x="3484678" y="2645568"/>
            <a:ext cx="1584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8374656" y="2273834"/>
            <a:ext cx="200581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Registrar no Banco de dados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7006656" y="2596563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367581" y="2919292"/>
            <a:ext cx="12885" cy="200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8368546" y="4921620"/>
            <a:ext cx="2461911" cy="1143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Achar usuário compatível, tanto para passar conhecimento quanto para aprender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6940657" y="5930370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092650" y="5607640"/>
            <a:ext cx="185030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Gerar calendário e horários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3634704" y="5930125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794739" y="5461933"/>
            <a:ext cx="1839965" cy="84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 do processo de conhecimento.</a:t>
            </a:r>
            <a:endParaRPr lang="pt-BR" dirty="0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sz="4800" u="sng" dirty="0" smtClean="0">
                <a:solidFill>
                  <a:schemeClr val="accent1"/>
                </a:solidFill>
              </a:rPr>
              <a:t>HLD</a:t>
            </a:r>
            <a:endParaRPr lang="pt-BR" sz="4800" u="sng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ícone Web página 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90" y="10521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Registar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53" y="1052196"/>
            <a:ext cx="1219200" cy="1219201"/>
          </a:xfrm>
          <a:prstGeom prst="rect">
            <a:avLst/>
          </a:prstGeom>
          <a:noFill/>
        </p:spPr>
      </p:pic>
      <p:pic>
        <p:nvPicPr>
          <p:cNvPr id="1030" name="Picture 6" descr="ícone Banco de dados, o pedido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961" y="9704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Assistente, educador, professor, mostrar, ens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62" y="4124091"/>
            <a:ext cx="1595056" cy="15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Adicionar usuario, añadir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43" y="36130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e Calendario, com, uma, relogio, tempo, ferrament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01" y="4028306"/>
            <a:ext cx="1483548" cy="14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671" y="0"/>
            <a:ext cx="10353762" cy="577777"/>
          </a:xfrm>
        </p:spPr>
        <p:txBody>
          <a:bodyPr>
            <a:normAutofit fontScale="90000"/>
          </a:bodyPr>
          <a:lstStyle/>
          <a:p>
            <a:r>
              <a:rPr lang="pt-BR" u="sng" dirty="0" smtClean="0">
                <a:solidFill>
                  <a:schemeClr val="accent1"/>
                </a:solidFill>
              </a:rPr>
              <a:t>Requisitos para o usuário.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7779"/>
              </p:ext>
            </p:extLst>
          </p:nvPr>
        </p:nvGraphicFramePr>
        <p:xfrm>
          <a:off x="2675445" y="847165"/>
          <a:ext cx="6428213" cy="551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318">
                  <a:extLst>
                    <a:ext uri="{9D8B030D-6E8A-4147-A177-3AD203B41FA5}">
                      <a16:colId xmlns:a16="http://schemas.microsoft.com/office/drawing/2014/main" val="1542093564"/>
                    </a:ext>
                  </a:extLst>
                </a:gridCol>
                <a:gridCol w="2111318">
                  <a:extLst>
                    <a:ext uri="{9D8B030D-6E8A-4147-A177-3AD203B41FA5}">
                      <a16:colId xmlns:a16="http://schemas.microsoft.com/office/drawing/2014/main" val="2212530632"/>
                    </a:ext>
                  </a:extLst>
                </a:gridCol>
                <a:gridCol w="2205577">
                  <a:extLst>
                    <a:ext uri="{9D8B030D-6E8A-4147-A177-3AD203B41FA5}">
                      <a16:colId xmlns:a16="http://schemas.microsoft.com/office/drawing/2014/main" val="3181232778"/>
                    </a:ext>
                  </a:extLst>
                </a:gridCol>
              </a:tblGrid>
              <a:tr h="3782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Requisitos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Tipo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Classe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20462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Tela de Cadastro</a:t>
                      </a:r>
                      <a:r>
                        <a:rPr lang="pt-BR" baseline="0" dirty="0" smtClean="0"/>
                        <a:t> Para usuário.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8708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Área com tipo de cadastro para usuários diferentes.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49606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Ficha de Cadastro</a:t>
                      </a:r>
                      <a:r>
                        <a:rPr lang="pt-BR" baseline="0" dirty="0" smtClean="0"/>
                        <a:t> para o banco de dados.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08455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 de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confirmação de cadastro para</a:t>
                      </a:r>
                      <a:r>
                        <a:rPr lang="pt-BR" baseline="0" dirty="0" smtClean="0"/>
                        <a:t> o usuário.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96829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Sincronia de usuários e aviso</a:t>
                      </a:r>
                      <a:r>
                        <a:rPr lang="pt-BR" baseline="0" dirty="0" smtClean="0"/>
                        <a:t> por e-mail do sucesso da aplicação.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5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Teste de sistema.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69995"/>
              </p:ext>
            </p:extLst>
          </p:nvPr>
        </p:nvGraphicFramePr>
        <p:xfrm>
          <a:off x="691682" y="1013053"/>
          <a:ext cx="1079798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Homologação.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376845"/>
              </p:ext>
            </p:extLst>
          </p:nvPr>
        </p:nvGraphicFramePr>
        <p:xfrm>
          <a:off x="913882" y="2142396"/>
          <a:ext cx="10353675" cy="189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6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u="sng" dirty="0" smtClean="0">
                <a:solidFill>
                  <a:schemeClr val="accent1"/>
                </a:solidFill>
              </a:rPr>
              <a:t>Implantação</a:t>
            </a:r>
            <a:endParaRPr lang="pt-BR" sz="4800" u="sng" dirty="0">
              <a:solidFill>
                <a:schemeClr val="accent1"/>
              </a:solidFill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3614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156</TotalTime>
  <Words>313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Gabriola</vt:lpstr>
      <vt:lpstr>Trebuchet MS</vt:lpstr>
      <vt:lpstr>Wingdings 2</vt:lpstr>
      <vt:lpstr>Ardósia</vt:lpstr>
      <vt:lpstr>TalmID</vt:lpstr>
      <vt:lpstr>Contextualização.</vt:lpstr>
      <vt:lpstr>HLD</vt:lpstr>
      <vt:lpstr>Requisitos para o usuário.</vt:lpstr>
      <vt:lpstr>Teste de sistema.</vt:lpstr>
      <vt:lpstr>Homologação.</vt:lpstr>
      <vt:lpstr>Implantação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TalmID</dc:title>
  <dc:creator>Aluno</dc:creator>
  <cp:lastModifiedBy>Aluno</cp:lastModifiedBy>
  <cp:revision>17</cp:revision>
  <dcterms:created xsi:type="dcterms:W3CDTF">2019-10-03T19:49:37Z</dcterms:created>
  <dcterms:modified xsi:type="dcterms:W3CDTF">2019-10-04T15:38:32Z</dcterms:modified>
</cp:coreProperties>
</file>