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47" autoAdjust="0"/>
    <p:restoredTop sz="94660"/>
  </p:normalViewPr>
  <p:slideViewPr>
    <p:cSldViewPr snapToGrid="0">
      <p:cViewPr varScale="1">
        <p:scale>
          <a:sx n="69" d="100"/>
          <a:sy n="69" d="100"/>
        </p:scale>
        <p:origin x="4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6AD02C-1F93-4742-AC8C-8497D90C194C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29EEB783-64C7-4C8D-BD69-0F8603086ABD}">
      <dgm:prSet phldrT="[Texto]"/>
      <dgm:spPr/>
      <dgm:t>
        <a:bodyPr/>
        <a:lstStyle/>
        <a:p>
          <a:r>
            <a:rPr lang="pt-BR" dirty="0"/>
            <a:t>Teste de página Web. Analisar o quanto ele comporta de acessos simultâneos</a:t>
          </a:r>
        </a:p>
      </dgm:t>
    </dgm:pt>
    <dgm:pt modelId="{0BFE7F49-5EDA-48F9-A2FC-4AEE3582129D}" type="parTrans" cxnId="{B2177D0C-B7D0-4FD6-9BB4-31A346C1F711}">
      <dgm:prSet/>
      <dgm:spPr/>
      <dgm:t>
        <a:bodyPr/>
        <a:lstStyle/>
        <a:p>
          <a:endParaRPr lang="pt-BR"/>
        </a:p>
      </dgm:t>
    </dgm:pt>
    <dgm:pt modelId="{497FCB64-7FE4-4BCC-96F3-CA693717CC9E}" type="sibTrans" cxnId="{B2177D0C-B7D0-4FD6-9BB4-31A346C1F711}">
      <dgm:prSet/>
      <dgm:spPr/>
      <dgm:t>
        <a:bodyPr/>
        <a:lstStyle/>
        <a:p>
          <a:endParaRPr lang="pt-BR"/>
        </a:p>
      </dgm:t>
    </dgm:pt>
    <dgm:pt modelId="{4A421E73-C1B8-4C16-8D73-1A9E39F048B9}">
      <dgm:prSet phldrT="[Texto]"/>
      <dgm:spPr/>
      <dgm:t>
        <a:bodyPr/>
        <a:lstStyle/>
        <a:p>
          <a:r>
            <a:rPr lang="pt-BR" dirty="0"/>
            <a:t>Testar a quantidade suportada em cadastros simultâneos</a:t>
          </a:r>
        </a:p>
      </dgm:t>
    </dgm:pt>
    <dgm:pt modelId="{469F059F-F324-4A28-877F-2AD935073B17}" type="parTrans" cxnId="{A85DB1F4-13CF-4420-8DC3-9F801671CAAA}">
      <dgm:prSet/>
      <dgm:spPr/>
      <dgm:t>
        <a:bodyPr/>
        <a:lstStyle/>
        <a:p>
          <a:endParaRPr lang="pt-BR"/>
        </a:p>
      </dgm:t>
    </dgm:pt>
    <dgm:pt modelId="{103C4F4C-FB2F-496B-A1FC-715428B079AF}" type="sibTrans" cxnId="{A85DB1F4-13CF-4420-8DC3-9F801671CAAA}">
      <dgm:prSet/>
      <dgm:spPr/>
      <dgm:t>
        <a:bodyPr/>
        <a:lstStyle/>
        <a:p>
          <a:endParaRPr lang="pt-BR"/>
        </a:p>
      </dgm:t>
    </dgm:pt>
    <dgm:pt modelId="{FF1A0D38-6DD6-48D6-ACB7-D22D3AB42675}">
      <dgm:prSet phldrT="[Texto]"/>
      <dgm:spPr/>
      <dgm:t>
        <a:bodyPr/>
        <a:lstStyle/>
        <a:p>
          <a:r>
            <a:rPr lang="pt-BR" dirty="0"/>
            <a:t>Testar</a:t>
          </a:r>
          <a:r>
            <a:rPr lang="pt-BR" baseline="0" dirty="0"/>
            <a:t> a capacidade e segurança do banco de dados</a:t>
          </a:r>
          <a:endParaRPr lang="pt-BR" dirty="0"/>
        </a:p>
      </dgm:t>
    </dgm:pt>
    <dgm:pt modelId="{6151453F-E0E5-4049-9425-714B1975C1FD}" type="parTrans" cxnId="{8A8E7D9A-CD7C-4774-8385-A985FB6A3DFC}">
      <dgm:prSet/>
      <dgm:spPr/>
      <dgm:t>
        <a:bodyPr/>
        <a:lstStyle/>
        <a:p>
          <a:endParaRPr lang="pt-BR"/>
        </a:p>
      </dgm:t>
    </dgm:pt>
    <dgm:pt modelId="{429718B5-A3D9-4849-8B39-B4885BDCF666}" type="sibTrans" cxnId="{8A8E7D9A-CD7C-4774-8385-A985FB6A3DFC}">
      <dgm:prSet/>
      <dgm:spPr/>
      <dgm:t>
        <a:bodyPr/>
        <a:lstStyle/>
        <a:p>
          <a:endParaRPr lang="pt-BR"/>
        </a:p>
      </dgm:t>
    </dgm:pt>
    <dgm:pt modelId="{BA868E7F-BBCD-45FF-AA29-6C9E2EEE6394}">
      <dgm:prSet phldrT="[Texto]"/>
      <dgm:spPr/>
      <dgm:t>
        <a:bodyPr/>
        <a:lstStyle/>
        <a:p>
          <a:r>
            <a:rPr lang="pt-BR" dirty="0"/>
            <a:t>Teste de stress de navegação entre as funções da aplicação Web.</a:t>
          </a:r>
        </a:p>
      </dgm:t>
    </dgm:pt>
    <dgm:pt modelId="{E9B977FA-412A-4F8A-A930-1FF95655D482}" type="parTrans" cxnId="{5AC479B3-50AF-4B96-A198-CC09D766269D}">
      <dgm:prSet/>
      <dgm:spPr/>
      <dgm:t>
        <a:bodyPr/>
        <a:lstStyle/>
        <a:p>
          <a:endParaRPr lang="pt-BR"/>
        </a:p>
      </dgm:t>
    </dgm:pt>
    <dgm:pt modelId="{0972397D-F603-4E09-9C9F-17AA05733FF7}" type="sibTrans" cxnId="{5AC479B3-50AF-4B96-A198-CC09D766269D}">
      <dgm:prSet/>
      <dgm:spPr/>
      <dgm:t>
        <a:bodyPr/>
        <a:lstStyle/>
        <a:p>
          <a:endParaRPr lang="pt-BR"/>
        </a:p>
      </dgm:t>
    </dgm:pt>
    <dgm:pt modelId="{DC030ACB-0383-4541-9040-FBA031E83E34}">
      <dgm:prSet phldrT="[Texto]"/>
      <dgm:spPr/>
      <dgm:t>
        <a:bodyPr/>
        <a:lstStyle/>
        <a:p>
          <a:r>
            <a:rPr lang="pt-BR" dirty="0"/>
            <a:t>Testar se após a conclusão de cadastro o usuário recebe suas informações corretamente.</a:t>
          </a:r>
        </a:p>
      </dgm:t>
    </dgm:pt>
    <dgm:pt modelId="{B84A5172-3255-47B1-8EE3-19D449A508B4}" type="parTrans" cxnId="{9ACF9B4E-CC91-4664-BAF0-BA19213093AD}">
      <dgm:prSet/>
      <dgm:spPr/>
      <dgm:t>
        <a:bodyPr/>
        <a:lstStyle/>
        <a:p>
          <a:endParaRPr lang="pt-BR"/>
        </a:p>
      </dgm:t>
    </dgm:pt>
    <dgm:pt modelId="{1F89C39F-C830-4566-987E-E26DB8D9BBD6}" type="sibTrans" cxnId="{9ACF9B4E-CC91-4664-BAF0-BA19213093AD}">
      <dgm:prSet/>
      <dgm:spPr/>
      <dgm:t>
        <a:bodyPr/>
        <a:lstStyle/>
        <a:p>
          <a:endParaRPr lang="pt-BR"/>
        </a:p>
      </dgm:t>
    </dgm:pt>
    <dgm:pt modelId="{42E7B45A-DA09-4184-876E-84EFDB4AA5FD}" type="pres">
      <dgm:prSet presAssocID="{596AD02C-1F93-4742-AC8C-8497D90C194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ECA6DBE5-F220-482D-BD3D-9865C6BD0FC1}" type="pres">
      <dgm:prSet presAssocID="{29EEB783-64C7-4C8D-BD69-0F8603086ABD}" presName="composite" presStyleCnt="0"/>
      <dgm:spPr/>
    </dgm:pt>
    <dgm:pt modelId="{A428F73F-AA75-4A8D-AA29-36BF2BB3CC33}" type="pres">
      <dgm:prSet presAssocID="{29EEB783-64C7-4C8D-BD69-0F8603086ABD}" presName="imagSh" presStyleLbl="b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5DE840F-F77B-4670-B786-236B25661145}" type="pres">
      <dgm:prSet presAssocID="{29EEB783-64C7-4C8D-BD69-0F8603086ABD}" presName="tx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51F910D-D5B1-4243-B0EB-4B9C47CE4176}" type="pres">
      <dgm:prSet presAssocID="{497FCB64-7FE4-4BCC-96F3-CA693717CC9E}" presName="sibTrans" presStyleLbl="sibTrans2D1" presStyleIdx="0" presStyleCnt="4"/>
      <dgm:spPr/>
      <dgm:t>
        <a:bodyPr/>
        <a:lstStyle/>
        <a:p>
          <a:endParaRPr lang="pt-BR"/>
        </a:p>
      </dgm:t>
    </dgm:pt>
    <dgm:pt modelId="{ABEC0040-1D6C-4B03-B497-DBBB3518531C}" type="pres">
      <dgm:prSet presAssocID="{497FCB64-7FE4-4BCC-96F3-CA693717CC9E}" presName="connTx" presStyleLbl="sibTrans2D1" presStyleIdx="0" presStyleCnt="4"/>
      <dgm:spPr/>
      <dgm:t>
        <a:bodyPr/>
        <a:lstStyle/>
        <a:p>
          <a:endParaRPr lang="pt-BR"/>
        </a:p>
      </dgm:t>
    </dgm:pt>
    <dgm:pt modelId="{1BAE906F-33BC-4D1C-AC43-D345113BCC6B}" type="pres">
      <dgm:prSet presAssocID="{4A421E73-C1B8-4C16-8D73-1A9E39F048B9}" presName="composite" presStyleCnt="0"/>
      <dgm:spPr/>
    </dgm:pt>
    <dgm:pt modelId="{69D5F7B0-E0D7-49A7-A67F-898A79945B5D}" type="pres">
      <dgm:prSet presAssocID="{4A421E73-C1B8-4C16-8D73-1A9E39F048B9}" presName="imagSh" presStyleLbl="bgImgPlac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58AB9B2-2093-476A-BE53-D1C6D4EDB9D5}" type="pres">
      <dgm:prSet presAssocID="{4A421E73-C1B8-4C16-8D73-1A9E39F048B9}" presName="tx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ECA5E5E-3D7D-43D0-A46A-C2BDAF5DFEF8}" type="pres">
      <dgm:prSet presAssocID="{103C4F4C-FB2F-496B-A1FC-715428B079AF}" presName="sibTrans" presStyleLbl="sibTrans2D1" presStyleIdx="1" presStyleCnt="4"/>
      <dgm:spPr/>
      <dgm:t>
        <a:bodyPr/>
        <a:lstStyle/>
        <a:p>
          <a:endParaRPr lang="pt-BR"/>
        </a:p>
      </dgm:t>
    </dgm:pt>
    <dgm:pt modelId="{56882926-EB8D-481B-AEBB-704CB974743B}" type="pres">
      <dgm:prSet presAssocID="{103C4F4C-FB2F-496B-A1FC-715428B079AF}" presName="connTx" presStyleLbl="sibTrans2D1" presStyleIdx="1" presStyleCnt="4"/>
      <dgm:spPr/>
      <dgm:t>
        <a:bodyPr/>
        <a:lstStyle/>
        <a:p>
          <a:endParaRPr lang="pt-BR"/>
        </a:p>
      </dgm:t>
    </dgm:pt>
    <dgm:pt modelId="{C7B18027-CFDC-416C-AD98-6CBF407B07A8}" type="pres">
      <dgm:prSet presAssocID="{FF1A0D38-6DD6-48D6-ACB7-D22D3AB42675}" presName="composite" presStyleCnt="0"/>
      <dgm:spPr/>
    </dgm:pt>
    <dgm:pt modelId="{E4B91B1E-1534-4034-AC8A-52CD7802DD95}" type="pres">
      <dgm:prSet presAssocID="{FF1A0D38-6DD6-48D6-ACB7-D22D3AB42675}" presName="imagSh" presStyleLbl="bgImgPlac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56A46AB-BA06-4151-BC81-1A467179CC6E}" type="pres">
      <dgm:prSet presAssocID="{FF1A0D38-6DD6-48D6-ACB7-D22D3AB42675}" presName="tx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0C87C32-264D-474A-9B4B-17B875BD9144}" type="pres">
      <dgm:prSet presAssocID="{429718B5-A3D9-4849-8B39-B4885BDCF666}" presName="sibTrans" presStyleLbl="sibTrans2D1" presStyleIdx="2" presStyleCnt="4"/>
      <dgm:spPr/>
      <dgm:t>
        <a:bodyPr/>
        <a:lstStyle/>
        <a:p>
          <a:endParaRPr lang="pt-BR"/>
        </a:p>
      </dgm:t>
    </dgm:pt>
    <dgm:pt modelId="{281F13E3-EBE2-4660-852D-8B42FD743206}" type="pres">
      <dgm:prSet presAssocID="{429718B5-A3D9-4849-8B39-B4885BDCF666}" presName="connTx" presStyleLbl="sibTrans2D1" presStyleIdx="2" presStyleCnt="4"/>
      <dgm:spPr/>
      <dgm:t>
        <a:bodyPr/>
        <a:lstStyle/>
        <a:p>
          <a:endParaRPr lang="pt-BR"/>
        </a:p>
      </dgm:t>
    </dgm:pt>
    <dgm:pt modelId="{6078A033-45D8-4C36-BEC6-B0452F347478}" type="pres">
      <dgm:prSet presAssocID="{BA868E7F-BBCD-45FF-AA29-6C9E2EEE6394}" presName="composite" presStyleCnt="0"/>
      <dgm:spPr/>
    </dgm:pt>
    <dgm:pt modelId="{F6E69D25-583B-4512-8591-6B6FE3052422}" type="pres">
      <dgm:prSet presAssocID="{BA868E7F-BBCD-45FF-AA29-6C9E2EEE6394}" presName="imagSh" presStyleLbl="bgImgPlace1" presStyleIdx="3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E0F8FFA-AE60-4274-9843-26B9784FB67D}" type="pres">
      <dgm:prSet presAssocID="{BA868E7F-BBCD-45FF-AA29-6C9E2EEE6394}" presName="tx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90AB561-B2A6-499E-9BB7-924558EE33E5}" type="pres">
      <dgm:prSet presAssocID="{0972397D-F603-4E09-9C9F-17AA05733FF7}" presName="sibTrans" presStyleLbl="sibTrans2D1" presStyleIdx="3" presStyleCnt="4"/>
      <dgm:spPr/>
      <dgm:t>
        <a:bodyPr/>
        <a:lstStyle/>
        <a:p>
          <a:endParaRPr lang="pt-BR"/>
        </a:p>
      </dgm:t>
    </dgm:pt>
    <dgm:pt modelId="{691ECBDE-243E-4154-9C19-D89504AD23A3}" type="pres">
      <dgm:prSet presAssocID="{0972397D-F603-4E09-9C9F-17AA05733FF7}" presName="connTx" presStyleLbl="sibTrans2D1" presStyleIdx="3" presStyleCnt="4"/>
      <dgm:spPr/>
      <dgm:t>
        <a:bodyPr/>
        <a:lstStyle/>
        <a:p>
          <a:endParaRPr lang="pt-BR"/>
        </a:p>
      </dgm:t>
    </dgm:pt>
    <dgm:pt modelId="{FEC03CE5-8BEF-4D28-9BAF-CFB7FF151D81}" type="pres">
      <dgm:prSet presAssocID="{DC030ACB-0383-4541-9040-FBA031E83E34}" presName="composite" presStyleCnt="0"/>
      <dgm:spPr/>
    </dgm:pt>
    <dgm:pt modelId="{ACA43685-E356-4065-8C5B-486B768A1C7A}" type="pres">
      <dgm:prSet presAssocID="{DC030ACB-0383-4541-9040-FBA031E83E34}" presName="imagSh" presStyleLbl="bgImgPlac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3D70CC0-9405-4FF3-8C28-7B9FC835DE10}" type="pres">
      <dgm:prSet presAssocID="{DC030ACB-0383-4541-9040-FBA031E83E34}" presName="tx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5AC479B3-50AF-4B96-A198-CC09D766269D}" srcId="{596AD02C-1F93-4742-AC8C-8497D90C194C}" destId="{BA868E7F-BBCD-45FF-AA29-6C9E2EEE6394}" srcOrd="3" destOrd="0" parTransId="{E9B977FA-412A-4F8A-A930-1FF95655D482}" sibTransId="{0972397D-F603-4E09-9C9F-17AA05733FF7}"/>
    <dgm:cxn modelId="{2F91E27D-43E1-4015-BAAB-45458F2ADAB1}" type="presOf" srcId="{103C4F4C-FB2F-496B-A1FC-715428B079AF}" destId="{56882926-EB8D-481B-AEBB-704CB974743B}" srcOrd="1" destOrd="0" presId="urn:microsoft.com/office/officeart/2005/8/layout/hProcess10"/>
    <dgm:cxn modelId="{2C8FF91C-AA73-44D3-A02A-6E6E6DDA9685}" type="presOf" srcId="{FF1A0D38-6DD6-48D6-ACB7-D22D3AB42675}" destId="{256A46AB-BA06-4151-BC81-1A467179CC6E}" srcOrd="0" destOrd="0" presId="urn:microsoft.com/office/officeart/2005/8/layout/hProcess10"/>
    <dgm:cxn modelId="{9ACF9B4E-CC91-4664-BAF0-BA19213093AD}" srcId="{596AD02C-1F93-4742-AC8C-8497D90C194C}" destId="{DC030ACB-0383-4541-9040-FBA031E83E34}" srcOrd="4" destOrd="0" parTransId="{B84A5172-3255-47B1-8EE3-19D449A508B4}" sibTransId="{1F89C39F-C830-4566-987E-E26DB8D9BBD6}"/>
    <dgm:cxn modelId="{2B904834-5479-445F-9EE6-E12B6C9C5F5F}" type="presOf" srcId="{0972397D-F603-4E09-9C9F-17AA05733FF7}" destId="{790AB561-B2A6-499E-9BB7-924558EE33E5}" srcOrd="0" destOrd="0" presId="urn:microsoft.com/office/officeart/2005/8/layout/hProcess10"/>
    <dgm:cxn modelId="{594F2E9C-BD32-4E6A-AB1B-1E95BECD03B6}" type="presOf" srcId="{497FCB64-7FE4-4BCC-96F3-CA693717CC9E}" destId="{351F910D-D5B1-4243-B0EB-4B9C47CE4176}" srcOrd="0" destOrd="0" presId="urn:microsoft.com/office/officeart/2005/8/layout/hProcess10"/>
    <dgm:cxn modelId="{8A8E7D9A-CD7C-4774-8385-A985FB6A3DFC}" srcId="{596AD02C-1F93-4742-AC8C-8497D90C194C}" destId="{FF1A0D38-6DD6-48D6-ACB7-D22D3AB42675}" srcOrd="2" destOrd="0" parTransId="{6151453F-E0E5-4049-9425-714B1975C1FD}" sibTransId="{429718B5-A3D9-4849-8B39-B4885BDCF666}"/>
    <dgm:cxn modelId="{6B299B1B-8078-478D-A8A0-8A05F69A52A4}" type="presOf" srcId="{DC030ACB-0383-4541-9040-FBA031E83E34}" destId="{53D70CC0-9405-4FF3-8C28-7B9FC835DE10}" srcOrd="0" destOrd="0" presId="urn:microsoft.com/office/officeart/2005/8/layout/hProcess10"/>
    <dgm:cxn modelId="{613AF060-2EF6-465B-B9FA-734EF7CBED2C}" type="presOf" srcId="{596AD02C-1F93-4742-AC8C-8497D90C194C}" destId="{42E7B45A-DA09-4184-876E-84EFDB4AA5FD}" srcOrd="0" destOrd="0" presId="urn:microsoft.com/office/officeart/2005/8/layout/hProcess10"/>
    <dgm:cxn modelId="{874DF7FC-A186-4348-AD7A-44F51BB60F48}" type="presOf" srcId="{4A421E73-C1B8-4C16-8D73-1A9E39F048B9}" destId="{158AB9B2-2093-476A-BE53-D1C6D4EDB9D5}" srcOrd="0" destOrd="0" presId="urn:microsoft.com/office/officeart/2005/8/layout/hProcess10"/>
    <dgm:cxn modelId="{B2177D0C-B7D0-4FD6-9BB4-31A346C1F711}" srcId="{596AD02C-1F93-4742-AC8C-8497D90C194C}" destId="{29EEB783-64C7-4C8D-BD69-0F8603086ABD}" srcOrd="0" destOrd="0" parTransId="{0BFE7F49-5EDA-48F9-A2FC-4AEE3582129D}" sibTransId="{497FCB64-7FE4-4BCC-96F3-CA693717CC9E}"/>
    <dgm:cxn modelId="{A28E9F00-8F82-4A91-A4A2-53025318505C}" type="presOf" srcId="{429718B5-A3D9-4849-8B39-B4885BDCF666}" destId="{60C87C32-264D-474A-9B4B-17B875BD9144}" srcOrd="0" destOrd="0" presId="urn:microsoft.com/office/officeart/2005/8/layout/hProcess10"/>
    <dgm:cxn modelId="{915AECE2-3CD6-42D3-AF33-91E4B07F89B5}" type="presOf" srcId="{429718B5-A3D9-4849-8B39-B4885BDCF666}" destId="{281F13E3-EBE2-4660-852D-8B42FD743206}" srcOrd="1" destOrd="0" presId="urn:microsoft.com/office/officeart/2005/8/layout/hProcess10"/>
    <dgm:cxn modelId="{7B88FBF1-B539-455E-AA96-7322C4D687AA}" type="presOf" srcId="{29EEB783-64C7-4C8D-BD69-0F8603086ABD}" destId="{65DE840F-F77B-4670-B786-236B25661145}" srcOrd="0" destOrd="0" presId="urn:microsoft.com/office/officeart/2005/8/layout/hProcess10"/>
    <dgm:cxn modelId="{77A1F796-B71D-4FD3-B072-10B8B67F4755}" type="presOf" srcId="{0972397D-F603-4E09-9C9F-17AA05733FF7}" destId="{691ECBDE-243E-4154-9C19-D89504AD23A3}" srcOrd="1" destOrd="0" presId="urn:microsoft.com/office/officeart/2005/8/layout/hProcess10"/>
    <dgm:cxn modelId="{A85DB1F4-13CF-4420-8DC3-9F801671CAAA}" srcId="{596AD02C-1F93-4742-AC8C-8497D90C194C}" destId="{4A421E73-C1B8-4C16-8D73-1A9E39F048B9}" srcOrd="1" destOrd="0" parTransId="{469F059F-F324-4A28-877F-2AD935073B17}" sibTransId="{103C4F4C-FB2F-496B-A1FC-715428B079AF}"/>
    <dgm:cxn modelId="{0DF1F891-C9FF-41E1-B97D-A4BBC881C35E}" type="presOf" srcId="{497FCB64-7FE4-4BCC-96F3-CA693717CC9E}" destId="{ABEC0040-1D6C-4B03-B497-DBBB3518531C}" srcOrd="1" destOrd="0" presId="urn:microsoft.com/office/officeart/2005/8/layout/hProcess10"/>
    <dgm:cxn modelId="{31ACC051-8E2D-4AE1-881F-BD3A5D3594C7}" type="presOf" srcId="{BA868E7F-BBCD-45FF-AA29-6C9E2EEE6394}" destId="{6E0F8FFA-AE60-4274-9843-26B9784FB67D}" srcOrd="0" destOrd="0" presId="urn:microsoft.com/office/officeart/2005/8/layout/hProcess10"/>
    <dgm:cxn modelId="{7CFDA2AE-29BC-48EA-BDE2-0ECA7AFAB80D}" type="presOf" srcId="{103C4F4C-FB2F-496B-A1FC-715428B079AF}" destId="{FECA5E5E-3D7D-43D0-A46A-C2BDAF5DFEF8}" srcOrd="0" destOrd="0" presId="urn:microsoft.com/office/officeart/2005/8/layout/hProcess10"/>
    <dgm:cxn modelId="{23B4A69F-2E69-418F-A960-9F049C45155E}" type="presParOf" srcId="{42E7B45A-DA09-4184-876E-84EFDB4AA5FD}" destId="{ECA6DBE5-F220-482D-BD3D-9865C6BD0FC1}" srcOrd="0" destOrd="0" presId="urn:microsoft.com/office/officeart/2005/8/layout/hProcess10"/>
    <dgm:cxn modelId="{93CC7FDA-D030-486E-8A44-04AC25669872}" type="presParOf" srcId="{ECA6DBE5-F220-482D-BD3D-9865C6BD0FC1}" destId="{A428F73F-AA75-4A8D-AA29-36BF2BB3CC33}" srcOrd="0" destOrd="0" presId="urn:microsoft.com/office/officeart/2005/8/layout/hProcess10"/>
    <dgm:cxn modelId="{905E7739-AF75-460D-9F81-A74992E9F8C3}" type="presParOf" srcId="{ECA6DBE5-F220-482D-BD3D-9865C6BD0FC1}" destId="{65DE840F-F77B-4670-B786-236B25661145}" srcOrd="1" destOrd="0" presId="urn:microsoft.com/office/officeart/2005/8/layout/hProcess10"/>
    <dgm:cxn modelId="{5753C00E-6235-4EB0-8CDF-D1F87AE77C69}" type="presParOf" srcId="{42E7B45A-DA09-4184-876E-84EFDB4AA5FD}" destId="{351F910D-D5B1-4243-B0EB-4B9C47CE4176}" srcOrd="1" destOrd="0" presId="urn:microsoft.com/office/officeart/2005/8/layout/hProcess10"/>
    <dgm:cxn modelId="{857145F1-27B8-40FA-B638-122C907CC3AF}" type="presParOf" srcId="{351F910D-D5B1-4243-B0EB-4B9C47CE4176}" destId="{ABEC0040-1D6C-4B03-B497-DBBB3518531C}" srcOrd="0" destOrd="0" presId="urn:microsoft.com/office/officeart/2005/8/layout/hProcess10"/>
    <dgm:cxn modelId="{C183DADC-B9D2-4788-BB62-397EEE73937A}" type="presParOf" srcId="{42E7B45A-DA09-4184-876E-84EFDB4AA5FD}" destId="{1BAE906F-33BC-4D1C-AC43-D345113BCC6B}" srcOrd="2" destOrd="0" presId="urn:microsoft.com/office/officeart/2005/8/layout/hProcess10"/>
    <dgm:cxn modelId="{72BCB3FC-7991-42D8-BB0E-12AA9C49AD8C}" type="presParOf" srcId="{1BAE906F-33BC-4D1C-AC43-D345113BCC6B}" destId="{69D5F7B0-E0D7-49A7-A67F-898A79945B5D}" srcOrd="0" destOrd="0" presId="urn:microsoft.com/office/officeart/2005/8/layout/hProcess10"/>
    <dgm:cxn modelId="{AFC68625-A093-436C-83BA-46806E0CD7CC}" type="presParOf" srcId="{1BAE906F-33BC-4D1C-AC43-D345113BCC6B}" destId="{158AB9B2-2093-476A-BE53-D1C6D4EDB9D5}" srcOrd="1" destOrd="0" presId="urn:microsoft.com/office/officeart/2005/8/layout/hProcess10"/>
    <dgm:cxn modelId="{7C24E4D8-4846-467B-80F0-F9AC6CF27171}" type="presParOf" srcId="{42E7B45A-DA09-4184-876E-84EFDB4AA5FD}" destId="{FECA5E5E-3D7D-43D0-A46A-C2BDAF5DFEF8}" srcOrd="3" destOrd="0" presId="urn:microsoft.com/office/officeart/2005/8/layout/hProcess10"/>
    <dgm:cxn modelId="{958A6B17-52E5-447C-BF21-490A3C3A94E8}" type="presParOf" srcId="{FECA5E5E-3D7D-43D0-A46A-C2BDAF5DFEF8}" destId="{56882926-EB8D-481B-AEBB-704CB974743B}" srcOrd="0" destOrd="0" presId="urn:microsoft.com/office/officeart/2005/8/layout/hProcess10"/>
    <dgm:cxn modelId="{2F9375ED-54B3-4025-A357-4B2C19CFE097}" type="presParOf" srcId="{42E7B45A-DA09-4184-876E-84EFDB4AA5FD}" destId="{C7B18027-CFDC-416C-AD98-6CBF407B07A8}" srcOrd="4" destOrd="0" presId="urn:microsoft.com/office/officeart/2005/8/layout/hProcess10"/>
    <dgm:cxn modelId="{65076A5E-BB6B-4828-A333-E67FB83007E6}" type="presParOf" srcId="{C7B18027-CFDC-416C-AD98-6CBF407B07A8}" destId="{E4B91B1E-1534-4034-AC8A-52CD7802DD95}" srcOrd="0" destOrd="0" presId="urn:microsoft.com/office/officeart/2005/8/layout/hProcess10"/>
    <dgm:cxn modelId="{08990094-943D-474D-A354-E8F99CB59D5F}" type="presParOf" srcId="{C7B18027-CFDC-416C-AD98-6CBF407B07A8}" destId="{256A46AB-BA06-4151-BC81-1A467179CC6E}" srcOrd="1" destOrd="0" presId="urn:microsoft.com/office/officeart/2005/8/layout/hProcess10"/>
    <dgm:cxn modelId="{027324BF-900A-490B-B644-E0D812327AAE}" type="presParOf" srcId="{42E7B45A-DA09-4184-876E-84EFDB4AA5FD}" destId="{60C87C32-264D-474A-9B4B-17B875BD9144}" srcOrd="5" destOrd="0" presId="urn:microsoft.com/office/officeart/2005/8/layout/hProcess10"/>
    <dgm:cxn modelId="{B23B6195-9B89-415F-A2DD-B683E937F0EF}" type="presParOf" srcId="{60C87C32-264D-474A-9B4B-17B875BD9144}" destId="{281F13E3-EBE2-4660-852D-8B42FD743206}" srcOrd="0" destOrd="0" presId="urn:microsoft.com/office/officeart/2005/8/layout/hProcess10"/>
    <dgm:cxn modelId="{5F70AFD6-192B-4D95-A7CA-44C48592CFFD}" type="presParOf" srcId="{42E7B45A-DA09-4184-876E-84EFDB4AA5FD}" destId="{6078A033-45D8-4C36-BEC6-B0452F347478}" srcOrd="6" destOrd="0" presId="urn:microsoft.com/office/officeart/2005/8/layout/hProcess10"/>
    <dgm:cxn modelId="{6623822D-DE08-4754-AD47-85D381FCACEA}" type="presParOf" srcId="{6078A033-45D8-4C36-BEC6-B0452F347478}" destId="{F6E69D25-583B-4512-8591-6B6FE3052422}" srcOrd="0" destOrd="0" presId="urn:microsoft.com/office/officeart/2005/8/layout/hProcess10"/>
    <dgm:cxn modelId="{ABDCAB27-EE0B-4B7A-960A-AB4A35664A67}" type="presParOf" srcId="{6078A033-45D8-4C36-BEC6-B0452F347478}" destId="{6E0F8FFA-AE60-4274-9843-26B9784FB67D}" srcOrd="1" destOrd="0" presId="urn:microsoft.com/office/officeart/2005/8/layout/hProcess10"/>
    <dgm:cxn modelId="{0CB28892-9340-47E3-AA19-EFB2BA882035}" type="presParOf" srcId="{42E7B45A-DA09-4184-876E-84EFDB4AA5FD}" destId="{790AB561-B2A6-499E-9BB7-924558EE33E5}" srcOrd="7" destOrd="0" presId="urn:microsoft.com/office/officeart/2005/8/layout/hProcess10"/>
    <dgm:cxn modelId="{F955BA24-65CD-43E1-B5AC-0AF8FB7DD767}" type="presParOf" srcId="{790AB561-B2A6-499E-9BB7-924558EE33E5}" destId="{691ECBDE-243E-4154-9C19-D89504AD23A3}" srcOrd="0" destOrd="0" presId="urn:microsoft.com/office/officeart/2005/8/layout/hProcess10"/>
    <dgm:cxn modelId="{9E081BDA-5AF3-43EC-996D-B15B781E97FD}" type="presParOf" srcId="{42E7B45A-DA09-4184-876E-84EFDB4AA5FD}" destId="{FEC03CE5-8BEF-4D28-9BAF-CFB7FF151D81}" srcOrd="8" destOrd="0" presId="urn:microsoft.com/office/officeart/2005/8/layout/hProcess10"/>
    <dgm:cxn modelId="{68DB9C08-0D8C-438D-B7B2-7C67E4BDAA03}" type="presParOf" srcId="{FEC03CE5-8BEF-4D28-9BAF-CFB7FF151D81}" destId="{ACA43685-E356-4065-8C5B-486B768A1C7A}" srcOrd="0" destOrd="0" presId="urn:microsoft.com/office/officeart/2005/8/layout/hProcess10"/>
    <dgm:cxn modelId="{00F76B25-0504-4BC8-9748-D45283F7F506}" type="presParOf" srcId="{FEC03CE5-8BEF-4D28-9BAF-CFB7FF151D81}" destId="{53D70CC0-9405-4FF3-8C28-7B9FC835DE10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EC9A47-41CE-4F72-8729-777E470908F2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5044F5A8-3CEF-490D-BB50-69BD3C6214C5}">
      <dgm:prSet phldrT="[Texto]"/>
      <dgm:spPr/>
      <dgm:t>
        <a:bodyPr/>
        <a:lstStyle/>
        <a:p>
          <a:r>
            <a:rPr lang="pt-BR" dirty="0"/>
            <a:t>Cliente acessar a página sem nenhum tipo de problema.</a:t>
          </a:r>
        </a:p>
      </dgm:t>
    </dgm:pt>
    <dgm:pt modelId="{F020CBA2-7258-457D-BAB0-0BA0C07EDEF3}" type="parTrans" cxnId="{4341F128-8C2C-40CE-A3F6-C27834F0E0F1}">
      <dgm:prSet/>
      <dgm:spPr/>
      <dgm:t>
        <a:bodyPr/>
        <a:lstStyle/>
        <a:p>
          <a:endParaRPr lang="pt-BR"/>
        </a:p>
      </dgm:t>
    </dgm:pt>
    <dgm:pt modelId="{9B5A6293-C781-48DA-9F9E-F27835E0938D}" type="sibTrans" cxnId="{4341F128-8C2C-40CE-A3F6-C27834F0E0F1}">
      <dgm:prSet/>
      <dgm:spPr/>
      <dgm:t>
        <a:bodyPr/>
        <a:lstStyle/>
        <a:p>
          <a:endParaRPr lang="pt-BR"/>
        </a:p>
      </dgm:t>
    </dgm:pt>
    <dgm:pt modelId="{257884FB-058E-46EE-8697-34CA3F12EC9A}">
      <dgm:prSet phldrT="[Texto]"/>
      <dgm:spPr/>
      <dgm:t>
        <a:bodyPr/>
        <a:lstStyle/>
        <a:p>
          <a:r>
            <a:rPr lang="pt-BR" dirty="0"/>
            <a:t>Concluir processo de cadastro com todas as funcionalidades do site.</a:t>
          </a:r>
        </a:p>
      </dgm:t>
    </dgm:pt>
    <dgm:pt modelId="{FE86531E-0CE2-45F6-A536-23E48FF8567E}" type="parTrans" cxnId="{2A8BF291-5747-450E-8654-1A9871F46B0F}">
      <dgm:prSet/>
      <dgm:spPr/>
      <dgm:t>
        <a:bodyPr/>
        <a:lstStyle/>
        <a:p>
          <a:endParaRPr lang="pt-BR"/>
        </a:p>
      </dgm:t>
    </dgm:pt>
    <dgm:pt modelId="{56003D63-BB25-45A7-BAB1-9B2F74F9B6AA}" type="sibTrans" cxnId="{2A8BF291-5747-450E-8654-1A9871F46B0F}">
      <dgm:prSet/>
      <dgm:spPr/>
      <dgm:t>
        <a:bodyPr/>
        <a:lstStyle/>
        <a:p>
          <a:endParaRPr lang="pt-BR"/>
        </a:p>
      </dgm:t>
    </dgm:pt>
    <dgm:pt modelId="{72F5361D-E100-4C2B-B4ED-365A55E90F01}">
      <dgm:prSet phldrT="[Texto]"/>
      <dgm:spPr/>
      <dgm:t>
        <a:bodyPr/>
        <a:lstStyle/>
        <a:p>
          <a:r>
            <a:rPr lang="pt-BR" dirty="0"/>
            <a:t>Usuário receber resposta positiva em seu e-mail.</a:t>
          </a:r>
        </a:p>
      </dgm:t>
    </dgm:pt>
    <dgm:pt modelId="{9EEBE319-9FA4-421E-A2E0-B787C1C30639}" type="parTrans" cxnId="{021C90DF-6DBD-4A1E-84C9-9EE355623F11}">
      <dgm:prSet/>
      <dgm:spPr/>
      <dgm:t>
        <a:bodyPr/>
        <a:lstStyle/>
        <a:p>
          <a:endParaRPr lang="pt-BR"/>
        </a:p>
      </dgm:t>
    </dgm:pt>
    <dgm:pt modelId="{92E17DD2-8379-4838-9D0D-87CD632252A7}" type="sibTrans" cxnId="{021C90DF-6DBD-4A1E-84C9-9EE355623F11}">
      <dgm:prSet/>
      <dgm:spPr/>
      <dgm:t>
        <a:bodyPr/>
        <a:lstStyle/>
        <a:p>
          <a:endParaRPr lang="pt-BR"/>
        </a:p>
      </dgm:t>
    </dgm:pt>
    <dgm:pt modelId="{B460CA3C-4A0A-4F27-9263-13359BE3B3D9}" type="pres">
      <dgm:prSet presAssocID="{CEEC9A47-41CE-4F72-8729-777E470908F2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062E9DE7-D35F-424E-9F9A-BD66C63F4461}" type="pres">
      <dgm:prSet presAssocID="{CEEC9A47-41CE-4F72-8729-777E470908F2}" presName="dummyMaxCanvas" presStyleCnt="0">
        <dgm:presLayoutVars/>
      </dgm:prSet>
      <dgm:spPr/>
    </dgm:pt>
    <dgm:pt modelId="{51860142-8654-4D0D-9EAD-E5D156D79958}" type="pres">
      <dgm:prSet presAssocID="{CEEC9A47-41CE-4F72-8729-777E470908F2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165659D-AF5C-4AC5-A3F8-E5F6F30291F6}" type="pres">
      <dgm:prSet presAssocID="{CEEC9A47-41CE-4F72-8729-777E470908F2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5DB17B4-E228-46A6-B371-A0303F545003}" type="pres">
      <dgm:prSet presAssocID="{CEEC9A47-41CE-4F72-8729-777E470908F2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5476673-990D-4586-94EA-3289A7762656}" type="pres">
      <dgm:prSet presAssocID="{CEEC9A47-41CE-4F72-8729-777E470908F2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24573BB-DE03-49F3-BC5D-4F371394BF2D}" type="pres">
      <dgm:prSet presAssocID="{CEEC9A47-41CE-4F72-8729-777E470908F2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F3EF532-7F15-4E71-A8C9-F0351B77AA0B}" type="pres">
      <dgm:prSet presAssocID="{CEEC9A47-41CE-4F72-8729-777E470908F2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D3E099B-AEDF-4060-9AA2-C5C3FC6E1237}" type="pres">
      <dgm:prSet presAssocID="{CEEC9A47-41CE-4F72-8729-777E470908F2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3A908FD-B287-4C7F-8530-30B6AA707309}" type="pres">
      <dgm:prSet presAssocID="{CEEC9A47-41CE-4F72-8729-777E470908F2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5DB6CA8B-B37B-4754-8389-51D77A9A5EA3}" type="presOf" srcId="{CEEC9A47-41CE-4F72-8729-777E470908F2}" destId="{B460CA3C-4A0A-4F27-9263-13359BE3B3D9}" srcOrd="0" destOrd="0" presId="urn:microsoft.com/office/officeart/2005/8/layout/vProcess5"/>
    <dgm:cxn modelId="{4341F128-8C2C-40CE-A3F6-C27834F0E0F1}" srcId="{CEEC9A47-41CE-4F72-8729-777E470908F2}" destId="{5044F5A8-3CEF-490D-BB50-69BD3C6214C5}" srcOrd="0" destOrd="0" parTransId="{F020CBA2-7258-457D-BAB0-0BA0C07EDEF3}" sibTransId="{9B5A6293-C781-48DA-9F9E-F27835E0938D}"/>
    <dgm:cxn modelId="{2A8BF291-5747-450E-8654-1A9871F46B0F}" srcId="{CEEC9A47-41CE-4F72-8729-777E470908F2}" destId="{257884FB-058E-46EE-8697-34CA3F12EC9A}" srcOrd="1" destOrd="0" parTransId="{FE86531E-0CE2-45F6-A536-23E48FF8567E}" sibTransId="{56003D63-BB25-45A7-BAB1-9B2F74F9B6AA}"/>
    <dgm:cxn modelId="{199C65C5-53CE-4877-8D7D-2B26D8D601FE}" type="presOf" srcId="{56003D63-BB25-45A7-BAB1-9B2F74F9B6AA}" destId="{724573BB-DE03-49F3-BC5D-4F371394BF2D}" srcOrd="0" destOrd="0" presId="urn:microsoft.com/office/officeart/2005/8/layout/vProcess5"/>
    <dgm:cxn modelId="{40BE68EB-FB3D-456C-AD7F-7562678FBE76}" type="presOf" srcId="{257884FB-058E-46EE-8697-34CA3F12EC9A}" destId="{BD3E099B-AEDF-4060-9AA2-C5C3FC6E1237}" srcOrd="1" destOrd="0" presId="urn:microsoft.com/office/officeart/2005/8/layout/vProcess5"/>
    <dgm:cxn modelId="{021C90DF-6DBD-4A1E-84C9-9EE355623F11}" srcId="{CEEC9A47-41CE-4F72-8729-777E470908F2}" destId="{72F5361D-E100-4C2B-B4ED-365A55E90F01}" srcOrd="2" destOrd="0" parTransId="{9EEBE319-9FA4-421E-A2E0-B787C1C30639}" sibTransId="{92E17DD2-8379-4838-9D0D-87CD632252A7}"/>
    <dgm:cxn modelId="{D5F185FB-529E-4636-8645-0B1C96139D85}" type="presOf" srcId="{72F5361D-E100-4C2B-B4ED-365A55E90F01}" destId="{13A908FD-B287-4C7F-8530-30B6AA707309}" srcOrd="1" destOrd="0" presId="urn:microsoft.com/office/officeart/2005/8/layout/vProcess5"/>
    <dgm:cxn modelId="{5CE2D3BF-E6D7-42C2-9FAE-295571664847}" type="presOf" srcId="{72F5361D-E100-4C2B-B4ED-365A55E90F01}" destId="{F5DB17B4-E228-46A6-B371-A0303F545003}" srcOrd="0" destOrd="0" presId="urn:microsoft.com/office/officeart/2005/8/layout/vProcess5"/>
    <dgm:cxn modelId="{A9AFF4B3-8F55-4F13-9FB8-FE3F4A98FFE9}" type="presOf" srcId="{5044F5A8-3CEF-490D-BB50-69BD3C6214C5}" destId="{51860142-8654-4D0D-9EAD-E5D156D79958}" srcOrd="0" destOrd="0" presId="urn:microsoft.com/office/officeart/2005/8/layout/vProcess5"/>
    <dgm:cxn modelId="{29411674-CE43-4DB4-B392-47C4E78E2201}" type="presOf" srcId="{9B5A6293-C781-48DA-9F9E-F27835E0938D}" destId="{C5476673-990D-4586-94EA-3289A7762656}" srcOrd="0" destOrd="0" presId="urn:microsoft.com/office/officeart/2005/8/layout/vProcess5"/>
    <dgm:cxn modelId="{FBCB9EC2-F941-4120-8B6D-4406813803CD}" type="presOf" srcId="{5044F5A8-3CEF-490D-BB50-69BD3C6214C5}" destId="{7F3EF532-7F15-4E71-A8C9-F0351B77AA0B}" srcOrd="1" destOrd="0" presId="urn:microsoft.com/office/officeart/2005/8/layout/vProcess5"/>
    <dgm:cxn modelId="{8F078709-3D61-4D06-9636-6A7B724B002A}" type="presOf" srcId="{257884FB-058E-46EE-8697-34CA3F12EC9A}" destId="{9165659D-AF5C-4AC5-A3F8-E5F6F30291F6}" srcOrd="0" destOrd="0" presId="urn:microsoft.com/office/officeart/2005/8/layout/vProcess5"/>
    <dgm:cxn modelId="{119180AC-5CE9-41EB-80E4-FF3680F7DB38}" type="presParOf" srcId="{B460CA3C-4A0A-4F27-9263-13359BE3B3D9}" destId="{062E9DE7-D35F-424E-9F9A-BD66C63F4461}" srcOrd="0" destOrd="0" presId="urn:microsoft.com/office/officeart/2005/8/layout/vProcess5"/>
    <dgm:cxn modelId="{124AC2E4-3C8E-4C2E-BF61-F8FBC151FB4A}" type="presParOf" srcId="{B460CA3C-4A0A-4F27-9263-13359BE3B3D9}" destId="{51860142-8654-4D0D-9EAD-E5D156D79958}" srcOrd="1" destOrd="0" presId="urn:microsoft.com/office/officeart/2005/8/layout/vProcess5"/>
    <dgm:cxn modelId="{84CB6C7D-7340-4525-B6D6-19756D6A2974}" type="presParOf" srcId="{B460CA3C-4A0A-4F27-9263-13359BE3B3D9}" destId="{9165659D-AF5C-4AC5-A3F8-E5F6F30291F6}" srcOrd="2" destOrd="0" presId="urn:microsoft.com/office/officeart/2005/8/layout/vProcess5"/>
    <dgm:cxn modelId="{CFE0D57E-7FFB-4CF0-B810-4ECC7F54D9A6}" type="presParOf" srcId="{B460CA3C-4A0A-4F27-9263-13359BE3B3D9}" destId="{F5DB17B4-E228-46A6-B371-A0303F545003}" srcOrd="3" destOrd="0" presId="urn:microsoft.com/office/officeart/2005/8/layout/vProcess5"/>
    <dgm:cxn modelId="{5648B334-3865-4B4A-B9E4-E33BA6671EB7}" type="presParOf" srcId="{B460CA3C-4A0A-4F27-9263-13359BE3B3D9}" destId="{C5476673-990D-4586-94EA-3289A7762656}" srcOrd="4" destOrd="0" presId="urn:microsoft.com/office/officeart/2005/8/layout/vProcess5"/>
    <dgm:cxn modelId="{AC8C60BE-3C76-4963-BF20-CA8E1D89EBDE}" type="presParOf" srcId="{B460CA3C-4A0A-4F27-9263-13359BE3B3D9}" destId="{724573BB-DE03-49F3-BC5D-4F371394BF2D}" srcOrd="5" destOrd="0" presId="urn:microsoft.com/office/officeart/2005/8/layout/vProcess5"/>
    <dgm:cxn modelId="{B7AB496B-7F8F-4917-860C-CBA1EBBC497A}" type="presParOf" srcId="{B460CA3C-4A0A-4F27-9263-13359BE3B3D9}" destId="{7F3EF532-7F15-4E71-A8C9-F0351B77AA0B}" srcOrd="6" destOrd="0" presId="urn:microsoft.com/office/officeart/2005/8/layout/vProcess5"/>
    <dgm:cxn modelId="{C8E0ABCE-31D1-470D-9DFB-B8E83F50CB54}" type="presParOf" srcId="{B460CA3C-4A0A-4F27-9263-13359BE3B3D9}" destId="{BD3E099B-AEDF-4060-9AA2-C5C3FC6E1237}" srcOrd="7" destOrd="0" presId="urn:microsoft.com/office/officeart/2005/8/layout/vProcess5"/>
    <dgm:cxn modelId="{5CAF62B8-27EC-462E-900D-FFC6EBCDBBFC}" type="presParOf" srcId="{B460CA3C-4A0A-4F27-9263-13359BE3B3D9}" destId="{13A908FD-B287-4C7F-8530-30B6AA707309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5E1371-A34E-4630-A417-49E1BD19ADE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A368A7D-7D46-43DC-A583-298B7C4C8EE2}">
      <dgm:prSet phldrT="[Texto]"/>
      <dgm:spPr/>
      <dgm:t>
        <a:bodyPr/>
        <a:lstStyle/>
        <a:p>
          <a:r>
            <a:rPr lang="pt-BR" dirty="0"/>
            <a:t>Analisar e revisar o projeto</a:t>
          </a:r>
        </a:p>
      </dgm:t>
    </dgm:pt>
    <dgm:pt modelId="{F8362BB9-7E50-478B-9882-44E41016E978}" type="parTrans" cxnId="{EA1CCC46-77B1-4DC7-B48C-7B362209C760}">
      <dgm:prSet/>
      <dgm:spPr/>
      <dgm:t>
        <a:bodyPr/>
        <a:lstStyle/>
        <a:p>
          <a:endParaRPr lang="pt-BR"/>
        </a:p>
      </dgm:t>
    </dgm:pt>
    <dgm:pt modelId="{3B2115EB-D986-46E4-9DCA-7717541FF845}" type="sibTrans" cxnId="{EA1CCC46-77B1-4DC7-B48C-7B362209C760}">
      <dgm:prSet/>
      <dgm:spPr/>
      <dgm:t>
        <a:bodyPr/>
        <a:lstStyle/>
        <a:p>
          <a:endParaRPr lang="pt-BR"/>
        </a:p>
      </dgm:t>
    </dgm:pt>
    <dgm:pt modelId="{63DE9185-155B-4B29-A442-50DB2C593CEC}">
      <dgm:prSet phldrT="[Texto]"/>
      <dgm:spPr/>
      <dgm:t>
        <a:bodyPr/>
        <a:lstStyle/>
        <a:p>
          <a:r>
            <a:rPr lang="pt-BR" dirty="0"/>
            <a:t>Definir cronograma e ferramentas para a implantação</a:t>
          </a:r>
        </a:p>
      </dgm:t>
    </dgm:pt>
    <dgm:pt modelId="{D853508E-0002-4AE4-BFB1-9734EF89C4E4}" type="parTrans" cxnId="{C4260590-31A5-4B65-8CA5-7F21F8422D93}">
      <dgm:prSet/>
      <dgm:spPr/>
      <dgm:t>
        <a:bodyPr/>
        <a:lstStyle/>
        <a:p>
          <a:endParaRPr lang="pt-BR"/>
        </a:p>
      </dgm:t>
    </dgm:pt>
    <dgm:pt modelId="{2426D7BB-A3A8-48D9-AF5B-0B562EADFC9E}" type="sibTrans" cxnId="{C4260590-31A5-4B65-8CA5-7F21F8422D93}">
      <dgm:prSet/>
      <dgm:spPr/>
      <dgm:t>
        <a:bodyPr/>
        <a:lstStyle/>
        <a:p>
          <a:endParaRPr lang="pt-BR"/>
        </a:p>
      </dgm:t>
    </dgm:pt>
    <dgm:pt modelId="{55B1BF4D-D545-484A-A796-6DB334C34EA6}">
      <dgm:prSet phldrT="[Texto]"/>
      <dgm:spPr/>
      <dgm:t>
        <a:bodyPr/>
        <a:lstStyle/>
        <a:p>
          <a:r>
            <a:rPr lang="pt-BR" dirty="0"/>
            <a:t>Fazer planejamentos de virada e Rollback</a:t>
          </a:r>
        </a:p>
      </dgm:t>
    </dgm:pt>
    <dgm:pt modelId="{2C37150F-3332-4F8C-84B0-D1118B646963}" type="parTrans" cxnId="{358DC6B1-0DD2-4323-B210-5532EAFEB309}">
      <dgm:prSet/>
      <dgm:spPr/>
      <dgm:t>
        <a:bodyPr/>
        <a:lstStyle/>
        <a:p>
          <a:endParaRPr lang="pt-BR"/>
        </a:p>
      </dgm:t>
    </dgm:pt>
    <dgm:pt modelId="{EDE7AE5F-785D-4EF7-B1D8-FB7FD14D6D51}" type="sibTrans" cxnId="{358DC6B1-0DD2-4323-B210-5532EAFEB309}">
      <dgm:prSet/>
      <dgm:spPr/>
      <dgm:t>
        <a:bodyPr/>
        <a:lstStyle/>
        <a:p>
          <a:endParaRPr lang="pt-BR"/>
        </a:p>
      </dgm:t>
    </dgm:pt>
    <dgm:pt modelId="{207FF6C4-B74F-4115-8658-2F4654BA9B98}">
      <dgm:prSet phldrT="[Texto]"/>
      <dgm:spPr/>
      <dgm:t>
        <a:bodyPr/>
        <a:lstStyle/>
        <a:p>
          <a:r>
            <a:rPr lang="pt-BR" dirty="0"/>
            <a:t>Analisar nível de satisfação e reação do cliente</a:t>
          </a:r>
        </a:p>
      </dgm:t>
    </dgm:pt>
    <dgm:pt modelId="{6559AE33-6372-4CB2-8760-C512B63DDD42}" type="parTrans" cxnId="{C65A3C82-B713-4EDB-B864-9293C43454CD}">
      <dgm:prSet/>
      <dgm:spPr/>
      <dgm:t>
        <a:bodyPr/>
        <a:lstStyle/>
        <a:p>
          <a:endParaRPr lang="pt-BR"/>
        </a:p>
      </dgm:t>
    </dgm:pt>
    <dgm:pt modelId="{60973B62-3F53-4235-8238-5B8C5CD14ABC}" type="sibTrans" cxnId="{C65A3C82-B713-4EDB-B864-9293C43454CD}">
      <dgm:prSet/>
      <dgm:spPr/>
      <dgm:t>
        <a:bodyPr/>
        <a:lstStyle/>
        <a:p>
          <a:endParaRPr lang="pt-BR"/>
        </a:p>
      </dgm:t>
    </dgm:pt>
    <dgm:pt modelId="{05440118-41E0-4E79-B622-7D769F29179C}">
      <dgm:prSet phldrT="[Texto]"/>
      <dgm:spPr/>
      <dgm:t>
        <a:bodyPr/>
        <a:lstStyle/>
        <a:p>
          <a:r>
            <a:rPr lang="pt-BR" dirty="0"/>
            <a:t>Finalizar implantação conforme o resultado do negócio</a:t>
          </a:r>
        </a:p>
      </dgm:t>
    </dgm:pt>
    <dgm:pt modelId="{125EA51B-050A-4B36-BA28-9A463790F866}" type="parTrans" cxnId="{4AE43223-C351-4AC4-BE9E-EE0C8B4F6122}">
      <dgm:prSet/>
      <dgm:spPr/>
      <dgm:t>
        <a:bodyPr/>
        <a:lstStyle/>
        <a:p>
          <a:endParaRPr lang="pt-BR"/>
        </a:p>
      </dgm:t>
    </dgm:pt>
    <dgm:pt modelId="{A988507B-8F21-4ECD-BF1B-E440D7DE879A}" type="sibTrans" cxnId="{4AE43223-C351-4AC4-BE9E-EE0C8B4F6122}">
      <dgm:prSet/>
      <dgm:spPr/>
      <dgm:t>
        <a:bodyPr/>
        <a:lstStyle/>
        <a:p>
          <a:endParaRPr lang="pt-BR"/>
        </a:p>
      </dgm:t>
    </dgm:pt>
    <dgm:pt modelId="{FD23943C-F69F-41B2-B5B6-F096FFD28F44}" type="pres">
      <dgm:prSet presAssocID="{EF5E1371-A34E-4630-A417-49E1BD19ADEE}" presName="Name0" presStyleCnt="0">
        <dgm:presLayoutVars>
          <dgm:dir/>
          <dgm:resizeHandles val="exact"/>
        </dgm:presLayoutVars>
      </dgm:prSet>
      <dgm:spPr/>
    </dgm:pt>
    <dgm:pt modelId="{804890BE-E469-40AD-A6DA-EAF10793200D}" type="pres">
      <dgm:prSet presAssocID="{5A368A7D-7D46-43DC-A583-298B7C4C8EE2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2C95CD5-6342-4B0E-AD6D-7F96EADBB8B7}" type="pres">
      <dgm:prSet presAssocID="{3B2115EB-D986-46E4-9DCA-7717541FF845}" presName="sibTrans" presStyleLbl="sibTrans2D1" presStyleIdx="0" presStyleCnt="4"/>
      <dgm:spPr/>
      <dgm:t>
        <a:bodyPr/>
        <a:lstStyle/>
        <a:p>
          <a:endParaRPr lang="pt-BR"/>
        </a:p>
      </dgm:t>
    </dgm:pt>
    <dgm:pt modelId="{6E139D40-34D9-4476-92CB-0EC6FB81290F}" type="pres">
      <dgm:prSet presAssocID="{3B2115EB-D986-46E4-9DCA-7717541FF845}" presName="connectorText" presStyleLbl="sibTrans2D1" presStyleIdx="0" presStyleCnt="4"/>
      <dgm:spPr/>
      <dgm:t>
        <a:bodyPr/>
        <a:lstStyle/>
        <a:p>
          <a:endParaRPr lang="pt-BR"/>
        </a:p>
      </dgm:t>
    </dgm:pt>
    <dgm:pt modelId="{00DFECD0-29FD-4E55-8FAC-054C040B0A91}" type="pres">
      <dgm:prSet presAssocID="{63DE9185-155B-4B29-A442-50DB2C593CE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ECA5540-C8D5-49B9-8C58-6CCB06E71355}" type="pres">
      <dgm:prSet presAssocID="{2426D7BB-A3A8-48D9-AF5B-0B562EADFC9E}" presName="sibTrans" presStyleLbl="sibTrans2D1" presStyleIdx="1" presStyleCnt="4"/>
      <dgm:spPr/>
      <dgm:t>
        <a:bodyPr/>
        <a:lstStyle/>
        <a:p>
          <a:endParaRPr lang="pt-BR"/>
        </a:p>
      </dgm:t>
    </dgm:pt>
    <dgm:pt modelId="{9CA1261B-F64F-4BEA-9EDA-60BCF5E77FA0}" type="pres">
      <dgm:prSet presAssocID="{2426D7BB-A3A8-48D9-AF5B-0B562EADFC9E}" presName="connectorText" presStyleLbl="sibTrans2D1" presStyleIdx="1" presStyleCnt="4"/>
      <dgm:spPr/>
      <dgm:t>
        <a:bodyPr/>
        <a:lstStyle/>
        <a:p>
          <a:endParaRPr lang="pt-BR"/>
        </a:p>
      </dgm:t>
    </dgm:pt>
    <dgm:pt modelId="{CC87A9E7-53C1-4B3E-ACBA-A037A1DDD1AF}" type="pres">
      <dgm:prSet presAssocID="{55B1BF4D-D545-484A-A796-6DB334C34EA6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92C6EA2-973E-4165-8F30-0B008F110197}" type="pres">
      <dgm:prSet presAssocID="{EDE7AE5F-785D-4EF7-B1D8-FB7FD14D6D51}" presName="sibTrans" presStyleLbl="sibTrans2D1" presStyleIdx="2" presStyleCnt="4"/>
      <dgm:spPr/>
      <dgm:t>
        <a:bodyPr/>
        <a:lstStyle/>
        <a:p>
          <a:endParaRPr lang="pt-BR"/>
        </a:p>
      </dgm:t>
    </dgm:pt>
    <dgm:pt modelId="{73C4C6CA-6AD2-4F67-95CD-08BC25EA5A48}" type="pres">
      <dgm:prSet presAssocID="{EDE7AE5F-785D-4EF7-B1D8-FB7FD14D6D51}" presName="connectorText" presStyleLbl="sibTrans2D1" presStyleIdx="2" presStyleCnt="4"/>
      <dgm:spPr/>
      <dgm:t>
        <a:bodyPr/>
        <a:lstStyle/>
        <a:p>
          <a:endParaRPr lang="pt-BR"/>
        </a:p>
      </dgm:t>
    </dgm:pt>
    <dgm:pt modelId="{DCE0C106-4F35-4360-B4A2-D26C67DDDD43}" type="pres">
      <dgm:prSet presAssocID="{207FF6C4-B74F-4115-8658-2F4654BA9B98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1616565-71ED-4FAB-BA52-5EA45358E075}" type="pres">
      <dgm:prSet presAssocID="{60973B62-3F53-4235-8238-5B8C5CD14ABC}" presName="sibTrans" presStyleLbl="sibTrans2D1" presStyleIdx="3" presStyleCnt="4"/>
      <dgm:spPr/>
      <dgm:t>
        <a:bodyPr/>
        <a:lstStyle/>
        <a:p>
          <a:endParaRPr lang="pt-BR"/>
        </a:p>
      </dgm:t>
    </dgm:pt>
    <dgm:pt modelId="{ABF2F7A1-4642-4627-93B1-F6BB028278DD}" type="pres">
      <dgm:prSet presAssocID="{60973B62-3F53-4235-8238-5B8C5CD14ABC}" presName="connectorText" presStyleLbl="sibTrans2D1" presStyleIdx="3" presStyleCnt="4"/>
      <dgm:spPr/>
      <dgm:t>
        <a:bodyPr/>
        <a:lstStyle/>
        <a:p>
          <a:endParaRPr lang="pt-BR"/>
        </a:p>
      </dgm:t>
    </dgm:pt>
    <dgm:pt modelId="{2AD3C408-A279-41C9-B9DE-1AE979F22ED6}" type="pres">
      <dgm:prSet presAssocID="{05440118-41E0-4E79-B622-7D769F29179C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1FD4D04E-5216-4F9D-9A73-C5E3BA0BDFE6}" type="presOf" srcId="{EDE7AE5F-785D-4EF7-B1D8-FB7FD14D6D51}" destId="{D92C6EA2-973E-4165-8F30-0B008F110197}" srcOrd="0" destOrd="0" presId="urn:microsoft.com/office/officeart/2005/8/layout/process1"/>
    <dgm:cxn modelId="{358DC6B1-0DD2-4323-B210-5532EAFEB309}" srcId="{EF5E1371-A34E-4630-A417-49E1BD19ADEE}" destId="{55B1BF4D-D545-484A-A796-6DB334C34EA6}" srcOrd="2" destOrd="0" parTransId="{2C37150F-3332-4F8C-84B0-D1118B646963}" sibTransId="{EDE7AE5F-785D-4EF7-B1D8-FB7FD14D6D51}"/>
    <dgm:cxn modelId="{FE8A29C1-2DAE-4E30-A97D-64796DF951B6}" type="presOf" srcId="{60973B62-3F53-4235-8238-5B8C5CD14ABC}" destId="{ABF2F7A1-4642-4627-93B1-F6BB028278DD}" srcOrd="1" destOrd="0" presId="urn:microsoft.com/office/officeart/2005/8/layout/process1"/>
    <dgm:cxn modelId="{C4260590-31A5-4B65-8CA5-7F21F8422D93}" srcId="{EF5E1371-A34E-4630-A417-49E1BD19ADEE}" destId="{63DE9185-155B-4B29-A442-50DB2C593CEC}" srcOrd="1" destOrd="0" parTransId="{D853508E-0002-4AE4-BFB1-9734EF89C4E4}" sibTransId="{2426D7BB-A3A8-48D9-AF5B-0B562EADFC9E}"/>
    <dgm:cxn modelId="{EA1CCC46-77B1-4DC7-B48C-7B362209C760}" srcId="{EF5E1371-A34E-4630-A417-49E1BD19ADEE}" destId="{5A368A7D-7D46-43DC-A583-298B7C4C8EE2}" srcOrd="0" destOrd="0" parTransId="{F8362BB9-7E50-478B-9882-44E41016E978}" sibTransId="{3B2115EB-D986-46E4-9DCA-7717541FF845}"/>
    <dgm:cxn modelId="{7C6922DC-C247-4053-995F-ECA53C41A6D9}" type="presOf" srcId="{3B2115EB-D986-46E4-9DCA-7717541FF845}" destId="{6E139D40-34D9-4476-92CB-0EC6FB81290F}" srcOrd="1" destOrd="0" presId="urn:microsoft.com/office/officeart/2005/8/layout/process1"/>
    <dgm:cxn modelId="{32667ED5-9B1B-4ADB-967E-A72AEB3CEA15}" type="presOf" srcId="{60973B62-3F53-4235-8238-5B8C5CD14ABC}" destId="{81616565-71ED-4FAB-BA52-5EA45358E075}" srcOrd="0" destOrd="0" presId="urn:microsoft.com/office/officeart/2005/8/layout/process1"/>
    <dgm:cxn modelId="{C388BD1E-663A-4108-9B5E-9BD2F52F29D7}" type="presOf" srcId="{2426D7BB-A3A8-48D9-AF5B-0B562EADFC9E}" destId="{5ECA5540-C8D5-49B9-8C58-6CCB06E71355}" srcOrd="0" destOrd="0" presId="urn:microsoft.com/office/officeart/2005/8/layout/process1"/>
    <dgm:cxn modelId="{E3E136DE-5B8A-4BFF-9310-1C6111E08974}" type="presOf" srcId="{5A368A7D-7D46-43DC-A583-298B7C4C8EE2}" destId="{804890BE-E469-40AD-A6DA-EAF10793200D}" srcOrd="0" destOrd="0" presId="urn:microsoft.com/office/officeart/2005/8/layout/process1"/>
    <dgm:cxn modelId="{7C141646-39FC-4B6D-99CA-C6AFF31C0313}" type="presOf" srcId="{207FF6C4-B74F-4115-8658-2F4654BA9B98}" destId="{DCE0C106-4F35-4360-B4A2-D26C67DDDD43}" srcOrd="0" destOrd="0" presId="urn:microsoft.com/office/officeart/2005/8/layout/process1"/>
    <dgm:cxn modelId="{39A989FA-4B65-4C68-8C13-8427673C7F2C}" type="presOf" srcId="{3B2115EB-D986-46E4-9DCA-7717541FF845}" destId="{92C95CD5-6342-4B0E-AD6D-7F96EADBB8B7}" srcOrd="0" destOrd="0" presId="urn:microsoft.com/office/officeart/2005/8/layout/process1"/>
    <dgm:cxn modelId="{32D6239C-99FD-49A4-A9B0-8FB672CBA783}" type="presOf" srcId="{EF5E1371-A34E-4630-A417-49E1BD19ADEE}" destId="{FD23943C-F69F-41B2-B5B6-F096FFD28F44}" srcOrd="0" destOrd="0" presId="urn:microsoft.com/office/officeart/2005/8/layout/process1"/>
    <dgm:cxn modelId="{9F33EE43-4425-4F87-A39F-DA3B7410F01C}" type="presOf" srcId="{EDE7AE5F-785D-4EF7-B1D8-FB7FD14D6D51}" destId="{73C4C6CA-6AD2-4F67-95CD-08BC25EA5A48}" srcOrd="1" destOrd="0" presId="urn:microsoft.com/office/officeart/2005/8/layout/process1"/>
    <dgm:cxn modelId="{C098604D-CAC2-4C7B-99F4-B804A559254E}" type="presOf" srcId="{63DE9185-155B-4B29-A442-50DB2C593CEC}" destId="{00DFECD0-29FD-4E55-8FAC-054C040B0A91}" srcOrd="0" destOrd="0" presId="urn:microsoft.com/office/officeart/2005/8/layout/process1"/>
    <dgm:cxn modelId="{C65A3C82-B713-4EDB-B864-9293C43454CD}" srcId="{EF5E1371-A34E-4630-A417-49E1BD19ADEE}" destId="{207FF6C4-B74F-4115-8658-2F4654BA9B98}" srcOrd="3" destOrd="0" parTransId="{6559AE33-6372-4CB2-8760-C512B63DDD42}" sibTransId="{60973B62-3F53-4235-8238-5B8C5CD14ABC}"/>
    <dgm:cxn modelId="{B2522502-8D29-41A3-A733-07738E469E60}" type="presOf" srcId="{05440118-41E0-4E79-B622-7D769F29179C}" destId="{2AD3C408-A279-41C9-B9DE-1AE979F22ED6}" srcOrd="0" destOrd="0" presId="urn:microsoft.com/office/officeart/2005/8/layout/process1"/>
    <dgm:cxn modelId="{4AE43223-C351-4AC4-BE9E-EE0C8B4F6122}" srcId="{EF5E1371-A34E-4630-A417-49E1BD19ADEE}" destId="{05440118-41E0-4E79-B622-7D769F29179C}" srcOrd="4" destOrd="0" parTransId="{125EA51B-050A-4B36-BA28-9A463790F866}" sibTransId="{A988507B-8F21-4ECD-BF1B-E440D7DE879A}"/>
    <dgm:cxn modelId="{6F412184-ADA4-48C4-A964-8553C2BE5BC6}" type="presOf" srcId="{55B1BF4D-D545-484A-A796-6DB334C34EA6}" destId="{CC87A9E7-53C1-4B3E-ACBA-A037A1DDD1AF}" srcOrd="0" destOrd="0" presId="urn:microsoft.com/office/officeart/2005/8/layout/process1"/>
    <dgm:cxn modelId="{319F9E9D-27ED-4BB6-944A-67DF6CCA4FB9}" type="presOf" srcId="{2426D7BB-A3A8-48D9-AF5B-0B562EADFC9E}" destId="{9CA1261B-F64F-4BEA-9EDA-60BCF5E77FA0}" srcOrd="1" destOrd="0" presId="urn:microsoft.com/office/officeart/2005/8/layout/process1"/>
    <dgm:cxn modelId="{D04615CD-8F28-40D8-9E65-58E34F49A02B}" type="presParOf" srcId="{FD23943C-F69F-41B2-B5B6-F096FFD28F44}" destId="{804890BE-E469-40AD-A6DA-EAF10793200D}" srcOrd="0" destOrd="0" presId="urn:microsoft.com/office/officeart/2005/8/layout/process1"/>
    <dgm:cxn modelId="{B56DB473-14AC-4F40-891B-FEEFD9BECF69}" type="presParOf" srcId="{FD23943C-F69F-41B2-B5B6-F096FFD28F44}" destId="{92C95CD5-6342-4B0E-AD6D-7F96EADBB8B7}" srcOrd="1" destOrd="0" presId="urn:microsoft.com/office/officeart/2005/8/layout/process1"/>
    <dgm:cxn modelId="{438CDEA0-57B9-4914-A5A3-B01C6AA6A7D0}" type="presParOf" srcId="{92C95CD5-6342-4B0E-AD6D-7F96EADBB8B7}" destId="{6E139D40-34D9-4476-92CB-0EC6FB81290F}" srcOrd="0" destOrd="0" presId="urn:microsoft.com/office/officeart/2005/8/layout/process1"/>
    <dgm:cxn modelId="{1D0B7422-DD67-42D2-A122-4A612CA021AB}" type="presParOf" srcId="{FD23943C-F69F-41B2-B5B6-F096FFD28F44}" destId="{00DFECD0-29FD-4E55-8FAC-054C040B0A91}" srcOrd="2" destOrd="0" presId="urn:microsoft.com/office/officeart/2005/8/layout/process1"/>
    <dgm:cxn modelId="{AA570538-38C0-4660-B552-FEE2215145BA}" type="presParOf" srcId="{FD23943C-F69F-41B2-B5B6-F096FFD28F44}" destId="{5ECA5540-C8D5-49B9-8C58-6CCB06E71355}" srcOrd="3" destOrd="0" presId="urn:microsoft.com/office/officeart/2005/8/layout/process1"/>
    <dgm:cxn modelId="{99B33E86-9BC2-44F3-A453-C8BC28B4B2B0}" type="presParOf" srcId="{5ECA5540-C8D5-49B9-8C58-6CCB06E71355}" destId="{9CA1261B-F64F-4BEA-9EDA-60BCF5E77FA0}" srcOrd="0" destOrd="0" presId="urn:microsoft.com/office/officeart/2005/8/layout/process1"/>
    <dgm:cxn modelId="{EA02C3F1-AB11-4FBA-A2CA-40CE64D81377}" type="presParOf" srcId="{FD23943C-F69F-41B2-B5B6-F096FFD28F44}" destId="{CC87A9E7-53C1-4B3E-ACBA-A037A1DDD1AF}" srcOrd="4" destOrd="0" presId="urn:microsoft.com/office/officeart/2005/8/layout/process1"/>
    <dgm:cxn modelId="{A66D60B7-A06C-487A-B860-4DC4CD97641A}" type="presParOf" srcId="{FD23943C-F69F-41B2-B5B6-F096FFD28F44}" destId="{D92C6EA2-973E-4165-8F30-0B008F110197}" srcOrd="5" destOrd="0" presId="urn:microsoft.com/office/officeart/2005/8/layout/process1"/>
    <dgm:cxn modelId="{4D2DF205-C2FD-4CC7-959D-EA9B5CE09B2F}" type="presParOf" srcId="{D92C6EA2-973E-4165-8F30-0B008F110197}" destId="{73C4C6CA-6AD2-4F67-95CD-08BC25EA5A48}" srcOrd="0" destOrd="0" presId="urn:microsoft.com/office/officeart/2005/8/layout/process1"/>
    <dgm:cxn modelId="{563F5429-5E81-4348-9937-0E1A08419514}" type="presParOf" srcId="{FD23943C-F69F-41B2-B5B6-F096FFD28F44}" destId="{DCE0C106-4F35-4360-B4A2-D26C67DDDD43}" srcOrd="6" destOrd="0" presId="urn:microsoft.com/office/officeart/2005/8/layout/process1"/>
    <dgm:cxn modelId="{279FCBB7-6D83-4C75-800D-E7A3CACC4F91}" type="presParOf" srcId="{FD23943C-F69F-41B2-B5B6-F096FFD28F44}" destId="{81616565-71ED-4FAB-BA52-5EA45358E075}" srcOrd="7" destOrd="0" presId="urn:microsoft.com/office/officeart/2005/8/layout/process1"/>
    <dgm:cxn modelId="{4CC09219-F096-47F9-A4EC-7AA0509744E0}" type="presParOf" srcId="{81616565-71ED-4FAB-BA52-5EA45358E075}" destId="{ABF2F7A1-4642-4627-93B1-F6BB028278DD}" srcOrd="0" destOrd="0" presId="urn:microsoft.com/office/officeart/2005/8/layout/process1"/>
    <dgm:cxn modelId="{7A90AB26-81AE-4F64-8AAC-8368DFCF44B9}" type="presParOf" srcId="{FD23943C-F69F-41B2-B5B6-F096FFD28F44}" destId="{2AD3C408-A279-41C9-B9DE-1AE979F22ED6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28F73F-AA75-4A8D-AA29-36BF2BB3CC33}">
      <dsp:nvSpPr>
        <dsp:cNvPr id="0" name=""/>
        <dsp:cNvSpPr/>
      </dsp:nvSpPr>
      <dsp:spPr>
        <a:xfrm>
          <a:off x="6264" y="1342933"/>
          <a:ext cx="1464582" cy="146458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DE840F-F77B-4670-B786-236B25661145}">
      <dsp:nvSpPr>
        <dsp:cNvPr id="0" name=""/>
        <dsp:cNvSpPr/>
      </dsp:nvSpPr>
      <dsp:spPr>
        <a:xfrm>
          <a:off x="244685" y="2221683"/>
          <a:ext cx="1464582" cy="14645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/>
            <a:t>Teste de página Web. Analisar o quanto ele comporta de acessos simultâneos</a:t>
          </a:r>
        </a:p>
      </dsp:txBody>
      <dsp:txXfrm>
        <a:off x="287581" y="2264579"/>
        <a:ext cx="1378790" cy="1378790"/>
      </dsp:txXfrm>
    </dsp:sp>
    <dsp:sp modelId="{351F910D-D5B1-4243-B0EB-4B9C47CE4176}">
      <dsp:nvSpPr>
        <dsp:cNvPr id="0" name=""/>
        <dsp:cNvSpPr/>
      </dsp:nvSpPr>
      <dsp:spPr>
        <a:xfrm>
          <a:off x="1752958" y="1899265"/>
          <a:ext cx="282110" cy="3519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kern="1200"/>
        </a:p>
      </dsp:txBody>
      <dsp:txXfrm>
        <a:off x="1752958" y="1969649"/>
        <a:ext cx="197477" cy="211150"/>
      </dsp:txXfrm>
    </dsp:sp>
    <dsp:sp modelId="{69D5F7B0-E0D7-49A7-A67F-898A79945B5D}">
      <dsp:nvSpPr>
        <dsp:cNvPr id="0" name=""/>
        <dsp:cNvSpPr/>
      </dsp:nvSpPr>
      <dsp:spPr>
        <a:xfrm>
          <a:off x="2276878" y="1342933"/>
          <a:ext cx="1464582" cy="146458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8AB9B2-2093-476A-BE53-D1C6D4EDB9D5}">
      <dsp:nvSpPr>
        <dsp:cNvPr id="0" name=""/>
        <dsp:cNvSpPr/>
      </dsp:nvSpPr>
      <dsp:spPr>
        <a:xfrm>
          <a:off x="2515299" y="2221683"/>
          <a:ext cx="1464582" cy="14645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/>
            <a:t>Testar a quantidade suportada em cadastros simultâneos</a:t>
          </a:r>
        </a:p>
      </dsp:txBody>
      <dsp:txXfrm>
        <a:off x="2558195" y="2264579"/>
        <a:ext cx="1378790" cy="1378790"/>
      </dsp:txXfrm>
    </dsp:sp>
    <dsp:sp modelId="{FECA5E5E-3D7D-43D0-A46A-C2BDAF5DFEF8}">
      <dsp:nvSpPr>
        <dsp:cNvPr id="0" name=""/>
        <dsp:cNvSpPr/>
      </dsp:nvSpPr>
      <dsp:spPr>
        <a:xfrm>
          <a:off x="4023572" y="1899265"/>
          <a:ext cx="282110" cy="3519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kern="1200"/>
        </a:p>
      </dsp:txBody>
      <dsp:txXfrm>
        <a:off x="4023572" y="1969649"/>
        <a:ext cx="197477" cy="211150"/>
      </dsp:txXfrm>
    </dsp:sp>
    <dsp:sp modelId="{E4B91B1E-1534-4034-AC8A-52CD7802DD95}">
      <dsp:nvSpPr>
        <dsp:cNvPr id="0" name=""/>
        <dsp:cNvSpPr/>
      </dsp:nvSpPr>
      <dsp:spPr>
        <a:xfrm>
          <a:off x="4547492" y="1342933"/>
          <a:ext cx="1464582" cy="146458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6A46AB-BA06-4151-BC81-1A467179CC6E}">
      <dsp:nvSpPr>
        <dsp:cNvPr id="0" name=""/>
        <dsp:cNvSpPr/>
      </dsp:nvSpPr>
      <dsp:spPr>
        <a:xfrm>
          <a:off x="4785912" y="2221683"/>
          <a:ext cx="1464582" cy="14645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/>
            <a:t>Testar</a:t>
          </a:r>
          <a:r>
            <a:rPr lang="pt-BR" sz="1300" kern="1200" baseline="0" dirty="0"/>
            <a:t> a capacidade e segurança do banco de dados</a:t>
          </a:r>
          <a:endParaRPr lang="pt-BR" sz="1300" kern="1200" dirty="0"/>
        </a:p>
      </dsp:txBody>
      <dsp:txXfrm>
        <a:off x="4828808" y="2264579"/>
        <a:ext cx="1378790" cy="1378790"/>
      </dsp:txXfrm>
    </dsp:sp>
    <dsp:sp modelId="{60C87C32-264D-474A-9B4B-17B875BD9144}">
      <dsp:nvSpPr>
        <dsp:cNvPr id="0" name=""/>
        <dsp:cNvSpPr/>
      </dsp:nvSpPr>
      <dsp:spPr>
        <a:xfrm>
          <a:off x="6294186" y="1899265"/>
          <a:ext cx="282110" cy="3519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kern="1200"/>
        </a:p>
      </dsp:txBody>
      <dsp:txXfrm>
        <a:off x="6294186" y="1969649"/>
        <a:ext cx="197477" cy="211150"/>
      </dsp:txXfrm>
    </dsp:sp>
    <dsp:sp modelId="{F6E69D25-583B-4512-8591-6B6FE3052422}">
      <dsp:nvSpPr>
        <dsp:cNvPr id="0" name=""/>
        <dsp:cNvSpPr/>
      </dsp:nvSpPr>
      <dsp:spPr>
        <a:xfrm>
          <a:off x="6818106" y="1342933"/>
          <a:ext cx="1464582" cy="146458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0F8FFA-AE60-4274-9843-26B9784FB67D}">
      <dsp:nvSpPr>
        <dsp:cNvPr id="0" name=""/>
        <dsp:cNvSpPr/>
      </dsp:nvSpPr>
      <dsp:spPr>
        <a:xfrm>
          <a:off x="7056526" y="2221683"/>
          <a:ext cx="1464582" cy="14645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/>
            <a:t>Teste de stress de navegação entre as funções da aplicação Web.</a:t>
          </a:r>
        </a:p>
      </dsp:txBody>
      <dsp:txXfrm>
        <a:off x="7099422" y="2264579"/>
        <a:ext cx="1378790" cy="1378790"/>
      </dsp:txXfrm>
    </dsp:sp>
    <dsp:sp modelId="{790AB561-B2A6-499E-9BB7-924558EE33E5}">
      <dsp:nvSpPr>
        <dsp:cNvPr id="0" name=""/>
        <dsp:cNvSpPr/>
      </dsp:nvSpPr>
      <dsp:spPr>
        <a:xfrm>
          <a:off x="8564799" y="1899265"/>
          <a:ext cx="282110" cy="3519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kern="1200"/>
        </a:p>
      </dsp:txBody>
      <dsp:txXfrm>
        <a:off x="8564799" y="1969649"/>
        <a:ext cx="197477" cy="211150"/>
      </dsp:txXfrm>
    </dsp:sp>
    <dsp:sp modelId="{ACA43685-E356-4065-8C5B-486B768A1C7A}">
      <dsp:nvSpPr>
        <dsp:cNvPr id="0" name=""/>
        <dsp:cNvSpPr/>
      </dsp:nvSpPr>
      <dsp:spPr>
        <a:xfrm>
          <a:off x="9088720" y="1342933"/>
          <a:ext cx="1464582" cy="146458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D70CC0-9405-4FF3-8C28-7B9FC835DE10}">
      <dsp:nvSpPr>
        <dsp:cNvPr id="0" name=""/>
        <dsp:cNvSpPr/>
      </dsp:nvSpPr>
      <dsp:spPr>
        <a:xfrm>
          <a:off x="9327140" y="2221683"/>
          <a:ext cx="1464582" cy="14645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/>
            <a:t>Testar se após a conclusão de cadastro o usuário recebe suas informações corretamente.</a:t>
          </a:r>
        </a:p>
      </dsp:txBody>
      <dsp:txXfrm>
        <a:off x="9370036" y="2264579"/>
        <a:ext cx="1378790" cy="13787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860142-8654-4D0D-9EAD-E5D156D79958}">
      <dsp:nvSpPr>
        <dsp:cNvPr id="0" name=""/>
        <dsp:cNvSpPr/>
      </dsp:nvSpPr>
      <dsp:spPr>
        <a:xfrm>
          <a:off x="0" y="0"/>
          <a:ext cx="5249359" cy="12177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/>
            <a:t>Cliente acessar a página sem nenhum tipo de problema.</a:t>
          </a:r>
        </a:p>
      </dsp:txBody>
      <dsp:txXfrm>
        <a:off x="35667" y="35667"/>
        <a:ext cx="3935290" cy="1146437"/>
      </dsp:txXfrm>
    </dsp:sp>
    <dsp:sp modelId="{9165659D-AF5C-4AC5-A3F8-E5F6F30291F6}">
      <dsp:nvSpPr>
        <dsp:cNvPr id="0" name=""/>
        <dsp:cNvSpPr/>
      </dsp:nvSpPr>
      <dsp:spPr>
        <a:xfrm>
          <a:off x="463178" y="1420732"/>
          <a:ext cx="5249359" cy="12177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/>
            <a:t>Concluir processo de cadastro com todas as funcionalidades do site.</a:t>
          </a:r>
        </a:p>
      </dsp:txBody>
      <dsp:txXfrm>
        <a:off x="498845" y="1456399"/>
        <a:ext cx="3923295" cy="1146437"/>
      </dsp:txXfrm>
    </dsp:sp>
    <dsp:sp modelId="{F5DB17B4-E228-46A6-B371-A0303F545003}">
      <dsp:nvSpPr>
        <dsp:cNvPr id="0" name=""/>
        <dsp:cNvSpPr/>
      </dsp:nvSpPr>
      <dsp:spPr>
        <a:xfrm>
          <a:off x="926357" y="2841465"/>
          <a:ext cx="5249359" cy="12177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/>
            <a:t>Usuário receber resposta positiva em seu e-mail.</a:t>
          </a:r>
        </a:p>
      </dsp:txBody>
      <dsp:txXfrm>
        <a:off x="962024" y="2877132"/>
        <a:ext cx="3923295" cy="1146437"/>
      </dsp:txXfrm>
    </dsp:sp>
    <dsp:sp modelId="{C5476673-990D-4586-94EA-3289A7762656}">
      <dsp:nvSpPr>
        <dsp:cNvPr id="0" name=""/>
        <dsp:cNvSpPr/>
      </dsp:nvSpPr>
      <dsp:spPr>
        <a:xfrm>
          <a:off x="4457808" y="923476"/>
          <a:ext cx="791551" cy="79155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3600" kern="1200"/>
        </a:p>
      </dsp:txBody>
      <dsp:txXfrm>
        <a:off x="4635907" y="923476"/>
        <a:ext cx="435353" cy="595642"/>
      </dsp:txXfrm>
    </dsp:sp>
    <dsp:sp modelId="{724573BB-DE03-49F3-BC5D-4F371394BF2D}">
      <dsp:nvSpPr>
        <dsp:cNvPr id="0" name=""/>
        <dsp:cNvSpPr/>
      </dsp:nvSpPr>
      <dsp:spPr>
        <a:xfrm>
          <a:off x="4920987" y="2336090"/>
          <a:ext cx="791551" cy="79155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3600" kern="1200"/>
        </a:p>
      </dsp:txBody>
      <dsp:txXfrm>
        <a:off x="5099086" y="2336090"/>
        <a:ext cx="435353" cy="5956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4890BE-E469-40AD-A6DA-EAF10793200D}">
      <dsp:nvSpPr>
        <dsp:cNvPr id="0" name=""/>
        <dsp:cNvSpPr/>
      </dsp:nvSpPr>
      <dsp:spPr>
        <a:xfrm>
          <a:off x="5559" y="1533215"/>
          <a:ext cx="1723480" cy="14218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/>
            <a:t>Analisar e revisar o projeto</a:t>
          </a:r>
        </a:p>
      </dsp:txBody>
      <dsp:txXfrm>
        <a:off x="47204" y="1574860"/>
        <a:ext cx="1640190" cy="1338581"/>
      </dsp:txXfrm>
    </dsp:sp>
    <dsp:sp modelId="{92C95CD5-6342-4B0E-AD6D-7F96EADBB8B7}">
      <dsp:nvSpPr>
        <dsp:cNvPr id="0" name=""/>
        <dsp:cNvSpPr/>
      </dsp:nvSpPr>
      <dsp:spPr>
        <a:xfrm>
          <a:off x="1901387" y="2030439"/>
          <a:ext cx="365377" cy="4274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/>
        </a:p>
      </dsp:txBody>
      <dsp:txXfrm>
        <a:off x="1901387" y="2115924"/>
        <a:ext cx="255764" cy="256453"/>
      </dsp:txXfrm>
    </dsp:sp>
    <dsp:sp modelId="{00DFECD0-29FD-4E55-8FAC-054C040B0A91}">
      <dsp:nvSpPr>
        <dsp:cNvPr id="0" name=""/>
        <dsp:cNvSpPr/>
      </dsp:nvSpPr>
      <dsp:spPr>
        <a:xfrm>
          <a:off x="2418431" y="1533215"/>
          <a:ext cx="1723480" cy="14218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/>
            <a:t>Definir cronograma e ferramentas para a implantação</a:t>
          </a:r>
        </a:p>
      </dsp:txBody>
      <dsp:txXfrm>
        <a:off x="2460076" y="1574860"/>
        <a:ext cx="1640190" cy="1338581"/>
      </dsp:txXfrm>
    </dsp:sp>
    <dsp:sp modelId="{5ECA5540-C8D5-49B9-8C58-6CCB06E71355}">
      <dsp:nvSpPr>
        <dsp:cNvPr id="0" name=""/>
        <dsp:cNvSpPr/>
      </dsp:nvSpPr>
      <dsp:spPr>
        <a:xfrm>
          <a:off x="4314259" y="2030439"/>
          <a:ext cx="365377" cy="4274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/>
        </a:p>
      </dsp:txBody>
      <dsp:txXfrm>
        <a:off x="4314259" y="2115924"/>
        <a:ext cx="255764" cy="256453"/>
      </dsp:txXfrm>
    </dsp:sp>
    <dsp:sp modelId="{CC87A9E7-53C1-4B3E-ACBA-A037A1DDD1AF}">
      <dsp:nvSpPr>
        <dsp:cNvPr id="0" name=""/>
        <dsp:cNvSpPr/>
      </dsp:nvSpPr>
      <dsp:spPr>
        <a:xfrm>
          <a:off x="4831303" y="1533215"/>
          <a:ext cx="1723480" cy="14218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/>
            <a:t>Fazer planejamentos de virada e Rollback</a:t>
          </a:r>
        </a:p>
      </dsp:txBody>
      <dsp:txXfrm>
        <a:off x="4872948" y="1574860"/>
        <a:ext cx="1640190" cy="1338581"/>
      </dsp:txXfrm>
    </dsp:sp>
    <dsp:sp modelId="{D92C6EA2-973E-4165-8F30-0B008F110197}">
      <dsp:nvSpPr>
        <dsp:cNvPr id="0" name=""/>
        <dsp:cNvSpPr/>
      </dsp:nvSpPr>
      <dsp:spPr>
        <a:xfrm>
          <a:off x="6727132" y="2030439"/>
          <a:ext cx="365377" cy="4274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/>
        </a:p>
      </dsp:txBody>
      <dsp:txXfrm>
        <a:off x="6727132" y="2115924"/>
        <a:ext cx="255764" cy="256453"/>
      </dsp:txXfrm>
    </dsp:sp>
    <dsp:sp modelId="{DCE0C106-4F35-4360-B4A2-D26C67DDDD43}">
      <dsp:nvSpPr>
        <dsp:cNvPr id="0" name=""/>
        <dsp:cNvSpPr/>
      </dsp:nvSpPr>
      <dsp:spPr>
        <a:xfrm>
          <a:off x="7244176" y="1533215"/>
          <a:ext cx="1723480" cy="14218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/>
            <a:t>Analisar nível de satisfação e reação do cliente</a:t>
          </a:r>
        </a:p>
      </dsp:txBody>
      <dsp:txXfrm>
        <a:off x="7285821" y="1574860"/>
        <a:ext cx="1640190" cy="1338581"/>
      </dsp:txXfrm>
    </dsp:sp>
    <dsp:sp modelId="{81616565-71ED-4FAB-BA52-5EA45358E075}">
      <dsp:nvSpPr>
        <dsp:cNvPr id="0" name=""/>
        <dsp:cNvSpPr/>
      </dsp:nvSpPr>
      <dsp:spPr>
        <a:xfrm>
          <a:off x="9140004" y="2030439"/>
          <a:ext cx="365377" cy="4274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/>
        </a:p>
      </dsp:txBody>
      <dsp:txXfrm>
        <a:off x="9140004" y="2115924"/>
        <a:ext cx="255764" cy="256453"/>
      </dsp:txXfrm>
    </dsp:sp>
    <dsp:sp modelId="{2AD3C408-A279-41C9-B9DE-1AE979F22ED6}">
      <dsp:nvSpPr>
        <dsp:cNvPr id="0" name=""/>
        <dsp:cNvSpPr/>
      </dsp:nvSpPr>
      <dsp:spPr>
        <a:xfrm>
          <a:off x="9657048" y="1533215"/>
          <a:ext cx="1723480" cy="14218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/>
            <a:t>Finalizar implantação conforme o resultado do negócio</a:t>
          </a:r>
        </a:p>
      </dsp:txBody>
      <dsp:txXfrm>
        <a:off x="9698693" y="1574860"/>
        <a:ext cx="1640190" cy="13385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FF0E-39BA-4DB1-BA43-D9AC5DF8E0E1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5108-9954-48A4-9525-29F2C755E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4193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FF0E-39BA-4DB1-BA43-D9AC5DF8E0E1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5108-9954-48A4-9525-29F2C755E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5514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FF0E-39BA-4DB1-BA43-D9AC5DF8E0E1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5108-9954-48A4-9525-29F2C755E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896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FF0E-39BA-4DB1-BA43-D9AC5DF8E0E1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5108-9954-48A4-9525-29F2C755E768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34370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FF0E-39BA-4DB1-BA43-D9AC5DF8E0E1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5108-9954-48A4-9525-29F2C755E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7376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FF0E-39BA-4DB1-BA43-D9AC5DF8E0E1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5108-9954-48A4-9525-29F2C755E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7561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FF0E-39BA-4DB1-BA43-D9AC5DF8E0E1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5108-9954-48A4-9525-29F2C755E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3757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FF0E-39BA-4DB1-BA43-D9AC5DF8E0E1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5108-9954-48A4-9525-29F2C755E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630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FF0E-39BA-4DB1-BA43-D9AC5DF8E0E1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5108-9954-48A4-9525-29F2C755E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1760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FF0E-39BA-4DB1-BA43-D9AC5DF8E0E1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5108-9954-48A4-9525-29F2C755E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9680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FF0E-39BA-4DB1-BA43-D9AC5DF8E0E1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5108-9954-48A4-9525-29F2C755E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253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FF0E-39BA-4DB1-BA43-D9AC5DF8E0E1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5108-9954-48A4-9525-29F2C755E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854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FF0E-39BA-4DB1-BA43-D9AC5DF8E0E1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5108-9954-48A4-9525-29F2C755E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584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FF0E-39BA-4DB1-BA43-D9AC5DF8E0E1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5108-9954-48A4-9525-29F2C755E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0596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FF0E-39BA-4DB1-BA43-D9AC5DF8E0E1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5108-9954-48A4-9525-29F2C755E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0055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FF0E-39BA-4DB1-BA43-D9AC5DF8E0E1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5108-9954-48A4-9525-29F2C755E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8445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FF0E-39BA-4DB1-BA43-D9AC5DF8E0E1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5108-9954-48A4-9525-29F2C755E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038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DD0FF0E-39BA-4DB1-BA43-D9AC5DF8E0E1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5DA5108-9954-48A4-9525-29F2C755E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73518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3671048" y="1425388"/>
            <a:ext cx="968188" cy="1271998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31840" y="4055540"/>
            <a:ext cx="11308976" cy="166743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328" y="312773"/>
            <a:ext cx="3424518" cy="342451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1447" y="1425388"/>
            <a:ext cx="9440034" cy="1271998"/>
          </a:xfrm>
        </p:spPr>
        <p:txBody>
          <a:bodyPr>
            <a:normAutofit fontScale="90000"/>
          </a:bodyPr>
          <a:lstStyle/>
          <a:p>
            <a:r>
              <a:rPr lang="pt-BR" sz="8800" dirty="0">
                <a:latin typeface="Trebuchet MS" panose="020B0603020202020204" pitchFamily="34" charset="0"/>
              </a:rPr>
              <a:t>TalmID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92850" y="4247785"/>
            <a:ext cx="9386955" cy="1282944"/>
          </a:xfrm>
        </p:spPr>
        <p:txBody>
          <a:bodyPr>
            <a:normAutofit/>
          </a:bodyPr>
          <a:lstStyle/>
          <a:p>
            <a:r>
              <a:rPr lang="pt-BR" sz="6000" u="sng" dirty="0">
                <a:latin typeface="Gabriola" panose="04040605051002020D02" pitchFamily="82" charset="0"/>
              </a:rPr>
              <a:t>Conhecimento de todos para todos.</a:t>
            </a:r>
          </a:p>
        </p:txBody>
      </p:sp>
    </p:spTree>
    <p:extLst>
      <p:ext uri="{BB962C8B-B14F-4D97-AF65-F5344CB8AC3E}">
        <p14:creationId xmlns:p14="http://schemas.microsoft.com/office/powerpoint/2010/main" val="4025039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u="sng" dirty="0">
                <a:solidFill>
                  <a:schemeClr val="accent1"/>
                </a:solidFill>
              </a:rPr>
              <a:t>Contextualização.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76864" y="1580050"/>
            <a:ext cx="929144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Criar uma plataforma que une pessoas que quer e tem necessidade de aprender de qualquer lugar com pessoas ou instituições que tem algo para ensinar.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Cursos ou alguns tipos de conhecimentos são </a:t>
            </a:r>
            <a:r>
              <a:rPr lang="pt-BR" sz="2400" dirty="0" smtClean="0"/>
              <a:t>caros, </a:t>
            </a:r>
            <a:r>
              <a:rPr lang="pt-BR" sz="2400" dirty="0"/>
              <a:t>as vezes escasso e muitas vezes inacessível para qualquer pessoa.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Sendo assim a plataforma cria um banco de dados que sincroniza por interesse de conhecimento e localidade.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Empresas interessadas em patrocinar os “professores”, facilita a ida deles para lugares mais remotos e ferramentas de trabalho, além de conseguir melhorar a imagem da instituição através da plataforma e incentivar os “professores” com benefícios em utilizar dos serviços de suas empresas.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036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5092650" y="2271397"/>
            <a:ext cx="1914006" cy="1661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Cadastro de usuário Aluno, Professor, Patrocínio e instituição educacional</a:t>
            </a:r>
          </a:p>
        </p:txBody>
      </p:sp>
      <p:sp>
        <p:nvSpPr>
          <p:cNvPr id="7" name="Retângulo 6"/>
          <p:cNvSpPr/>
          <p:nvPr/>
        </p:nvSpPr>
        <p:spPr>
          <a:xfrm>
            <a:off x="1776902" y="2322839"/>
            <a:ext cx="1707776" cy="64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Abrir Site Web.</a:t>
            </a:r>
          </a:p>
        </p:txBody>
      </p:sp>
      <p:cxnSp>
        <p:nvCxnSpPr>
          <p:cNvPr id="9" name="Conector de Seta Reta 8"/>
          <p:cNvCxnSpPr>
            <a:stCxn id="7" idx="3"/>
          </p:cNvCxnSpPr>
          <p:nvPr/>
        </p:nvCxnSpPr>
        <p:spPr>
          <a:xfrm flipV="1">
            <a:off x="3484678" y="2645568"/>
            <a:ext cx="15840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8374656" y="2273834"/>
            <a:ext cx="2005810" cy="64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Registrar no Banco de dados</a:t>
            </a:r>
          </a:p>
        </p:txBody>
      </p:sp>
      <p:cxnSp>
        <p:nvCxnSpPr>
          <p:cNvPr id="11" name="Conector de Seta Reta 10"/>
          <p:cNvCxnSpPr/>
          <p:nvPr/>
        </p:nvCxnSpPr>
        <p:spPr>
          <a:xfrm>
            <a:off x="7006656" y="2596563"/>
            <a:ext cx="136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10367581" y="2919292"/>
            <a:ext cx="12885" cy="2002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>
            <a:off x="8368546" y="4921620"/>
            <a:ext cx="2461911" cy="1143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Achar usuário compatível, tanto para passar conhecimento quanto para aprender</a:t>
            </a:r>
          </a:p>
        </p:txBody>
      </p:sp>
      <p:cxnSp>
        <p:nvCxnSpPr>
          <p:cNvPr id="16" name="Conector de Seta Reta 15"/>
          <p:cNvCxnSpPr/>
          <p:nvPr/>
        </p:nvCxnSpPr>
        <p:spPr>
          <a:xfrm flipH="1" flipV="1">
            <a:off x="6940657" y="5930370"/>
            <a:ext cx="1427889" cy="4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>
            <a:off x="5092650" y="5607640"/>
            <a:ext cx="1850309" cy="64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Gerar calendário e horários</a:t>
            </a:r>
          </a:p>
        </p:txBody>
      </p:sp>
      <p:cxnSp>
        <p:nvCxnSpPr>
          <p:cNvPr id="19" name="Conector de Seta Reta 18"/>
          <p:cNvCxnSpPr/>
          <p:nvPr/>
        </p:nvCxnSpPr>
        <p:spPr>
          <a:xfrm flipH="1" flipV="1">
            <a:off x="3634704" y="5930125"/>
            <a:ext cx="1427889" cy="4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1794739" y="5461933"/>
            <a:ext cx="1839965" cy="841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Inicio do processo de conhecimento.</a:t>
            </a:r>
          </a:p>
        </p:txBody>
      </p:sp>
      <p:sp>
        <p:nvSpPr>
          <p:cNvPr id="21" name="Título 1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/>
          <a:lstStyle/>
          <a:p>
            <a:r>
              <a:rPr lang="pt-BR" sz="4800" u="sng" dirty="0">
                <a:solidFill>
                  <a:schemeClr val="accent1"/>
                </a:solidFill>
              </a:rPr>
              <a:t>HLD</a:t>
            </a:r>
          </a:p>
        </p:txBody>
      </p:sp>
      <p:pic>
        <p:nvPicPr>
          <p:cNvPr id="1026" name="Picture 2" descr="ícone Web página inici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190" y="105219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ícone Registar"/>
          <p:cNvPicPr>
            <a:picLocks noChangeAspect="1" noChangeArrowheads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053" y="1052196"/>
            <a:ext cx="1219200" cy="1219201"/>
          </a:xfrm>
          <a:prstGeom prst="rect">
            <a:avLst/>
          </a:prstGeom>
          <a:noFill/>
        </p:spPr>
      </p:pic>
      <p:pic>
        <p:nvPicPr>
          <p:cNvPr id="1030" name="Picture 6" descr="ícone Banco de dados, o pedido"/>
          <p:cNvPicPr>
            <a:picLocks noChangeAspect="1" noChangeArrowheads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7961" y="97045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ícone Assistente, educador, professor, mostrar, ensin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262" y="4124091"/>
            <a:ext cx="1595056" cy="159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ícone Adicionar usuario, añadir"/>
          <p:cNvPicPr>
            <a:picLocks noChangeAspect="1" noChangeArrowheads="1"/>
          </p:cNvPicPr>
          <p:nvPr/>
        </p:nvPicPr>
        <p:blipFill>
          <a:blip r:embed="rId7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9043" y="361307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ícone Calendario, com, uma, relogio, tempo, ferramenta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401" y="4028306"/>
            <a:ext cx="1483548" cy="1483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499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2671" y="0"/>
            <a:ext cx="10353762" cy="577777"/>
          </a:xfrm>
        </p:spPr>
        <p:txBody>
          <a:bodyPr>
            <a:normAutofit fontScale="90000"/>
          </a:bodyPr>
          <a:lstStyle/>
          <a:p>
            <a:r>
              <a:rPr lang="pt-BR" u="sng" dirty="0">
                <a:solidFill>
                  <a:schemeClr val="accent1"/>
                </a:solidFill>
              </a:rPr>
              <a:t>Requisitos para o usuário.</a:t>
            </a:r>
          </a:p>
        </p:txBody>
      </p:sp>
      <p:graphicFrame>
        <p:nvGraphicFramePr>
          <p:cNvPr id="8" name="Espaço Reservado para Conteú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857779"/>
              </p:ext>
            </p:extLst>
          </p:nvPr>
        </p:nvGraphicFramePr>
        <p:xfrm>
          <a:off x="2675445" y="847165"/>
          <a:ext cx="6428213" cy="5512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318">
                  <a:extLst>
                    <a:ext uri="{9D8B030D-6E8A-4147-A177-3AD203B41FA5}">
                      <a16:colId xmlns:a16="http://schemas.microsoft.com/office/drawing/2014/main" val="1542093564"/>
                    </a:ext>
                  </a:extLst>
                </a:gridCol>
                <a:gridCol w="2111318">
                  <a:extLst>
                    <a:ext uri="{9D8B030D-6E8A-4147-A177-3AD203B41FA5}">
                      <a16:colId xmlns:a16="http://schemas.microsoft.com/office/drawing/2014/main" val="2212530632"/>
                    </a:ext>
                  </a:extLst>
                </a:gridCol>
                <a:gridCol w="2205577">
                  <a:extLst>
                    <a:ext uri="{9D8B030D-6E8A-4147-A177-3AD203B41FA5}">
                      <a16:colId xmlns:a16="http://schemas.microsoft.com/office/drawing/2014/main" val="3181232778"/>
                    </a:ext>
                  </a:extLst>
                </a:gridCol>
              </a:tblGrid>
              <a:tr h="37822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Requisitos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Classe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620462"/>
                  </a:ext>
                </a:extLst>
              </a:tr>
              <a:tr h="78853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Tela de Cadastro</a:t>
                      </a:r>
                      <a:r>
                        <a:rPr lang="pt-BR" baseline="0" dirty="0"/>
                        <a:t> Para usuário.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Funcional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Essencial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048708"/>
                  </a:ext>
                </a:extLst>
              </a:tr>
              <a:tr h="78853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Área com tipo de cadastro para usuários diferentes.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Funcional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Essencial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149606"/>
                  </a:ext>
                </a:extLst>
              </a:tr>
              <a:tr h="78853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Ficha de Cadastro</a:t>
                      </a:r>
                      <a:r>
                        <a:rPr lang="pt-BR" baseline="0" dirty="0"/>
                        <a:t> para o banco de dados.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Funcional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Essencial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108455"/>
                  </a:ext>
                </a:extLst>
              </a:tr>
              <a:tr h="78853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Botão de</a:t>
                      </a:r>
                      <a:r>
                        <a:rPr lang="pt-BR" baseline="0" dirty="0"/>
                        <a:t> </a:t>
                      </a:r>
                      <a:r>
                        <a:rPr lang="pt-BR" dirty="0"/>
                        <a:t>confirmação de cadastro para</a:t>
                      </a:r>
                      <a:r>
                        <a:rPr lang="pt-BR" baseline="0" dirty="0"/>
                        <a:t> o usuário.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Funcional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Essencial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196829"/>
                  </a:ext>
                </a:extLst>
              </a:tr>
              <a:tr h="78853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Sincronia de usuários e aviso</a:t>
                      </a:r>
                      <a:r>
                        <a:rPr lang="pt-BR" baseline="0" dirty="0"/>
                        <a:t> por e-mail do sucesso da aplicação.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Funcional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Essencial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357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037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/>
          <a:lstStyle/>
          <a:p>
            <a:r>
              <a:rPr lang="pt-BR" u="sng" dirty="0">
                <a:solidFill>
                  <a:schemeClr val="accent1"/>
                </a:solidFill>
              </a:rPr>
              <a:t>Teste de sistema.</a:t>
            </a:r>
          </a:p>
        </p:txBody>
      </p:sp>
      <p:graphicFrame>
        <p:nvGraphicFramePr>
          <p:cNvPr id="9" name="Espaço Reservado para Conteú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4682526"/>
              </p:ext>
            </p:extLst>
          </p:nvPr>
        </p:nvGraphicFramePr>
        <p:xfrm>
          <a:off x="691682" y="1013053"/>
          <a:ext cx="10797988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7514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/>
          <a:lstStyle/>
          <a:p>
            <a:r>
              <a:rPr lang="pt-BR" u="sng">
                <a:solidFill>
                  <a:schemeClr val="accent1"/>
                </a:solidFill>
              </a:rPr>
              <a:t>Homologação.</a:t>
            </a:r>
            <a:endParaRPr lang="pt-BR" u="sng" dirty="0">
              <a:solidFill>
                <a:schemeClr val="accent1"/>
              </a:solidFill>
            </a:endParaRPr>
          </a:p>
        </p:txBody>
      </p:sp>
      <p:graphicFrame>
        <p:nvGraphicFramePr>
          <p:cNvPr id="7" name="Marcador de Posição de Conteúdo 6">
            <a:extLst>
              <a:ext uri="{FF2B5EF4-FFF2-40B4-BE49-F238E27FC236}">
                <a16:creationId xmlns:a16="http://schemas.microsoft.com/office/drawing/2014/main" id="{1D20905F-CA5E-4A87-969C-3C51A0390A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0495974"/>
              </p:ext>
            </p:extLst>
          </p:nvPr>
        </p:nvGraphicFramePr>
        <p:xfrm>
          <a:off x="677595" y="1647558"/>
          <a:ext cx="6175717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30" name="Picture 6" descr="ícone Contentamento, cliente, feedback, avaliação, satisfação">
            <a:extLst>
              <a:ext uri="{FF2B5EF4-FFF2-40B4-BE49-F238E27FC236}">
                <a16:creationId xmlns:a16="http://schemas.microsoft.com/office/drawing/2014/main" id="{FB877816-8D08-4D81-827F-7939D3237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216" y="1647558"/>
            <a:ext cx="3561880" cy="3561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646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>
            <a:normAutofit/>
          </a:bodyPr>
          <a:lstStyle/>
          <a:p>
            <a:r>
              <a:rPr lang="pt-BR" sz="4800" u="sng" dirty="0">
                <a:solidFill>
                  <a:schemeClr val="accent1"/>
                </a:solidFill>
              </a:rPr>
              <a:t>Implantação</a:t>
            </a:r>
          </a:p>
        </p:txBody>
      </p:sp>
      <p:pic>
        <p:nvPicPr>
          <p:cNvPr id="4" name="Picture 4" descr="ícone Segurança, aprovado">
            <a:extLst>
              <a:ext uri="{FF2B5EF4-FFF2-40B4-BE49-F238E27FC236}">
                <a16:creationId xmlns:a16="http://schemas.microsoft.com/office/drawing/2014/main" id="{7EDA8685-6F26-40EA-AA8C-1BBFEF685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753" y="3798717"/>
            <a:ext cx="2243845" cy="224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Marcador de Posição de Conteúdo 5">
            <a:extLst>
              <a:ext uri="{FF2B5EF4-FFF2-40B4-BE49-F238E27FC236}">
                <a16:creationId xmlns:a16="http://schemas.microsoft.com/office/drawing/2014/main" id="{C40AD4F0-2770-434E-8793-578B2FBEA3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9941062"/>
              </p:ext>
            </p:extLst>
          </p:nvPr>
        </p:nvGraphicFramePr>
        <p:xfrm>
          <a:off x="397632" y="432338"/>
          <a:ext cx="11386088" cy="44883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679391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281</TotalTime>
  <Words>350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Calisto MT</vt:lpstr>
      <vt:lpstr>Gabriola</vt:lpstr>
      <vt:lpstr>Trebuchet MS</vt:lpstr>
      <vt:lpstr>Wingdings 2</vt:lpstr>
      <vt:lpstr>Ardósia</vt:lpstr>
      <vt:lpstr>TalmID</vt:lpstr>
      <vt:lpstr>Contextualização.</vt:lpstr>
      <vt:lpstr>HLD</vt:lpstr>
      <vt:lpstr>Requisitos para o usuário.</vt:lpstr>
      <vt:lpstr>Teste de sistema.</vt:lpstr>
      <vt:lpstr>Homologação.</vt:lpstr>
      <vt:lpstr>Implantação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TalmID</dc:title>
  <dc:creator>Aluno</dc:creator>
  <cp:lastModifiedBy>Aluno</cp:lastModifiedBy>
  <cp:revision>23</cp:revision>
  <dcterms:created xsi:type="dcterms:W3CDTF">2019-10-03T19:49:37Z</dcterms:created>
  <dcterms:modified xsi:type="dcterms:W3CDTF">2019-10-07T21:12:04Z</dcterms:modified>
</cp:coreProperties>
</file>