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23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82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5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9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94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1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11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45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54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E17-A8D9-400A-BDB1-9CF9A16C5ED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9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3E17-A8D9-400A-BDB1-9CF9A16C5ED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1DD7-F582-4B1F-AE89-BBC1BD733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08" y="345062"/>
            <a:ext cx="933450" cy="116681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5108" y="1546808"/>
            <a:ext cx="1391878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Franklin Gothic Demi" panose="020B0703020102020204" pitchFamily="34" charset="0"/>
              </a:rPr>
              <a:t>Adquirir o produto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9" name="Conector de Seta Reta 8"/>
          <p:cNvCxnSpPr>
            <a:endCxn id="12" idx="1"/>
          </p:cNvCxnSpPr>
          <p:nvPr/>
        </p:nvCxnSpPr>
        <p:spPr>
          <a:xfrm>
            <a:off x="1284458" y="928469"/>
            <a:ext cx="1598461" cy="0"/>
          </a:xfrm>
          <a:prstGeom prst="straightConnector1">
            <a:avLst/>
          </a:prstGeom>
          <a:ln w="69850" cmpd="sng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19" y="395069"/>
            <a:ext cx="2566989" cy="106680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113051" y="1546808"/>
            <a:ext cx="209608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Franklin Gothic Demi" panose="020B0703020102020204" pitchFamily="34" charset="0"/>
              </a:rPr>
              <a:t>instalação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4" name="Conector de Seta Reta 13"/>
          <p:cNvCxnSpPr>
            <a:stCxn id="12" idx="3"/>
            <a:endCxn id="15" idx="1"/>
          </p:cNvCxnSpPr>
          <p:nvPr/>
        </p:nvCxnSpPr>
        <p:spPr>
          <a:xfrm flipV="1">
            <a:off x="5449908" y="917145"/>
            <a:ext cx="1523368" cy="11324"/>
          </a:xfrm>
          <a:prstGeom prst="straightConnector1">
            <a:avLst/>
          </a:prstGeom>
          <a:ln w="69850" cmpd="sng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276" y="366933"/>
            <a:ext cx="1739939" cy="1100424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6795202" y="1546808"/>
            <a:ext cx="209608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Franklin Gothic Demi" panose="020B0703020102020204" pitchFamily="34" charset="0"/>
              </a:rPr>
              <a:t>Cadastro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776" y="1679107"/>
            <a:ext cx="1311153" cy="1209087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9429309" y="2967645"/>
            <a:ext cx="209608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Franklin Gothic Demi" panose="020B0703020102020204" pitchFamily="34" charset="0"/>
              </a:rPr>
              <a:t>Monitoramento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26" name="Conector Angulado 25"/>
          <p:cNvCxnSpPr>
            <a:stCxn id="15" idx="3"/>
            <a:endCxn id="23" idx="0"/>
          </p:cNvCxnSpPr>
          <p:nvPr/>
        </p:nvCxnSpPr>
        <p:spPr>
          <a:xfrm>
            <a:off x="8713215" y="917145"/>
            <a:ext cx="1764138" cy="761962"/>
          </a:xfrm>
          <a:prstGeom prst="bentConnector2">
            <a:avLst/>
          </a:prstGeom>
          <a:ln w="698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9140" y="4760180"/>
            <a:ext cx="1476424" cy="1317938"/>
          </a:xfrm>
          <a:prstGeom prst="rect">
            <a:avLst/>
          </a:prstGeom>
        </p:spPr>
      </p:pic>
      <p:cxnSp>
        <p:nvCxnSpPr>
          <p:cNvPr id="36" name="Conector de Seta Reta 35"/>
          <p:cNvCxnSpPr>
            <a:endCxn id="35" idx="0"/>
          </p:cNvCxnSpPr>
          <p:nvPr/>
        </p:nvCxnSpPr>
        <p:spPr>
          <a:xfrm>
            <a:off x="10477352" y="3477654"/>
            <a:ext cx="0" cy="1282526"/>
          </a:xfrm>
          <a:prstGeom prst="straightConnector1">
            <a:avLst/>
          </a:prstGeom>
          <a:ln w="69850" cmpd="sng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9429309" y="6027915"/>
            <a:ext cx="209608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Franklin Gothic Demi" panose="020B0703020102020204" pitchFamily="34" charset="0"/>
              </a:rPr>
              <a:t>Upload de dados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43" name="Conector Angulado 42"/>
          <p:cNvCxnSpPr/>
          <p:nvPr/>
        </p:nvCxnSpPr>
        <p:spPr>
          <a:xfrm rot="10800000" flipV="1">
            <a:off x="7863674" y="5322806"/>
            <a:ext cx="1731613" cy="302491"/>
          </a:xfrm>
          <a:prstGeom prst="bentConnector3">
            <a:avLst>
              <a:gd name="adj1" fmla="val 50000"/>
            </a:avLst>
          </a:prstGeom>
          <a:ln w="698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2458" y="4785281"/>
            <a:ext cx="1592275" cy="1267735"/>
          </a:xfrm>
          <a:prstGeom prst="rect">
            <a:avLst/>
          </a:prstGeom>
        </p:spPr>
      </p:pic>
      <p:sp>
        <p:nvSpPr>
          <p:cNvPr id="54" name="CaixaDeTexto 53"/>
          <p:cNvSpPr txBox="1"/>
          <p:nvPr/>
        </p:nvSpPr>
        <p:spPr>
          <a:xfrm>
            <a:off x="5904329" y="6074081"/>
            <a:ext cx="211518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Franklin Gothic Demi" panose="020B0703020102020204" pitchFamily="34" charset="0"/>
              </a:rPr>
              <a:t>Conta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Franklin Gothic Demi" panose="020B0703020102020204" pitchFamily="34" charset="0"/>
              </a:rPr>
              <a:t>free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Franklin Gothic Demi" panose="020B0703020102020204" pitchFamily="34" charset="0"/>
              </a:rPr>
              <a:t>, acesso aos dados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56" name="Conector Angulado 55"/>
          <p:cNvCxnSpPr>
            <a:endCxn id="71" idx="3"/>
          </p:cNvCxnSpPr>
          <p:nvPr/>
        </p:nvCxnSpPr>
        <p:spPr>
          <a:xfrm rot="10800000">
            <a:off x="7771342" y="3408161"/>
            <a:ext cx="1823945" cy="1701407"/>
          </a:xfrm>
          <a:prstGeom prst="bentConnector3">
            <a:avLst>
              <a:gd name="adj1" fmla="val 46915"/>
            </a:avLst>
          </a:prstGeom>
          <a:ln w="698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m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364" y="2685358"/>
            <a:ext cx="1416977" cy="1445603"/>
          </a:xfrm>
          <a:prstGeom prst="rect">
            <a:avLst/>
          </a:prstGeom>
        </p:spPr>
      </p:pic>
      <p:sp>
        <p:nvSpPr>
          <p:cNvPr id="74" name="CaixaDeTexto 73"/>
          <p:cNvSpPr txBox="1"/>
          <p:nvPr/>
        </p:nvSpPr>
        <p:spPr>
          <a:xfrm>
            <a:off x="5650913" y="4150605"/>
            <a:ext cx="264472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Franklin Gothic Demi" panose="020B0703020102020204" pitchFamily="34" charset="0"/>
              </a:rPr>
              <a:t>Conta VIP, atualizações e instruções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5" name="Imagem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5689" y="4684160"/>
            <a:ext cx="1558698" cy="1368856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2501109" y="6074080"/>
            <a:ext cx="19934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Franklin Gothic Demi" panose="020B0703020102020204" pitchFamily="34" charset="0"/>
              </a:rPr>
              <a:t>Cultivo adequado da planta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81" name="Conector Angulado 80"/>
          <p:cNvCxnSpPr>
            <a:endCxn id="75" idx="3"/>
          </p:cNvCxnSpPr>
          <p:nvPr/>
        </p:nvCxnSpPr>
        <p:spPr>
          <a:xfrm rot="10800000" flipV="1">
            <a:off x="4254387" y="3477654"/>
            <a:ext cx="1956124" cy="1890934"/>
          </a:xfrm>
          <a:prstGeom prst="bentConnector3">
            <a:avLst>
              <a:gd name="adj1" fmla="val 50000"/>
            </a:avLst>
          </a:prstGeom>
          <a:ln w="698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/>
          <p:nvPr/>
        </p:nvCxnSpPr>
        <p:spPr>
          <a:xfrm rot="10800000">
            <a:off x="5218347" y="5092279"/>
            <a:ext cx="1000827" cy="674613"/>
          </a:xfrm>
          <a:prstGeom prst="bentConnector3">
            <a:avLst>
              <a:gd name="adj1" fmla="val 99196"/>
            </a:avLst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m 8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687" y="2241575"/>
            <a:ext cx="1329300" cy="1805969"/>
          </a:xfrm>
          <a:prstGeom prst="rect">
            <a:avLst/>
          </a:prstGeom>
        </p:spPr>
      </p:pic>
      <p:sp>
        <p:nvSpPr>
          <p:cNvPr id="90" name="CaixaDeTexto 89"/>
          <p:cNvSpPr txBox="1"/>
          <p:nvPr/>
        </p:nvSpPr>
        <p:spPr>
          <a:xfrm>
            <a:off x="68261" y="4164917"/>
            <a:ext cx="19934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Franklin Gothic Demi" panose="020B0703020102020204" pitchFamily="34" charset="0"/>
              </a:rPr>
              <a:t>Atualizações de novas plantas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91" name="Conector Angulado 90"/>
          <p:cNvCxnSpPr/>
          <p:nvPr/>
        </p:nvCxnSpPr>
        <p:spPr>
          <a:xfrm rot="10800000">
            <a:off x="1010059" y="4952841"/>
            <a:ext cx="1486862" cy="476745"/>
          </a:xfrm>
          <a:prstGeom prst="bentConnector2">
            <a:avLst/>
          </a:prstGeom>
          <a:ln w="698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endCxn id="23" idx="1"/>
          </p:cNvCxnSpPr>
          <p:nvPr/>
        </p:nvCxnSpPr>
        <p:spPr>
          <a:xfrm flipV="1">
            <a:off x="1864039" y="2283651"/>
            <a:ext cx="7957737" cy="851788"/>
          </a:xfrm>
          <a:prstGeom prst="bentConnector3">
            <a:avLst>
              <a:gd name="adj1" fmla="val 20831"/>
            </a:avLst>
          </a:prstGeom>
          <a:ln w="698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</cp:revision>
  <dcterms:created xsi:type="dcterms:W3CDTF">2019-09-16T19:27:20Z</dcterms:created>
  <dcterms:modified xsi:type="dcterms:W3CDTF">2019-09-18T15:06:08Z</dcterms:modified>
</cp:coreProperties>
</file>