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7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8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6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9FE7-C4E2-4926-9847-D4DF37F4D076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5B36-43F8-4D3F-9273-7E5CA68C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8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400" y="3063876"/>
            <a:ext cx="9144000" cy="270192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Caio Domingues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Carina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Domenico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Diogo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Eduarda Alves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Raphael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Bachega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Wellington Macena</a:t>
            </a:r>
          </a:p>
          <a:p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8" y="2106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52401"/>
            <a:ext cx="11997774" cy="6553200"/>
          </a:xfrm>
        </p:spPr>
      </p:pic>
    </p:spTree>
    <p:extLst>
      <p:ext uri="{BB962C8B-B14F-4D97-AF65-F5344CB8AC3E}">
        <p14:creationId xmlns:p14="http://schemas.microsoft.com/office/powerpoint/2010/main" val="31895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" y="0"/>
            <a:ext cx="10886208" cy="6751929"/>
          </a:xfrm>
        </p:spPr>
      </p:pic>
    </p:spTree>
    <p:extLst>
      <p:ext uri="{BB962C8B-B14F-4D97-AF65-F5344CB8AC3E}">
        <p14:creationId xmlns:p14="http://schemas.microsoft.com/office/powerpoint/2010/main" val="2235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3200" y="228600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Ferramenta de Help Desk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73200" y="876300"/>
            <a:ext cx="671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Tomticket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Possui chamados via 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chat integrado ao site institucional;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353628"/>
            <a:ext cx="8562975" cy="42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9725" y="241300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Painel de indicadores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13065"/>
          <a:stretch/>
        </p:blipFill>
        <p:spPr>
          <a:xfrm>
            <a:off x="4592636" y="472132"/>
            <a:ext cx="7446964" cy="41888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13100"/>
          <a:stretch/>
        </p:blipFill>
        <p:spPr>
          <a:xfrm>
            <a:off x="187325" y="3161424"/>
            <a:ext cx="6149975" cy="346082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300" y="2819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Página de origem dos visitantes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85100" y="466100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Pesquisa de satisfação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2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2019-11-06T22:38:04Z</dcterms:created>
  <dcterms:modified xsi:type="dcterms:W3CDTF">2019-11-06T23:05:17Z</dcterms:modified>
</cp:coreProperties>
</file>