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0747-5AB3-43B2-93B8-72A8C452CA06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75F9-21B7-4797-937C-56D32545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Organisation des Nations unies pour l'alimentation et l'agriculture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75F9-21B7-4797-937C-56D3254559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710CD-65BD-6A18-180C-0E0CE947A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677AE-6C8C-52F9-4EAB-18D11F1F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E36FE-A1DE-9FC1-1452-4D5C2F4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E2E91-79F2-B88D-7ED5-AC0FF7BE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A8C6-82B8-BF04-D5CA-3E1A5118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045D-A6FA-8122-067E-684107DC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780E7-ED5A-4255-C3E0-81206F62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C4FCA-F8C1-497A-8B27-ED446846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72282-F2B4-A2FD-5B0D-1185149C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8FED5-0CBD-48D7-E581-88155C0F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41CE2-1304-3A50-7060-D655FF0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F6371-CF84-899D-5BF1-2009D246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A639-3904-719F-F621-D083B304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BA09F-0259-D452-CE37-03FE0C3F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E422B-799E-F55E-EF79-872AD89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906AC-AF9F-7789-76C5-CC9113E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356B9-9693-2EDD-8C2E-01C8EC8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918BF-2BC4-634D-9EE6-559A2F9D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4F83B-D837-450C-CDDA-55501334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9BC02-8345-AB7A-691D-CE74F56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E7063-E53C-4A20-6554-E29B1102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7FF18-F23E-B547-E6D0-AECA54D8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28360-10F1-D096-42C5-33F9629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B7832-DAAC-1277-DBC0-900A0A2D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5475C-C257-B6F8-9769-6707F740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9D68A-9FC9-67EE-23BF-03E7F80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21A-F0E3-1E6F-0BC2-446D86161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822A53-38FF-62CD-3DD8-8318903A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9863B-5EE2-B09B-35B5-966602F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A2E4A-511D-BC45-57A3-AE56A8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E44F3-C5BE-9867-2E7B-8722D65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E950-BD2F-4AFF-E0C9-EAE6DF80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2D65C-8867-4503-E15F-9FCD6F60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0EAC8-3AC1-21CB-8154-D29449DA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EF68C-9EAD-ED85-D12E-08739A800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1A93D-5D58-5180-3772-77B937488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99B81C-2B8D-55A7-34B4-C9BBFFD8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E48A2F-1374-C1BB-69FF-B278E303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45A07D-6EB7-5B9A-848E-4096503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6656E-C980-A1FF-EF21-1EC62E2D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1B36FB-E496-C4B2-E08B-2B50553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F5C31-ADB4-3648-42D1-4717F19E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AB4ED6-DB6A-8AB6-CAA0-A51ACC56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77D968-1059-29C6-8B96-C722E079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DB9E2C-195C-89D0-1261-413A0F06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74E45-7673-5FDE-2F3C-28456F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AE91-B5D0-1878-73B7-AE49877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FC352-A843-B73D-36B3-B06D8752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EB8268-9D83-D780-556E-B8D1FBEC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989D5-B082-C629-0190-0CA554C0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C94C6-177D-9435-DE4D-EF32644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E78F4-8ABE-2F15-A5CC-A8283FF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6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65D7-0478-74D1-EB17-1F82776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086185-A976-747C-CA5F-F10BBA5CB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07803-BFC7-90E4-CA85-B21DF39B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AE27B-416E-F2D5-9FF4-EEDCF31D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022C9-07AD-E61F-D847-CEB264E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FF0DE-2601-5CE6-EE63-534587F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6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40C86-4E1D-DA6E-D7B3-25AE6D99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178F-D6C0-C143-72AC-6419EC8A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7ABAB-9291-6EB2-072F-2E610CDD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83F0-6321-4473-9B4F-8739DE00186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D4F10-2699-20F3-825C-419C8E273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E6776-7FFB-4764-BC8A-13ED7D2B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E737D-E88A-55A3-A40D-87645A74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6380"/>
            <a:ext cx="9144000" cy="2387600"/>
          </a:xfrm>
        </p:spPr>
        <p:txBody>
          <a:bodyPr/>
          <a:lstStyle/>
          <a:p>
            <a:r>
              <a:rPr lang="fr-FR" dirty="0"/>
              <a:t>Rapport sur la sous nutrition dans le monde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35BEF-20C0-09F8-C997-3B1410411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CFD9CC-5241-060C-93A9-F38324BC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3827685"/>
            <a:ext cx="5246914" cy="15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B09B0-7EA8-DC68-845B-30CD73B4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CD4D0-45C4-F15E-D6EE-D24FA667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88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FAO : </a:t>
            </a:r>
          </a:p>
          <a:p>
            <a:pPr lvl="1"/>
            <a:r>
              <a:rPr lang="en-US" i="1" dirty="0"/>
              <a:t>Food and Agriculture Organization of the United Nations</a:t>
            </a:r>
          </a:p>
          <a:p>
            <a:pPr lvl="1"/>
            <a:r>
              <a:rPr lang="en-US" i="1" dirty="0"/>
              <a:t> Branche de </a:t>
            </a:r>
            <a:r>
              <a:rPr lang="en-US" i="1" dirty="0" err="1"/>
              <a:t>l’ONU</a:t>
            </a:r>
            <a:endParaRPr lang="en-US" i="1" dirty="0"/>
          </a:p>
          <a:p>
            <a:pPr lvl="1"/>
            <a:r>
              <a:rPr lang="fr-FR" dirty="0"/>
              <a:t>Créé un 1945, siège à Rome</a:t>
            </a:r>
          </a:p>
          <a:p>
            <a:pPr lvl="1"/>
            <a:r>
              <a:rPr lang="fr-FR" dirty="0"/>
              <a:t>197 membres</a:t>
            </a:r>
          </a:p>
          <a:p>
            <a:pPr lvl="1"/>
            <a:r>
              <a:rPr lang="fr-FR" dirty="0"/>
              <a:t>Son but : Aider à construire un monde libéré de la faim</a:t>
            </a:r>
          </a:p>
          <a:p>
            <a:pPr lvl="1"/>
            <a:endParaRPr lang="fr-FR" dirty="0"/>
          </a:p>
          <a:p>
            <a:r>
              <a:rPr lang="fr-FR" dirty="0"/>
              <a:t>Mon projet :</a:t>
            </a:r>
          </a:p>
          <a:p>
            <a:pPr lvl="1"/>
            <a:r>
              <a:rPr lang="fr-FR" dirty="0"/>
              <a:t>Réaliser une étude sur la sous nutrition dans le monde </a:t>
            </a:r>
          </a:p>
          <a:p>
            <a:pPr lvl="1"/>
            <a:r>
              <a:rPr lang="fr-FR" dirty="0"/>
              <a:t>Les données : population, sous nutrition, aides alimentaires, disponibilité alimentaire</a:t>
            </a:r>
          </a:p>
          <a:p>
            <a:pPr lvl="1"/>
            <a:r>
              <a:rPr lang="fr-FR" dirty="0"/>
              <a:t>Outil : Python</a:t>
            </a:r>
          </a:p>
          <a:p>
            <a:pPr lvl="1"/>
            <a:endParaRPr lang="fr-FR" dirty="0"/>
          </a:p>
          <a:p>
            <a:endParaRPr lang="en-US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63A827-A7ED-B761-963F-1F4A04E0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978F6-C53B-896C-BE33-0AA30EA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DC14E-F6B1-BEA7-44E3-D65D704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038"/>
            <a:ext cx="10515600" cy="28161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Préparation et Nettoyage des données</a:t>
            </a:r>
          </a:p>
          <a:p>
            <a:pPr lvl="1"/>
            <a:r>
              <a:rPr lang="fr-FR" dirty="0"/>
              <a:t>Les étapes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Analyse des données </a:t>
            </a:r>
          </a:p>
          <a:p>
            <a:pPr lvl="1"/>
            <a:r>
              <a:rPr lang="fr-FR" dirty="0"/>
              <a:t>Les Questions</a:t>
            </a:r>
          </a:p>
          <a:p>
            <a:pPr lvl="1"/>
            <a:r>
              <a:rPr lang="fr-FR" dirty="0"/>
              <a:t>Conclusion globale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F7F32D-FFF8-D2FC-9901-0B258768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ECA1F-42EE-6F08-44C4-05ABDA4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et Nettoyage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07E9B-60DA-DAEC-EDFF-3E673E35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4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Etapes du nettoyage :</a:t>
            </a:r>
          </a:p>
          <a:p>
            <a:pPr lvl="1"/>
            <a:r>
              <a:rPr lang="fr-FR" dirty="0"/>
              <a:t>Import des librairies</a:t>
            </a:r>
          </a:p>
          <a:p>
            <a:pPr lvl="1"/>
            <a:r>
              <a:rPr lang="fr-FR" dirty="0"/>
              <a:t>Import des fichiers </a:t>
            </a:r>
          </a:p>
          <a:p>
            <a:pPr lvl="1"/>
            <a:r>
              <a:rPr lang="fr-FR" dirty="0"/>
              <a:t>Renommage des colonnes</a:t>
            </a:r>
          </a:p>
          <a:p>
            <a:pPr lvl="1"/>
            <a:r>
              <a:rPr lang="fr-FR" dirty="0"/>
              <a:t>Description/Exploration du fichier</a:t>
            </a:r>
          </a:p>
          <a:p>
            <a:pPr lvl="1"/>
            <a:r>
              <a:rPr lang="fr-FR" dirty="0"/>
              <a:t>Traitement des valeurs nulles</a:t>
            </a:r>
          </a:p>
          <a:p>
            <a:pPr lvl="1"/>
            <a:r>
              <a:rPr lang="fr-FR" dirty="0"/>
              <a:t>Traitement des erreurs d’irrégularité</a:t>
            </a:r>
          </a:p>
          <a:p>
            <a:pPr lvl="1"/>
            <a:r>
              <a:rPr lang="fr-FR" dirty="0"/>
              <a:t>Modification des types des variables</a:t>
            </a:r>
          </a:p>
          <a:p>
            <a:pPr lvl="1"/>
            <a:r>
              <a:rPr lang="fr-FR" dirty="0"/>
              <a:t>Modification des unités</a:t>
            </a:r>
          </a:p>
          <a:p>
            <a:pPr lvl="1"/>
            <a:r>
              <a:rPr lang="fr-FR" dirty="0"/>
              <a:t>Traitement des doublons</a:t>
            </a:r>
          </a:p>
          <a:p>
            <a:pPr lvl="1"/>
            <a:r>
              <a:rPr lang="fr-FR" dirty="0"/>
              <a:t>Standardisation des noms de pays</a:t>
            </a:r>
          </a:p>
          <a:p>
            <a:pPr lvl="1"/>
            <a:r>
              <a:rPr lang="fr-FR" dirty="0"/>
              <a:t>Export du fichier préparé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8FEB7D-B138-96A9-DB22-69F0C1F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20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3921-9274-0864-10F7-A3F1DB2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FAF19-DA61-CF04-C6F7-46514A5F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Réponse aux 10 questions</a:t>
            </a:r>
          </a:p>
          <a:p>
            <a:endParaRPr lang="fr-FR" dirty="0"/>
          </a:p>
          <a:p>
            <a:r>
              <a:rPr lang="fr-FR" dirty="0"/>
              <a:t>Les hypothèses et approfondissement</a:t>
            </a:r>
          </a:p>
          <a:p>
            <a:endParaRPr lang="fr-FR" dirty="0"/>
          </a:p>
          <a:p>
            <a:r>
              <a:rPr lang="fr-FR" dirty="0"/>
              <a:t>Les liens entre les variables</a:t>
            </a:r>
          </a:p>
          <a:p>
            <a:endParaRPr lang="fr-FR" dirty="0"/>
          </a:p>
          <a:p>
            <a:r>
              <a:rPr lang="fr-FR" dirty="0"/>
              <a:t>Les visualisations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926921-289E-7106-2683-DEE0D6F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20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00D8-6619-A471-0D4E-418D8B2A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107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B4C98-8A87-98E8-1CAC-A351A70D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808810"/>
            <a:ext cx="4918788" cy="4590759"/>
          </a:xfrm>
        </p:spPr>
        <p:txBody>
          <a:bodyPr/>
          <a:lstStyle/>
          <a:p>
            <a:r>
              <a:rPr lang="fr-FR" dirty="0"/>
              <a:t>En 2017 :</a:t>
            </a:r>
          </a:p>
          <a:p>
            <a:pPr lvl="1"/>
            <a:r>
              <a:rPr lang="fr-FR" dirty="0"/>
              <a:t>5,36 millions de personnes sous alimentées d’après les données collectées</a:t>
            </a:r>
          </a:p>
          <a:p>
            <a:pPr lvl="1"/>
            <a:r>
              <a:rPr lang="fr-FR" dirty="0"/>
              <a:t>Plus de 9 milliards de personnes auraient pu être nourries </a:t>
            </a:r>
          </a:p>
          <a:p>
            <a:pPr lvl="1"/>
            <a:r>
              <a:rPr lang="fr-FR" dirty="0"/>
              <a:t>Seulement 50% des aliments comestibles sont utilisées pour l’alimentation humaine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024C0C-627E-C022-08AA-BECEAD77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030FEE-CFBD-D6A3-ACA0-DEE71A067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75" y="1384024"/>
            <a:ext cx="5619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01B0F-9AEC-12BD-1109-152BC3F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</a:t>
            </a:r>
            <a:r>
              <a:rPr lang="fr-FR" sz="4800" dirty="0"/>
              <a:t>attention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DFD07D-1049-669B-6810-C6340CD4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203</Words>
  <Application>Microsoft Office PowerPoint</Application>
  <PresentationFormat>Grand écran</PresentationFormat>
  <Paragraphs>56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sur la sous nutrition dans le monde</vt:lpstr>
      <vt:lpstr>Contexte</vt:lpstr>
      <vt:lpstr>Sommaire</vt:lpstr>
      <vt:lpstr>Préparation et Nettoyage des fichiers</vt:lpstr>
      <vt:lpstr>Analyse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sur la sous nutrition dans le monde</dc:title>
  <dc:creator>raphael belleil</dc:creator>
  <cp:lastModifiedBy>raphael belleil</cp:lastModifiedBy>
  <cp:revision>20</cp:revision>
  <dcterms:created xsi:type="dcterms:W3CDTF">2023-01-26T18:23:16Z</dcterms:created>
  <dcterms:modified xsi:type="dcterms:W3CDTF">2023-01-27T18:39:55Z</dcterms:modified>
</cp:coreProperties>
</file>