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3" r:id="rId6"/>
    <p:sldId id="261" r:id="rId7"/>
    <p:sldId id="262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79" autoAdjust="0"/>
    <p:restoredTop sz="87765" autoAdjust="0"/>
  </p:normalViewPr>
  <p:slideViewPr>
    <p:cSldViewPr snapToGrid="0">
      <p:cViewPr varScale="1">
        <p:scale>
          <a:sx n="76" d="100"/>
          <a:sy n="76" d="100"/>
        </p:scale>
        <p:origin x="116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830747-5AB3-43B2-93B8-72A8C452CA06}" type="datetimeFigureOut">
              <a:rPr lang="fr-FR" smtClean="0"/>
              <a:t>07/02/2023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1275F9-21B7-4797-937C-56D3254559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910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="1" dirty="0"/>
          </a:p>
          <a:p>
            <a:r>
              <a:rPr lang="fr-FR" b="1" dirty="0"/>
              <a:t>Organisation des Nations unies pour l'alimentation et l'agriculture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1275F9-21B7-4797-937C-56D3254559ED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75501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Par de corrélation visible, on ne peut pas dire que la quantité d'aides alimentaires dépend de la proportion de personnes en sous nutrition. </a:t>
            </a:r>
          </a:p>
          <a:p>
            <a:r>
              <a:rPr lang="fr-FR" dirty="0"/>
              <a:t>Comme précédemment, on peut dire que d'autres facteurs rentrent en compte.</a:t>
            </a:r>
          </a:p>
          <a:p>
            <a:r>
              <a:rPr lang="fr-FR" dirty="0"/>
              <a:t>Il faudrait approfondir l’étude pour </a:t>
            </a:r>
            <a:r>
              <a:rPr lang="fr-FR"/>
              <a:t>les connaitre.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1275F9-21B7-4797-937C-56D3254559ED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6473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3710CD-65BD-6A18-180C-0E0CE947A8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49677AE-6C8C-52F9-4EAB-18D11F1FB9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CAE36FE-A1DE-9FC1-1452-4D5C2F409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D83F0-6321-4473-9B4F-8739DE001863}" type="datetimeFigureOut">
              <a:rPr lang="fr-FR" smtClean="0"/>
              <a:t>07/02/2023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16E2E91-79F2-B88D-7ED5-AC0FF7BEF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C89A8C6-82B8-BF04-D5CA-3E1A51189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30E2D-879D-4B64-A26D-F0D2BD2855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4916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03045D-A6FA-8122-067E-684107DCB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B0780E7-ED5A-4255-C3E0-81206F627A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3EC4FCA-F8C1-497A-8B27-ED4468460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D83F0-6321-4473-9B4F-8739DE001863}" type="datetimeFigureOut">
              <a:rPr lang="fr-FR" smtClean="0"/>
              <a:t>07/02/2023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1572282-F2B4-A2FD-5B0D-1185149CE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278FED5-0CBD-48D7-E581-88155C0FD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30E2D-879D-4B64-A26D-F0D2BD2855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6687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EE41CE2-1304-3A50-7060-D655FF0B94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80F6371-CF84-899D-5BF1-2009D246FC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921A639-3904-719F-F621-D083B304E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D83F0-6321-4473-9B4F-8739DE001863}" type="datetimeFigureOut">
              <a:rPr lang="fr-FR" smtClean="0"/>
              <a:t>07/02/2023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FCBA09F-0259-D452-CE37-03FE0C3FF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11E422B-799E-F55E-EF79-872AD892E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30E2D-879D-4B64-A26D-F0D2BD2855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1292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8906AC-AF9F-7789-76C5-CC9113E5F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2356B9-9693-2EDD-8C2E-01C8EC8B4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A918BF-2BC4-634D-9EE6-559A2F9DC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D83F0-6321-4473-9B4F-8739DE001863}" type="datetimeFigureOut">
              <a:rPr lang="fr-FR" smtClean="0"/>
              <a:t>07/02/2023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4A4F83B-D837-450C-CDDA-55501334D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C19BC02-8345-AB7A-691D-CE74F56A8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30E2D-879D-4B64-A26D-F0D2BD2855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2842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FE7063-E53C-4A20-6554-E29B11025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817FF18-F23E-B547-E6D0-AECA54D8E1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6C28360-10F1-D096-42C5-33F962993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D83F0-6321-4473-9B4F-8739DE001863}" type="datetimeFigureOut">
              <a:rPr lang="fr-FR" smtClean="0"/>
              <a:t>07/02/2023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CB7832-DAAC-1277-DBC0-900A0A2DD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05475C-C257-B6F8-9769-6707F7400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30E2D-879D-4B64-A26D-F0D2BD2855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1869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B9D68A-9FC9-67EE-23BF-03E7F807B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B6421A-F0E3-1E6F-0BC2-446D861610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5822A53-38FF-62CD-3DD8-8318903AF6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E99863B-5EE2-B09B-35B5-966602F63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D83F0-6321-4473-9B4F-8739DE001863}" type="datetimeFigureOut">
              <a:rPr lang="fr-FR" smtClean="0"/>
              <a:t>07/02/2023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7EA2E4A-511D-BC45-57A3-AE56A8FAE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F5E44F3-C5BE-9867-2E7B-8722D6561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30E2D-879D-4B64-A26D-F0D2BD2855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8919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0EE950-BD2F-4AFF-E0C9-EAE6DF80B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AE2D65C-8867-4503-E15F-9FCD6F60AC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A50EAC8-3AC1-21CB-8154-D29449DAB0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D5EF68C-9EAD-ED85-D12E-08739A8006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941A93D-5D58-5180-3772-77B9374880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499B81C-2B8D-55A7-34B4-C9BBFFD84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D83F0-6321-4473-9B4F-8739DE001863}" type="datetimeFigureOut">
              <a:rPr lang="fr-FR" smtClean="0"/>
              <a:t>07/02/2023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BE48A2F-1374-C1BB-69FF-B278E303B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F45A07D-6EB7-5B9A-848E-40965035A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30E2D-879D-4B64-A26D-F0D2BD2855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2138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76656E-C980-A1FF-EF21-1EC62E2D6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31B36FB-E496-C4B2-E08B-2B505533D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D83F0-6321-4473-9B4F-8739DE001863}" type="datetimeFigureOut">
              <a:rPr lang="fr-FR" smtClean="0"/>
              <a:t>07/02/2023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ADF5C31-ADB4-3648-42D1-4717F19E5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1AB4ED6-DB6A-8AB6-CAA0-A51ACC56D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30E2D-879D-4B64-A26D-F0D2BD2855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620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777D968-1059-29C6-8B96-C722E079D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D83F0-6321-4473-9B4F-8739DE001863}" type="datetimeFigureOut">
              <a:rPr lang="fr-FR" smtClean="0"/>
              <a:t>07/02/2023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4DB9E2C-195C-89D0-1261-413A0F061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7374E45-7673-5FDE-2F3C-28456FCC1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30E2D-879D-4B64-A26D-F0D2BD2855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1854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38AE91-B5D0-1878-73B7-AE4987769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EFC352-A843-B73D-36B3-B06D87528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3EB8268-9D83-D780-556E-B8D1FBECDE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F8989D5-B082-C629-0190-0CA554C0F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D83F0-6321-4473-9B4F-8739DE001863}" type="datetimeFigureOut">
              <a:rPr lang="fr-FR" smtClean="0"/>
              <a:t>07/02/2023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2CC94C6-177D-9435-DE4D-EF32644EE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ADE78F4-8ABE-2F15-A5CC-A8283FF95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30E2D-879D-4B64-A26D-F0D2BD2855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3680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7B65D7-0478-74D1-EB17-1F82776E8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4086185-A976-747C-CA5F-F10BBA5CB9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FC07803-BFC7-90E4-CA85-B21DF39B49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95AE27B-416E-F2D5-9FF4-EEDCF31DF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D83F0-6321-4473-9B4F-8739DE001863}" type="datetimeFigureOut">
              <a:rPr lang="fr-FR" smtClean="0"/>
              <a:t>07/02/2023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CD022C9-07AD-E61F-D847-CEB264EBA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04FF0DE-2601-5CE6-EE63-534587F2E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30E2D-879D-4B64-A26D-F0D2BD2855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6606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2040C86-4E1D-DA6E-D7B3-25AE6D991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A78178F-D6C0-C143-72AC-6419EC8A62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117ABAB-9291-6EB2-072F-2E610CDD8C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D83F0-6321-4473-9B4F-8739DE001863}" type="datetimeFigureOut">
              <a:rPr lang="fr-FR" smtClean="0"/>
              <a:t>07/02/2023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3DD4F10-2699-20F3-825C-419C8E273F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5E6776-7FFB-4764-BC8A-13ED7D2B4A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30E2D-879D-4B64-A26D-F0D2BD2855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0090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5E737D-E88A-55A3-A40D-87645A743C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66380"/>
            <a:ext cx="9144000" cy="2387600"/>
          </a:xfrm>
        </p:spPr>
        <p:txBody>
          <a:bodyPr/>
          <a:lstStyle/>
          <a:p>
            <a:r>
              <a:rPr lang="fr-FR" dirty="0"/>
              <a:t>Rapport sur la sous nutrition dans le monde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8735BEF-20C0-09F8-C997-3B14104116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3CFD9CC-5241-060C-93A9-F38324BCF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2543" y="3827685"/>
            <a:ext cx="5246914" cy="1578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748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2B09B0-7EA8-DC68-845B-30CD73B45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66CD4D0-45C4-F15E-D6EE-D24FA667A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0885"/>
            <a:ext cx="10515600" cy="4351338"/>
          </a:xfrm>
        </p:spPr>
        <p:txBody>
          <a:bodyPr>
            <a:normAutofit fontScale="92500"/>
          </a:bodyPr>
          <a:lstStyle/>
          <a:p>
            <a:r>
              <a:rPr lang="fr-FR" dirty="0"/>
              <a:t>FAO : </a:t>
            </a:r>
          </a:p>
          <a:p>
            <a:pPr lvl="1"/>
            <a:r>
              <a:rPr lang="en-US" i="1" dirty="0"/>
              <a:t>Food and Agriculture Organization of the United Nations</a:t>
            </a:r>
          </a:p>
          <a:p>
            <a:pPr lvl="1"/>
            <a:r>
              <a:rPr lang="en-US" i="1" dirty="0"/>
              <a:t>Branche de </a:t>
            </a:r>
            <a:r>
              <a:rPr lang="en-US" i="1" dirty="0" err="1"/>
              <a:t>l’ONU</a:t>
            </a:r>
            <a:endParaRPr lang="en-US" i="1" dirty="0"/>
          </a:p>
          <a:p>
            <a:pPr lvl="1"/>
            <a:r>
              <a:rPr lang="fr-FR" dirty="0"/>
              <a:t>Créé un 1945, siège à Rome</a:t>
            </a:r>
          </a:p>
          <a:p>
            <a:pPr lvl="1"/>
            <a:r>
              <a:rPr lang="fr-FR" dirty="0"/>
              <a:t>197 membres</a:t>
            </a:r>
          </a:p>
          <a:p>
            <a:pPr lvl="1"/>
            <a:r>
              <a:rPr lang="fr-FR" dirty="0"/>
              <a:t>Son but : Aider à construire un monde libéré de la faim</a:t>
            </a:r>
          </a:p>
          <a:p>
            <a:pPr lvl="1"/>
            <a:endParaRPr lang="fr-FR" dirty="0"/>
          </a:p>
          <a:p>
            <a:r>
              <a:rPr lang="fr-FR" dirty="0"/>
              <a:t>Mon projet :</a:t>
            </a:r>
          </a:p>
          <a:p>
            <a:pPr lvl="1"/>
            <a:r>
              <a:rPr lang="fr-FR" dirty="0"/>
              <a:t>Réaliser une étude sur la sous nutrition dans le monde </a:t>
            </a:r>
          </a:p>
          <a:p>
            <a:pPr lvl="1"/>
            <a:r>
              <a:rPr lang="fr-FR" dirty="0"/>
              <a:t>Les données : population, sous nutrition, aides alimentaires, disponibilité alimentaire</a:t>
            </a:r>
          </a:p>
          <a:p>
            <a:pPr lvl="1"/>
            <a:r>
              <a:rPr lang="fr-FR" dirty="0"/>
              <a:t>Outil : Python</a:t>
            </a:r>
          </a:p>
          <a:p>
            <a:pPr lvl="1"/>
            <a:endParaRPr lang="fr-FR" dirty="0"/>
          </a:p>
          <a:p>
            <a:endParaRPr lang="en-US" i="1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163A827-A7ED-B761-963F-1F4A04E094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143" y="5782419"/>
            <a:ext cx="2623457" cy="789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979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8978F6-C53B-896C-BE33-0AA30EAB3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1DC14E-F6B1-BEA7-44E3-D65D704C0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7863"/>
            <a:ext cx="10515600" cy="3577381"/>
          </a:xfrm>
        </p:spPr>
        <p:txBody>
          <a:bodyPr>
            <a:normAutofit/>
          </a:bodyPr>
          <a:lstStyle/>
          <a:p>
            <a:r>
              <a:rPr lang="fr-FR" dirty="0"/>
              <a:t>Préparation et Nettoyage des données</a:t>
            </a:r>
          </a:p>
          <a:p>
            <a:pPr lvl="1"/>
            <a:r>
              <a:rPr lang="fr-FR" dirty="0"/>
              <a:t>Les étapes</a:t>
            </a:r>
          </a:p>
          <a:p>
            <a:pPr lvl="1"/>
            <a:endParaRPr lang="fr-FR" dirty="0"/>
          </a:p>
          <a:p>
            <a:r>
              <a:rPr lang="fr-FR" dirty="0"/>
              <a:t>Analyse des données </a:t>
            </a:r>
          </a:p>
          <a:p>
            <a:pPr lvl="1"/>
            <a:r>
              <a:rPr lang="fr-FR" dirty="0"/>
              <a:t>Les Questions</a:t>
            </a:r>
          </a:p>
          <a:p>
            <a:pPr lvl="1"/>
            <a:endParaRPr lang="fr-FR" dirty="0"/>
          </a:p>
          <a:p>
            <a:r>
              <a:rPr lang="fr-FR" dirty="0"/>
              <a:t>Conclusion globale</a:t>
            </a:r>
          </a:p>
          <a:p>
            <a:pPr lvl="1"/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3F7F32D-FFF8-D2FC-9901-0B2587686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143" y="5782419"/>
            <a:ext cx="2623457" cy="789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517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FECA1F-42EE-6F08-44C4-05ABDA461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Préparation et Nettoyage des fichiers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D407E9B-60DA-DAEC-EDFF-3E673E358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1245"/>
            <a:ext cx="10515600" cy="4486275"/>
          </a:xfrm>
        </p:spPr>
        <p:txBody>
          <a:bodyPr>
            <a:normAutofit lnSpcReduction="10000"/>
          </a:bodyPr>
          <a:lstStyle/>
          <a:p>
            <a:r>
              <a:rPr lang="fr-FR" dirty="0"/>
              <a:t>Etapes du nettoyage :</a:t>
            </a:r>
          </a:p>
          <a:p>
            <a:pPr lvl="1"/>
            <a:r>
              <a:rPr lang="fr-FR" dirty="0"/>
              <a:t>Import des librairies</a:t>
            </a:r>
          </a:p>
          <a:p>
            <a:pPr lvl="1"/>
            <a:r>
              <a:rPr lang="fr-FR" dirty="0"/>
              <a:t>Import des fichiers </a:t>
            </a:r>
          </a:p>
          <a:p>
            <a:pPr lvl="1"/>
            <a:r>
              <a:rPr lang="fr-FR" dirty="0"/>
              <a:t>Renommage des colonnes</a:t>
            </a:r>
          </a:p>
          <a:p>
            <a:pPr lvl="1"/>
            <a:r>
              <a:rPr lang="fr-FR" dirty="0"/>
              <a:t>Description/Exploration du fichier</a:t>
            </a:r>
          </a:p>
          <a:p>
            <a:pPr lvl="1"/>
            <a:r>
              <a:rPr lang="fr-FR" dirty="0"/>
              <a:t>Traitement des valeurs nulles</a:t>
            </a:r>
          </a:p>
          <a:p>
            <a:pPr lvl="1"/>
            <a:r>
              <a:rPr lang="fr-FR" dirty="0"/>
              <a:t>Traitement des erreurs d’irrégularité</a:t>
            </a:r>
          </a:p>
          <a:p>
            <a:pPr lvl="1"/>
            <a:r>
              <a:rPr lang="fr-FR" dirty="0"/>
              <a:t>Modification des types des variables</a:t>
            </a:r>
          </a:p>
          <a:p>
            <a:pPr lvl="1"/>
            <a:r>
              <a:rPr lang="fr-FR" dirty="0"/>
              <a:t>Modification des unités</a:t>
            </a:r>
          </a:p>
          <a:p>
            <a:pPr lvl="1"/>
            <a:r>
              <a:rPr lang="fr-FR" dirty="0"/>
              <a:t>Traitement des doublons</a:t>
            </a:r>
          </a:p>
          <a:p>
            <a:pPr lvl="1"/>
            <a:r>
              <a:rPr lang="fr-FR" dirty="0"/>
              <a:t>Standardisation des noms de pays</a:t>
            </a:r>
          </a:p>
          <a:p>
            <a:pPr lvl="1"/>
            <a:r>
              <a:rPr lang="fr-FR" dirty="0"/>
              <a:t>Export du fichier préparé</a:t>
            </a:r>
          </a:p>
          <a:p>
            <a:pPr lvl="1"/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58FEB7D-B138-96A9-DB22-69F0C1F9F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37520"/>
            <a:ext cx="2623457" cy="789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269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913921-9274-0864-10F7-A3F1DB2D2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7FAF19-DA61-CF04-C6F7-46514A5FD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Réponse aux 10 questions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Les hypothèses et approfondissement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Les visualisations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4926921-289E-7106-2683-DEE0D6F7C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37520"/>
            <a:ext cx="2623457" cy="789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652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EB00D8-6619-A471-0D4E-418D8B2A7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2868"/>
            <a:ext cx="10515600" cy="1221079"/>
          </a:xfrm>
        </p:spPr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7B4C98-8A87-98E8-1CAC-A351A70D5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1660"/>
            <a:ext cx="4918788" cy="4590759"/>
          </a:xfrm>
        </p:spPr>
        <p:txBody>
          <a:bodyPr>
            <a:normAutofit/>
          </a:bodyPr>
          <a:lstStyle/>
          <a:p>
            <a:r>
              <a:rPr lang="fr-FR" sz="2400" dirty="0"/>
              <a:t>En 2017 :</a:t>
            </a:r>
          </a:p>
          <a:p>
            <a:pPr lvl="1"/>
            <a:r>
              <a:rPr lang="fr-FR" sz="2000" dirty="0"/>
              <a:t>535 millions de personnes sous alimentées d’après les données collectées</a:t>
            </a:r>
          </a:p>
          <a:p>
            <a:pPr lvl="1"/>
            <a:r>
              <a:rPr lang="fr-FR" sz="2000" dirty="0"/>
              <a:t>Plus de 9 milliards de personnes auraient pu être nourries </a:t>
            </a:r>
          </a:p>
          <a:p>
            <a:pPr lvl="1"/>
            <a:r>
              <a:rPr lang="fr-FR" sz="2000" dirty="0"/>
              <a:t>Seulement 50% des aliments comestibles sont utilisées pour l’alimentation humaine</a:t>
            </a:r>
          </a:p>
          <a:p>
            <a:r>
              <a:rPr lang="fr-FR" sz="2400" dirty="0"/>
              <a:t>Plus de 11 millions de tonnes d’aides alimentaires distribuées entre 2013 et 2018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A024C0C-627E-C022-08AA-BECEAD7799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143" y="5782419"/>
            <a:ext cx="2623457" cy="78908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7030FEE-CFBD-D6A3-ACA0-DEE71A0675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0107" y="1177179"/>
            <a:ext cx="5619750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295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701B0F-9AEC-12BD-1109-152BC3F13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Merci pour votre </a:t>
            </a:r>
            <a:r>
              <a:rPr lang="fr-FR" sz="4800" dirty="0"/>
              <a:t>attention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9DFD07D-1049-669B-6810-C6340CD4D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143" y="5782419"/>
            <a:ext cx="2623457" cy="789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5528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871</TotalTime>
  <Words>257</Words>
  <Application>Microsoft Office PowerPoint</Application>
  <PresentationFormat>Grand écran</PresentationFormat>
  <Paragraphs>61</Paragraphs>
  <Slides>7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Thème Office</vt:lpstr>
      <vt:lpstr>Rapport sur la sous nutrition dans le monde</vt:lpstr>
      <vt:lpstr>Contexte</vt:lpstr>
      <vt:lpstr>Sommaire</vt:lpstr>
      <vt:lpstr>Préparation et Nettoyage des fichiers</vt:lpstr>
      <vt:lpstr>Analyse</vt:lpstr>
      <vt:lpstr>Conclusion</vt:lpstr>
      <vt:lpstr>Merci pour votre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Rapport sur la sous nutrition dans le monde</dc:title>
  <dc:creator>raphael belleil</dc:creator>
  <cp:lastModifiedBy>raphael belleil</cp:lastModifiedBy>
  <cp:revision>30</cp:revision>
  <dcterms:created xsi:type="dcterms:W3CDTF">2023-01-26T18:23:16Z</dcterms:created>
  <dcterms:modified xsi:type="dcterms:W3CDTF">2023-02-07T20:16:37Z</dcterms:modified>
</cp:coreProperties>
</file>