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5A7E0-228B-847F-B6FB-69136A9F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29C5BA-06D2-8ECF-680D-44EAF0D06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2D7830-0541-7660-9FDB-8642AD1D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A7780-324F-BA23-C520-30A20CB5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058AE-6F55-170D-8D51-1AA2D2FD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73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A3E56-0D1E-A0D1-E979-B5EE0B96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977E0B-B173-9542-8CDA-5536208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8FA436-9CE2-2D7F-1DED-15433F2D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5D7A2-F735-A36F-228C-B906278D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37A3F9-EB9D-04EB-6B93-C4D256A3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03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916204-BFAE-DA1A-9224-1F7D036CC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32BA3C-1BA1-28FA-2526-51B1208B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0EC6F-24A1-334D-742B-D1AED7AE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F4610-A522-4087-06D9-CDB1C9BE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71F993-F387-62C3-59C7-F1520B09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E5A3B-DDCA-BD99-2CBC-AAC209EA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7BDA2-5814-D295-312E-AC64B57D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A8912-0EDC-0EA2-D355-79E0E452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CB998-4703-A0AD-0191-E5E9C7F1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0FBD4-D516-479C-A451-7E38AB50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8410-FECF-3927-7303-5FDD793F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9D719-711A-40AA-C5BA-60B6FF745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ED20C-69F7-BCC4-AE91-47A19DA2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D4B93F-C2F4-D7E1-32B2-F76B14E4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44FE3-D8CC-3E11-A1C2-B2180FC7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99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47594-7942-8A7D-F3D3-EE5E30E4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2D241-21B7-EC51-DD2C-9248D92B7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76C682-DF12-5636-01A9-69680B8F3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608975-9958-12BA-43AE-21C52CEA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161BBF-D7B6-6A5B-116E-64D9602D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9B70C4-C347-5A87-7081-4716A592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56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B09DB-0033-7E7B-8998-2AD10EE8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8D892A-8FEB-A480-4D32-D293B44E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F9BB31-73B2-2D06-6C0B-848EB07E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767FFF-C835-84CE-01A4-3402D9D24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BE0AB7-9124-0F94-7B52-9161EBBB2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CC8308-5B34-A47A-D5F8-63F8D230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CDED28-E0C4-3F63-0140-74135082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93DAAD-833C-5B46-B107-1EF74EC5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95E9D-276C-B6A3-517B-4653DC98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B3E12F-E1D1-0326-BADD-F2CAD002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4536E7-9D55-B89B-0598-F3B39878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5E0D8D-0611-5CB5-CA14-AB508B37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51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D1F486-07D4-0B9A-6250-5D07E082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6D5CB5-0F8C-CFB9-0205-E58852FC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41DF84-15F2-312F-295F-3F48A379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04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0D8D6-D568-DA4E-8472-3197AC36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31ADF-F1C9-6275-E224-0DD5E839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C8C362-3967-5DBB-81E7-26563B956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708DF5-54D9-7872-9A60-0B2CBE47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F74D80-7079-E387-1674-6FF5CAD7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4E5B2B-B182-440A-7792-77DAD1AF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9FBC8-B862-DF60-ADA0-F98C3E10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258BD2-3830-6EF4-F4BE-F970DECBC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1A08C-CD41-9280-F77A-8EADD81E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690845-64F4-36E4-172C-48B4C140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89408-87F0-E1B9-6F4A-3F55BF8E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EAF8C9-454F-AE1B-2738-927CA8DA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6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10AB7B-1031-5F82-1165-F5E64E39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43AA55-5DA5-993D-4DF4-C19F4254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7F045-4088-C031-915A-75D3205E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CF2-309E-4B23-8FE2-20B68D29D24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4E765-BEA5-519C-38B8-230F8D9CE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BD06D-CE37-4035-7235-C330C115E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0E28-4A45-49F0-8ECB-2CC82A7D4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48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91ADF-0E56-2007-38D3-09F25A53D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Rapport pour l’optimisation de la vente en ligne pour </a:t>
            </a:r>
            <a:r>
              <a:rPr lang="fr-FR" dirty="0" err="1"/>
              <a:t>BottleNeck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A0234C-D7E4-5B0A-4855-7274A9FAD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5D7F42-BA32-F5C7-EF4D-1466895B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3602038"/>
            <a:ext cx="32956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EE37F-999B-C523-B0A4-0C9394C1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8104E-5E8D-352E-DDDA-375DBE74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BottleNeck</a:t>
            </a:r>
            <a:r>
              <a:rPr lang="fr-FR" dirty="0"/>
              <a:t> : un marchand de vin très prestigieux</a:t>
            </a:r>
          </a:p>
          <a:p>
            <a:r>
              <a:rPr lang="fr-FR" dirty="0"/>
              <a:t>Problématique/Enjeux : </a:t>
            </a:r>
          </a:p>
          <a:p>
            <a:pPr lvl="1"/>
            <a:r>
              <a:rPr lang="fr-FR" dirty="0" err="1"/>
              <a:t>Erp</a:t>
            </a:r>
            <a:r>
              <a:rPr lang="fr-FR" dirty="0"/>
              <a:t> pas relié au site de vente en ligne </a:t>
            </a:r>
          </a:p>
          <a:p>
            <a:pPr lvl="1"/>
            <a:r>
              <a:rPr lang="fr-FR" dirty="0"/>
              <a:t>Gestion des stocks complexes</a:t>
            </a:r>
          </a:p>
          <a:p>
            <a:pPr lvl="1"/>
            <a:r>
              <a:rPr lang="fr-FR" dirty="0"/>
              <a:t>Analyse des ventes du site web réduite</a:t>
            </a:r>
          </a:p>
          <a:p>
            <a:r>
              <a:rPr lang="fr-FR" dirty="0"/>
              <a:t>Objectifs :</a:t>
            </a:r>
          </a:p>
          <a:p>
            <a:pPr lvl="1"/>
            <a:r>
              <a:rPr lang="fr-FR" dirty="0"/>
              <a:t>Relier les 2 systèmes d’informations afin de pouvoir analyser les ventes</a:t>
            </a:r>
          </a:p>
          <a:p>
            <a:pPr lvl="1"/>
            <a:r>
              <a:rPr lang="fr-FR" dirty="0"/>
              <a:t>Faire une analyse univariée des prix</a:t>
            </a:r>
          </a:p>
          <a:p>
            <a:r>
              <a:rPr lang="fr-FR" dirty="0"/>
              <a:t>Outils : </a:t>
            </a:r>
          </a:p>
          <a:p>
            <a:pPr lvl="1"/>
            <a:r>
              <a:rPr lang="fr-FR" dirty="0"/>
              <a:t>Python/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  <a:p>
            <a:pPr lvl="1"/>
            <a:r>
              <a:rPr lang="fr-FR" dirty="0"/>
              <a:t>3 fichiers de données : </a:t>
            </a:r>
            <a:r>
              <a:rPr lang="fr-FR" dirty="0" err="1"/>
              <a:t>erp</a:t>
            </a:r>
            <a:r>
              <a:rPr lang="fr-FR" dirty="0"/>
              <a:t>, web, liaison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80DACC-FF33-144A-2370-9DFCB02C1B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697" y="5740809"/>
            <a:ext cx="1359543" cy="8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7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FDED4-2A22-6D53-BEAB-7DBD2291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CAD0F-C4A8-38BE-44A9-5C39E21C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Préparation et nettoyage des 3 fichiers</a:t>
            </a:r>
          </a:p>
          <a:p>
            <a:pPr lvl="1"/>
            <a:r>
              <a:rPr lang="fr-FR" dirty="0"/>
              <a:t>Les étapes</a:t>
            </a:r>
          </a:p>
          <a:p>
            <a:pPr lvl="1"/>
            <a:r>
              <a:rPr lang="fr-FR" dirty="0"/>
              <a:t>Le calcul du chiffres d’affaires</a:t>
            </a:r>
          </a:p>
          <a:p>
            <a:r>
              <a:rPr lang="fr-FR" dirty="0"/>
              <a:t>Analyse univariée </a:t>
            </a:r>
          </a:p>
          <a:p>
            <a:pPr lvl="1"/>
            <a:r>
              <a:rPr lang="fr-FR" dirty="0"/>
              <a:t>Tests de représentativités et tests sur la forme de notre échantillon</a:t>
            </a:r>
          </a:p>
          <a:p>
            <a:pPr lvl="1"/>
            <a:r>
              <a:rPr lang="fr-FR" dirty="0"/>
              <a:t>Tests de normalité</a:t>
            </a:r>
          </a:p>
          <a:p>
            <a:pPr lvl="1"/>
            <a:r>
              <a:rPr lang="fr-FR" dirty="0"/>
              <a:t>Tableau de synthèse analyse univariée</a:t>
            </a:r>
          </a:p>
          <a:p>
            <a:r>
              <a:rPr lang="fr-FR" dirty="0"/>
              <a:t>Conclusion finale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1B8294-F470-176E-2B09-9244DBA2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5740809"/>
            <a:ext cx="1359543" cy="8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BBDDA-7A49-76EF-E63B-D25C92E4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710EE2-41AA-6A31-B4F5-0B84F253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521524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1 fichier qui permet d’avoir la correspondance entre </a:t>
            </a:r>
            <a:r>
              <a:rPr lang="fr-FR" dirty="0" err="1"/>
              <a:t>l’erp</a:t>
            </a:r>
            <a:r>
              <a:rPr lang="fr-FR" dirty="0"/>
              <a:t> et le site web </a:t>
            </a:r>
            <a:r>
              <a:rPr lang="fr-FR" dirty="0">
                <a:sym typeface="Wingdings" panose="05000000000000000000" pitchFamily="2" charset="2"/>
              </a:rPr>
              <a:t> analyse des ventes possibles</a:t>
            </a:r>
          </a:p>
          <a:p>
            <a:r>
              <a:rPr lang="fr-FR" dirty="0"/>
              <a:t>Chiffre d'affaires : 70 568,60 €</a:t>
            </a:r>
          </a:p>
          <a:p>
            <a:r>
              <a:rPr lang="fr-FR" dirty="0"/>
              <a:t>Analyse univariée des prix : </a:t>
            </a:r>
          </a:p>
          <a:p>
            <a:pPr lvl="1"/>
            <a:r>
              <a:rPr lang="fr-FR" dirty="0"/>
              <a:t>    La moyenne : 32.42</a:t>
            </a:r>
          </a:p>
          <a:p>
            <a:pPr lvl="1"/>
            <a:r>
              <a:rPr lang="fr-FR" dirty="0"/>
              <a:t>    La médiane : 24.4</a:t>
            </a:r>
          </a:p>
          <a:p>
            <a:pPr lvl="1"/>
            <a:r>
              <a:rPr lang="fr-FR" dirty="0"/>
              <a:t>    La moyenne tronquée (5%) : 29.14</a:t>
            </a:r>
          </a:p>
          <a:p>
            <a:pPr lvl="1"/>
            <a:r>
              <a:rPr lang="fr-FR" dirty="0"/>
              <a:t>    Le test des 10% n'est pas passé (médiane et moyenne tronquée non comprise +/-10% de la moyenne)</a:t>
            </a:r>
          </a:p>
          <a:p>
            <a:pPr lvl="1"/>
            <a:r>
              <a:rPr lang="fr-FR" dirty="0"/>
              <a:t>    Le coefficient de variation est de 83%, cela signifie que l'échantillon est très dispersé (&gt;&gt;30%)</a:t>
            </a:r>
          </a:p>
          <a:p>
            <a:pPr lvl="1"/>
            <a:r>
              <a:rPr lang="fr-FR" dirty="0"/>
              <a:t>    L'échantillon ne suit pas une loi normal (</a:t>
            </a:r>
            <a:r>
              <a:rPr lang="fr-FR" dirty="0" err="1"/>
              <a:t>skewness</a:t>
            </a:r>
            <a:r>
              <a:rPr lang="fr-FR" dirty="0"/>
              <a:t>, kurtosis, Kolmogorov-Smirnov, Shapiro-</a:t>
            </a:r>
            <a:r>
              <a:rPr lang="fr-FR" dirty="0" err="1"/>
              <a:t>Wilk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    37 </a:t>
            </a:r>
            <a:r>
              <a:rPr lang="fr-FR"/>
              <a:t>valeurs considérés atypiques </a:t>
            </a:r>
            <a:r>
              <a:rPr lang="fr-FR" dirty="0"/>
              <a:t>avec la méthode de l'IQR avec comme valeur max 83.10€</a:t>
            </a:r>
          </a:p>
          <a:p>
            <a:pPr lvl="1"/>
            <a:r>
              <a:rPr lang="fr-FR" dirty="0"/>
              <a:t>    18 valeurs considérés atypiques avec la méthode du </a:t>
            </a:r>
            <a:r>
              <a:rPr lang="fr-FR" dirty="0" err="1"/>
              <a:t>zscore</a:t>
            </a:r>
            <a:r>
              <a:rPr lang="fr-FR" dirty="0"/>
              <a:t> avec comme valeur max 112€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7E5A5D-E688-C3DF-C14B-E73D387CEE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697" y="5740809"/>
            <a:ext cx="1359543" cy="8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56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255</Words>
  <Application>Microsoft Office PowerPoint</Application>
  <PresentationFormat>Grand écran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Rapport pour l’optimisation de la vente en ligne pour BottleNeck</vt:lpstr>
      <vt:lpstr>Contexte</vt:lpstr>
      <vt:lpstr>Sommaire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belleil</dc:creator>
  <cp:lastModifiedBy>raphael belleil</cp:lastModifiedBy>
  <cp:revision>18</cp:revision>
  <dcterms:created xsi:type="dcterms:W3CDTF">2023-02-16T12:59:41Z</dcterms:created>
  <dcterms:modified xsi:type="dcterms:W3CDTF">2023-02-21T08:29:40Z</dcterms:modified>
</cp:coreProperties>
</file>