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4" r:id="rId7"/>
    <p:sldId id="263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8AD396-8B45-6A9C-C248-187036BD91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43C1ACF-B59C-248D-4019-60777564E9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22F4398-06F3-B574-2283-CA447D9EE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6F116-AFFD-4EAE-A3B6-4EE317D2D7BB}" type="datetimeFigureOut">
              <a:rPr lang="fr-FR" smtClean="0"/>
              <a:t>18/04/2023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CBB97CA-47E2-4304-7C03-D973AD42B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1EF40CB-D1DA-A4C1-348B-BAAF947DB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A60E8-73A9-432D-B829-5AEFFC2C727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1950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024081-BBB0-8AA7-F51B-4F108BB8E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0C08283-2AAD-1B80-BB40-58101601CD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EA0467E-0937-C600-2024-2CB4A53C4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6F116-AFFD-4EAE-A3B6-4EE317D2D7BB}" type="datetimeFigureOut">
              <a:rPr lang="fr-FR" smtClean="0"/>
              <a:t>18/04/2023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452D233-AE46-7159-0B10-1AB7B1A47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B02E420-064B-744D-9922-542EC4AA1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A60E8-73A9-432D-B829-5AEFFC2C727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3507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1C80AE9-59D1-5216-4C75-B120066241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7DE0996-6BB9-3A25-2889-09462D0A87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87A9D34-D632-0E34-8BA4-C48C9D779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6F116-AFFD-4EAE-A3B6-4EE317D2D7BB}" type="datetimeFigureOut">
              <a:rPr lang="fr-FR" smtClean="0"/>
              <a:t>18/04/2023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89659E1-3120-0A9F-F575-9904CDC57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D860B53-3D2F-7E56-C539-CED2444FF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A60E8-73A9-432D-B829-5AEFFC2C727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5859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353C2F-27F4-45C8-CC36-383BF7FEE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55FF807-EA37-5203-CB91-BD80AAFD1E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28FC968-CA09-EFD0-31F1-DF4A72FB2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6F116-AFFD-4EAE-A3B6-4EE317D2D7BB}" type="datetimeFigureOut">
              <a:rPr lang="fr-FR" smtClean="0"/>
              <a:t>18/04/2023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DF19B3D-AF0D-0A31-9B13-1251EB679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93B9451-4530-F139-E99F-03E8EE11D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A60E8-73A9-432D-B829-5AEFFC2C727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1399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3E28A0-FFDC-4E86-B4B3-D17E39C9A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4F48F17-FED0-A083-F206-7C187B3284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57A60E0-A4CE-5D2E-1437-E6A57C8AC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6F116-AFFD-4EAE-A3B6-4EE317D2D7BB}" type="datetimeFigureOut">
              <a:rPr lang="fr-FR" smtClean="0"/>
              <a:t>18/04/2023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969E13B-3617-5CF8-F03D-422F641D0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4C3B6D2-D39D-981A-9BAC-AA292BB03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A60E8-73A9-432D-B829-5AEFFC2C727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4196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EA61F2-1B41-5C90-1570-E7AE17274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6948793-8185-51CF-0940-F756AFD5B5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8DFB2F8-5554-0E52-7981-81B963AF27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5C3BA57-21EA-A4BC-1D0C-8A72A2C14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6F116-AFFD-4EAE-A3B6-4EE317D2D7BB}" type="datetimeFigureOut">
              <a:rPr lang="fr-FR" smtClean="0"/>
              <a:t>18/04/2023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FB531C8-E9C9-F0B1-0591-7BDEC1289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B0AAF1B-5811-C97C-4634-EC29B1C60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A60E8-73A9-432D-B829-5AEFFC2C727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8426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609D8A-39A4-A20B-F6DC-2E8201FA9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3AC7DD3-773F-8583-3539-8D55BF4B78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DFC06C1-9255-1100-7153-85090A4C42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58798F5-6978-3C35-009C-F83D9F8DE1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20F7CBD-C806-2E51-7A0A-B3247F3EF8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5C2F41B-4A2A-25FD-AF34-0BF256C3C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6F116-AFFD-4EAE-A3B6-4EE317D2D7BB}" type="datetimeFigureOut">
              <a:rPr lang="fr-FR" smtClean="0"/>
              <a:t>18/04/2023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0C351DE-122F-73B6-6957-9FE48044C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7455DF8-B264-ADBB-158A-BE5419384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A60E8-73A9-432D-B829-5AEFFC2C727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0782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8EC643-EAE9-6A62-7002-FFE3CE3A5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14EBA49-874C-FFCE-7410-FEE297764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6F116-AFFD-4EAE-A3B6-4EE317D2D7BB}" type="datetimeFigureOut">
              <a:rPr lang="fr-FR" smtClean="0"/>
              <a:t>18/04/2023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2959E71-3675-7CA0-0B48-44BB128DA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9591C1E-7FA2-548B-9BF9-5AF25A558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A60E8-73A9-432D-B829-5AEFFC2C727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1258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5453C09-1196-ECE8-22FA-27ACB318A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6F116-AFFD-4EAE-A3B6-4EE317D2D7BB}" type="datetimeFigureOut">
              <a:rPr lang="fr-FR" smtClean="0"/>
              <a:t>18/04/2023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DCE5095-17A3-EA20-8493-06E48E172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2176F72-3D86-FCE9-CE52-F58F10D9C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A60E8-73A9-432D-B829-5AEFFC2C727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6000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6A8E62-ABA0-B17B-D7C9-0EC80979B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EE6C393-0402-0553-7C4F-44537D31B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F344182-EF42-5E35-906E-EA7D283BF4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17ADF2A-52BA-12A0-4F04-4CBBABC90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6F116-AFFD-4EAE-A3B6-4EE317D2D7BB}" type="datetimeFigureOut">
              <a:rPr lang="fr-FR" smtClean="0"/>
              <a:t>18/04/2023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44F073E-D3F3-E629-A3F4-AEBF869C7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901828D-9953-EB3F-6B27-62FB776B2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A60E8-73A9-432D-B829-5AEFFC2C727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0319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058895-7E75-DD24-24E6-97AE8C378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F7D7F01-FA56-F0FB-4BA7-33B3B4DC29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3A77AA5-3FC1-E8B8-CFB6-C793F521BB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93EDFA0-C051-B261-5C42-BBD637971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6F116-AFFD-4EAE-A3B6-4EE317D2D7BB}" type="datetimeFigureOut">
              <a:rPr lang="fr-FR" smtClean="0"/>
              <a:t>18/04/2023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FC16912-6763-2316-1B6E-0C801AE18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6FBD677-3DA7-5037-E0C6-05C6440DB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A60E8-73A9-432D-B829-5AEFFC2C727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2575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B5E8EBE-7B6E-A855-207E-D08757CFC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C131F22-91E0-386E-DB93-09C4B98A5B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69058AE-764B-89E3-263A-78CA033DFB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6F116-AFFD-4EAE-A3B6-4EE317D2D7BB}" type="datetimeFigureOut">
              <a:rPr lang="fr-FR" smtClean="0"/>
              <a:t>18/04/2023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8626730-97CF-0EAC-2AEA-004708A6B5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FE4651C-EE5C-168A-1DDE-9725C51978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2A60E8-73A9-432D-B829-5AEFFC2C727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5800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F2B021-FC6E-C89B-3B02-ED36C93ED0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Rapport Analyse des ventes en ligne de </a:t>
            </a:r>
            <a:r>
              <a:rPr lang="fr-FR" dirty="0" err="1"/>
              <a:t>Lapage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900DC40-9782-F3F3-345E-BF2A884B54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1233B2E-FF82-E2B2-6628-5521B688F6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1384" y="3962400"/>
            <a:ext cx="371475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80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368059-D6F3-A5F3-B9D8-5D4B8F682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Contexte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BAA789D-86BE-2570-B606-717ED8E360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4906"/>
            <a:ext cx="10515600" cy="4712057"/>
          </a:xfrm>
        </p:spPr>
        <p:txBody>
          <a:bodyPr>
            <a:normAutofit lnSpcReduction="10000"/>
          </a:bodyPr>
          <a:lstStyle/>
          <a:p>
            <a:r>
              <a:rPr lang="fr-FR" dirty="0" err="1"/>
              <a:t>Lapage</a:t>
            </a:r>
            <a:r>
              <a:rPr lang="fr-FR" dirty="0"/>
              <a:t> : Librairie en ligne anciennement physique</a:t>
            </a:r>
          </a:p>
          <a:p>
            <a:r>
              <a:rPr lang="fr-FR" dirty="0"/>
              <a:t>Enjeux / Problématique :</a:t>
            </a:r>
          </a:p>
          <a:p>
            <a:pPr lvl="1"/>
            <a:r>
              <a:rPr lang="fr-FR" dirty="0"/>
              <a:t>Analyser les ventes du site web 2 ans après son ouverture</a:t>
            </a:r>
          </a:p>
          <a:p>
            <a:r>
              <a:rPr lang="fr-FR" dirty="0"/>
              <a:t>Objectifs : </a:t>
            </a:r>
          </a:p>
          <a:p>
            <a:pPr lvl="1"/>
            <a:r>
              <a:rPr lang="fr-FR" dirty="0"/>
              <a:t>Faire une analyse </a:t>
            </a:r>
          </a:p>
          <a:p>
            <a:pPr lvl="2"/>
            <a:r>
              <a:rPr lang="fr-FR" dirty="0"/>
              <a:t>Des différents indicateurs de vente</a:t>
            </a:r>
          </a:p>
          <a:p>
            <a:pPr lvl="2"/>
            <a:r>
              <a:rPr lang="fr-FR" dirty="0"/>
              <a:t>Des clients</a:t>
            </a:r>
          </a:p>
          <a:p>
            <a:pPr lvl="1"/>
            <a:r>
              <a:rPr lang="fr-FR" dirty="0"/>
              <a:t>Analyser les points forts, les points faibles et les comportements clients pour créer de nouvelles offres ou adapter les prix</a:t>
            </a:r>
          </a:p>
          <a:p>
            <a:r>
              <a:rPr lang="fr-FR" dirty="0"/>
              <a:t>Outils : </a:t>
            </a:r>
          </a:p>
          <a:p>
            <a:pPr lvl="1"/>
            <a:r>
              <a:rPr lang="fr-FR" dirty="0"/>
              <a:t>Python/</a:t>
            </a:r>
            <a:r>
              <a:rPr lang="fr-FR" dirty="0" err="1"/>
              <a:t>Jupyter</a:t>
            </a:r>
            <a:r>
              <a:rPr lang="fr-FR" dirty="0"/>
              <a:t> Notebook</a:t>
            </a:r>
          </a:p>
          <a:p>
            <a:pPr lvl="1"/>
            <a:r>
              <a:rPr lang="fr-FR" dirty="0"/>
              <a:t>3 fichiers de données : </a:t>
            </a:r>
            <a:r>
              <a:rPr lang="fr-FR" dirty="0" err="1"/>
              <a:t>customers</a:t>
            </a:r>
            <a:r>
              <a:rPr lang="fr-FR" dirty="0"/>
              <a:t>, </a:t>
            </a:r>
            <a:r>
              <a:rPr lang="fr-FR" dirty="0" err="1"/>
              <a:t>products</a:t>
            </a:r>
            <a:r>
              <a:rPr lang="fr-FR" dirty="0"/>
              <a:t>, transactions</a:t>
            </a:r>
          </a:p>
          <a:p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ED9F010-AE0D-6D53-1E97-1EC327571E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104" y="6220732"/>
            <a:ext cx="1560820" cy="54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672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E0003D-EE61-2E35-E994-5863316B6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B170BA3-4FAD-F52F-402D-B552C79135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fontScale="92500" lnSpcReduction="10000"/>
          </a:bodyPr>
          <a:lstStyle/>
          <a:p>
            <a:r>
              <a:rPr lang="fr-FR" dirty="0"/>
              <a:t>Préparation et le nettoyage des données</a:t>
            </a:r>
          </a:p>
          <a:p>
            <a:pPr lvl="1"/>
            <a:r>
              <a:rPr lang="fr-FR" dirty="0"/>
              <a:t>Les étapes, les choix</a:t>
            </a:r>
          </a:p>
          <a:p>
            <a:r>
              <a:rPr lang="fr-FR" dirty="0"/>
              <a:t>Analyse des indicateurs de ventes </a:t>
            </a:r>
          </a:p>
          <a:p>
            <a:pPr lvl="1"/>
            <a:r>
              <a:rPr lang="fr-FR" dirty="0"/>
              <a:t>Le chiffre d’affaires</a:t>
            </a:r>
          </a:p>
          <a:p>
            <a:pPr lvl="1"/>
            <a:r>
              <a:rPr lang="fr-FR" dirty="0"/>
              <a:t>Les produits</a:t>
            </a:r>
          </a:p>
          <a:p>
            <a:pPr lvl="1"/>
            <a:r>
              <a:rPr lang="fr-FR" dirty="0"/>
              <a:t>Les clients</a:t>
            </a:r>
          </a:p>
          <a:p>
            <a:r>
              <a:rPr lang="fr-FR" dirty="0"/>
              <a:t>Analyse des clients</a:t>
            </a:r>
          </a:p>
          <a:p>
            <a:pPr lvl="1"/>
            <a:r>
              <a:rPr lang="fr-FR" dirty="0"/>
              <a:t>Lien entre :</a:t>
            </a:r>
          </a:p>
          <a:p>
            <a:pPr lvl="2"/>
            <a:r>
              <a:rPr lang="fr-FR" dirty="0"/>
              <a:t>Le genre des clients et les catégories de livres achetées</a:t>
            </a:r>
          </a:p>
          <a:p>
            <a:pPr lvl="2"/>
            <a:r>
              <a:rPr lang="fr-FR" dirty="0"/>
              <a:t>L’âge des clients et le montant total des achats, la fréquence d’achat, le panier moyen et les catégories de livres</a:t>
            </a:r>
          </a:p>
          <a:p>
            <a:r>
              <a:rPr lang="fr-FR" dirty="0"/>
              <a:t>Bilan analyse et propositions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74942EF-69AC-7924-1B91-5321169889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104" y="6220732"/>
            <a:ext cx="1560820" cy="54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59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BB0D6B-006C-F86B-716C-E2E701C0C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Préparation et le nettoyage des 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99BA393-0140-ABFE-79F1-547435E499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63486"/>
            <a:ext cx="10515600" cy="4413477"/>
          </a:xfrm>
        </p:spPr>
        <p:txBody>
          <a:bodyPr>
            <a:normAutofit fontScale="92500" lnSpcReduction="10000"/>
          </a:bodyPr>
          <a:lstStyle/>
          <a:p>
            <a:r>
              <a:rPr lang="fr-FR" dirty="0"/>
              <a:t>Etapes du nettoyage </a:t>
            </a:r>
          </a:p>
          <a:p>
            <a:pPr lvl="1"/>
            <a:r>
              <a:rPr lang="fr-FR" dirty="0"/>
              <a:t>Import des librairies</a:t>
            </a:r>
          </a:p>
          <a:p>
            <a:pPr lvl="1"/>
            <a:r>
              <a:rPr lang="fr-FR" dirty="0"/>
              <a:t>Import des fichiers</a:t>
            </a:r>
          </a:p>
          <a:p>
            <a:pPr lvl="1"/>
            <a:r>
              <a:rPr lang="fr-FR" dirty="0"/>
              <a:t>Description/Exploration du fichier</a:t>
            </a:r>
          </a:p>
          <a:p>
            <a:pPr lvl="1"/>
            <a:r>
              <a:rPr lang="fr-FR" dirty="0"/>
              <a:t>Traitement des doublons</a:t>
            </a:r>
          </a:p>
          <a:p>
            <a:pPr lvl="1"/>
            <a:r>
              <a:rPr lang="fr-FR" dirty="0"/>
              <a:t>Ajout de la colonne âge dans </a:t>
            </a:r>
            <a:r>
              <a:rPr lang="fr-FR" dirty="0" err="1"/>
              <a:t>customers</a:t>
            </a:r>
            <a:endParaRPr lang="fr-FR" dirty="0"/>
          </a:p>
          <a:p>
            <a:pPr lvl="1"/>
            <a:r>
              <a:rPr lang="fr-FR" dirty="0"/>
              <a:t>Modification des unités</a:t>
            </a:r>
          </a:p>
          <a:p>
            <a:pPr lvl="1"/>
            <a:r>
              <a:rPr lang="fr-FR" dirty="0"/>
              <a:t>Traitement des valeurs </a:t>
            </a:r>
            <a:r>
              <a:rPr lang="fr-FR" dirty="0" err="1"/>
              <a:t>abberantes</a:t>
            </a:r>
            <a:r>
              <a:rPr lang="fr-FR" dirty="0"/>
              <a:t> : produit T_0, transactions test </a:t>
            </a:r>
            <a:r>
              <a:rPr lang="fr-FR" dirty="0">
                <a:sym typeface="Wingdings" panose="05000000000000000000" pitchFamily="2" charset="2"/>
              </a:rPr>
              <a:t> suppression</a:t>
            </a:r>
            <a:endParaRPr lang="fr-FR" dirty="0"/>
          </a:p>
          <a:p>
            <a:pPr lvl="1"/>
            <a:r>
              <a:rPr lang="fr-FR" dirty="0"/>
              <a:t>Gestion des produits et clients sans transaction : non pris en compte dans l’analyse</a:t>
            </a:r>
          </a:p>
          <a:p>
            <a:pPr lvl="1"/>
            <a:r>
              <a:rPr lang="fr-FR" dirty="0"/>
              <a:t>Jointure des 3 fichiers </a:t>
            </a:r>
          </a:p>
          <a:p>
            <a:pPr lvl="1"/>
            <a:r>
              <a:rPr lang="fr-FR" dirty="0"/>
              <a:t>Traitement des valeurs manquantes : informations du produit 0_2245</a:t>
            </a:r>
          </a:p>
          <a:p>
            <a:pPr lvl="2"/>
            <a:r>
              <a:rPr lang="fr-FR" dirty="0"/>
              <a:t>Imputation par la moyenne du prix de la catégorie</a:t>
            </a:r>
          </a:p>
          <a:p>
            <a:pPr lvl="1"/>
            <a:r>
              <a:rPr lang="fr-FR" dirty="0"/>
              <a:t>Export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C0FBA45-ADEA-7F36-335C-90506314A8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104" y="6220732"/>
            <a:ext cx="1560820" cy="54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530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D88A5C-B48A-D2BF-AC6F-A3F674DC7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Bilan analyse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B70E5A0-1C71-21C8-C24F-542113EC63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1600"/>
            <a:ext cx="10515600" cy="5121275"/>
          </a:xfrm>
        </p:spPr>
        <p:txBody>
          <a:bodyPr>
            <a:normAutofit fontScale="55000" lnSpcReduction="20000"/>
          </a:bodyPr>
          <a:lstStyle/>
          <a:p>
            <a:r>
              <a:rPr lang="fr-FR" dirty="0"/>
              <a:t>8600 clients (52% d’hommes et 48% de femmes)</a:t>
            </a:r>
          </a:p>
          <a:p>
            <a:r>
              <a:rPr lang="fr-FR" dirty="0"/>
              <a:t>19 à 94 ans</a:t>
            </a:r>
          </a:p>
          <a:p>
            <a:r>
              <a:rPr lang="fr-FR" dirty="0"/>
              <a:t>3 tranches d’âge : Segmentation des clients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Les 19-32 ans : </a:t>
            </a:r>
          </a:p>
          <a:p>
            <a:pPr lvl="1"/>
            <a:r>
              <a:rPr lang="fr-FR" dirty="0"/>
              <a:t>27% du CA global</a:t>
            </a:r>
          </a:p>
          <a:p>
            <a:pPr lvl="1"/>
            <a:r>
              <a:rPr lang="fr-FR" dirty="0"/>
              <a:t>Fréquence d'achat faible, moyenne de 1.37 livres/mois, </a:t>
            </a:r>
          </a:p>
          <a:p>
            <a:pPr lvl="1"/>
            <a:r>
              <a:rPr lang="fr-FR" dirty="0"/>
              <a:t>Panier moyen élevé, moyenne à 70.18€, </a:t>
            </a:r>
          </a:p>
          <a:p>
            <a:pPr lvl="1"/>
            <a:r>
              <a:rPr lang="fr-FR" dirty="0"/>
              <a:t>Catégorie de livre préférée : la 2 avec 75% de leur CA pour des livres de cette catégorie</a:t>
            </a:r>
          </a:p>
          <a:p>
            <a:r>
              <a:rPr lang="fr-FR" dirty="0"/>
              <a:t>Les 32-52 ans : </a:t>
            </a:r>
          </a:p>
          <a:p>
            <a:pPr lvl="1"/>
            <a:r>
              <a:rPr lang="fr-FR" dirty="0"/>
              <a:t>48% du CA global </a:t>
            </a:r>
          </a:p>
          <a:p>
            <a:pPr lvl="1"/>
            <a:r>
              <a:rPr lang="fr-FR" dirty="0"/>
              <a:t>Fréquence d'achat élevé, moyenne de 4.88 livres/mois, </a:t>
            </a:r>
          </a:p>
          <a:p>
            <a:pPr lvl="1"/>
            <a:r>
              <a:rPr lang="fr-FR" dirty="0"/>
              <a:t>Panier moyen modéré, moyenne à 32.79€, </a:t>
            </a:r>
          </a:p>
          <a:p>
            <a:pPr lvl="1"/>
            <a:r>
              <a:rPr lang="fr-FR" dirty="0"/>
              <a:t>Catégorie de livre préférée, la 0 avec 61% de leur CA pour des livres de cette catégorie</a:t>
            </a:r>
          </a:p>
          <a:p>
            <a:r>
              <a:rPr lang="fr-FR" dirty="0"/>
              <a:t>Les 52 ans et plus : </a:t>
            </a:r>
          </a:p>
          <a:p>
            <a:pPr lvl="1"/>
            <a:r>
              <a:rPr lang="fr-FR" dirty="0"/>
              <a:t>25% du CA global </a:t>
            </a:r>
          </a:p>
          <a:p>
            <a:pPr lvl="1"/>
            <a:r>
              <a:rPr lang="fr-FR" dirty="0"/>
              <a:t>Fréquence d'achat modérée avec une moyenne de 2.31 livres/mois, </a:t>
            </a:r>
          </a:p>
          <a:p>
            <a:pPr lvl="1"/>
            <a:r>
              <a:rPr lang="fr-FR" dirty="0"/>
              <a:t>Panier moyen modéré avec une moyenne à 26.22€, </a:t>
            </a:r>
          </a:p>
          <a:p>
            <a:pPr lvl="1"/>
            <a:r>
              <a:rPr lang="fr-FR" dirty="0"/>
              <a:t>Catégorie de livre préférée : la 1 avec 68% de leur CA pour des livres de cette catégorie</a:t>
            </a:r>
          </a:p>
          <a:p>
            <a:r>
              <a:rPr lang="fr-FR" dirty="0"/>
              <a:t>La catégorie 2 intéresse en moyenne plus les hommes</a:t>
            </a:r>
          </a:p>
          <a:p>
            <a:r>
              <a:rPr lang="fr-FR" dirty="0"/>
              <a:t>La catégorie 1 intéresse en moyenne plus les femmes</a:t>
            </a:r>
          </a:p>
          <a:p>
            <a:endParaRPr lang="fr-FR" dirty="0"/>
          </a:p>
          <a:p>
            <a:pPr lvl="1"/>
            <a:endParaRPr lang="fr-FR" dirty="0"/>
          </a:p>
          <a:p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197AA4F-AB96-6942-E940-1B9264E1FB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104" y="6220732"/>
            <a:ext cx="1560820" cy="54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837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029A63-6168-F528-9786-E6407F846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Propositions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F2A27BB-8020-95F1-36EE-E39C4A7157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Publicité ciblée en fonction achats précédents de chaque clients, des préférences des tranches d'âge (catégorie préférée) et du genre</a:t>
            </a:r>
          </a:p>
          <a:p>
            <a:endParaRPr lang="fr-FR" dirty="0"/>
          </a:p>
          <a:p>
            <a:r>
              <a:rPr lang="fr-FR" dirty="0"/>
              <a:t>Pour l’augmentation de la fréquence d'achat des 19-32 ans : </a:t>
            </a:r>
          </a:p>
          <a:p>
            <a:pPr lvl="1"/>
            <a:r>
              <a:rPr lang="fr-FR" dirty="0"/>
              <a:t>Programme de fidélité, le client est récompensé pour sa fréquence d'achat, newsletter, offres personnalisées</a:t>
            </a:r>
          </a:p>
          <a:p>
            <a:pPr lvl="1"/>
            <a:endParaRPr lang="fr-FR" dirty="0"/>
          </a:p>
          <a:p>
            <a:r>
              <a:rPr lang="fr-FR" dirty="0"/>
              <a:t>Pour l’augmentation du panier moyen des 32-52 ans et des 52 ans et plus :</a:t>
            </a:r>
          </a:p>
          <a:p>
            <a:pPr lvl="1"/>
            <a:r>
              <a:rPr lang="fr-FR" dirty="0"/>
              <a:t>Proposer aux clients des réductions à partir d'une certaine taille de panier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68DF249-1477-D97A-1F3F-50956E6200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104" y="6220732"/>
            <a:ext cx="1560820" cy="54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824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0FDAB3-D870-F398-4876-D5B80EC2A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fr-FR" dirty="0"/>
              <a:t>Merci pour votre attention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5840DE4-1F96-226A-AFCB-49358CEB13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104" y="6220732"/>
            <a:ext cx="1560820" cy="54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66740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1309</TotalTime>
  <Words>502</Words>
  <Application>Microsoft Office PowerPoint</Application>
  <PresentationFormat>Grand écran</PresentationFormat>
  <Paragraphs>72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Thème Office</vt:lpstr>
      <vt:lpstr>Rapport Analyse des ventes en ligne de Lapage</vt:lpstr>
      <vt:lpstr>Contexte</vt:lpstr>
      <vt:lpstr>Sommaire</vt:lpstr>
      <vt:lpstr>Préparation et le nettoyage des données</vt:lpstr>
      <vt:lpstr>Bilan analyse</vt:lpstr>
      <vt:lpstr>Propositions</vt:lpstr>
      <vt:lpstr>Merci pour votre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Rapport Analyse des ventes en ligne de Lapage</dc:title>
  <dc:creator>raphael belleil</dc:creator>
  <cp:lastModifiedBy>raphael belleil</cp:lastModifiedBy>
  <cp:revision>24</cp:revision>
  <dcterms:created xsi:type="dcterms:W3CDTF">2023-03-29T14:59:55Z</dcterms:created>
  <dcterms:modified xsi:type="dcterms:W3CDTF">2023-04-18T13:36:16Z</dcterms:modified>
</cp:coreProperties>
</file>