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8" r:id="rId3"/>
    <p:sldId id="257" r:id="rId4"/>
    <p:sldId id="269" r:id="rId5"/>
    <p:sldId id="274" r:id="rId6"/>
    <p:sldId id="258" r:id="rId7"/>
    <p:sldId id="270" r:id="rId8"/>
    <p:sldId id="271" r:id="rId9"/>
    <p:sldId id="277" r:id="rId10"/>
    <p:sldId id="272" r:id="rId11"/>
    <p:sldId id="273" r:id="rId12"/>
    <p:sldId id="275" r:id="rId13"/>
    <p:sldId id="264" r:id="rId14"/>
    <p:sldId id="259" r:id="rId15"/>
    <p:sldId id="260" r:id="rId16"/>
    <p:sldId id="261" r:id="rId17"/>
    <p:sldId id="262" r:id="rId18"/>
    <p:sldId id="263" r:id="rId19"/>
    <p:sldId id="265" r:id="rId20"/>
    <p:sldId id="268" r:id="rId21"/>
    <p:sldId id="266" r:id="rId22"/>
    <p:sldId id="267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9" r:id="rId35"/>
    <p:sldId id="292" r:id="rId36"/>
    <p:sldId id="291" r:id="rId37"/>
    <p:sldId id="293" r:id="rId38"/>
    <p:sldId id="294" r:id="rId39"/>
    <p:sldId id="287" r:id="rId40"/>
    <p:sldId id="296" r:id="rId41"/>
    <p:sldId id="297" r:id="rId42"/>
    <p:sldId id="298" r:id="rId43"/>
    <p:sldId id="306" r:id="rId44"/>
    <p:sldId id="308" r:id="rId45"/>
    <p:sldId id="307" r:id="rId46"/>
    <p:sldId id="300" r:id="rId47"/>
    <p:sldId id="301" r:id="rId48"/>
    <p:sldId id="303" r:id="rId49"/>
    <p:sldId id="304" r:id="rId50"/>
    <p:sldId id="305" r:id="rId51"/>
    <p:sldId id="302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90049D6-3CF9-4CFD-904D-9A31235479F7}">
          <p14:sldIdLst>
            <p14:sldId id="256"/>
            <p14:sldId id="278"/>
            <p14:sldId id="257"/>
            <p14:sldId id="269"/>
            <p14:sldId id="274"/>
            <p14:sldId id="258"/>
            <p14:sldId id="270"/>
            <p14:sldId id="271"/>
            <p14:sldId id="277"/>
            <p14:sldId id="272"/>
            <p14:sldId id="273"/>
            <p14:sldId id="275"/>
            <p14:sldId id="264"/>
            <p14:sldId id="259"/>
            <p14:sldId id="260"/>
            <p14:sldId id="261"/>
            <p14:sldId id="262"/>
            <p14:sldId id="263"/>
            <p14:sldId id="265"/>
            <p14:sldId id="268"/>
            <p14:sldId id="266"/>
            <p14:sldId id="267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0"/>
            <p14:sldId id="289"/>
            <p14:sldId id="292"/>
            <p14:sldId id="291"/>
            <p14:sldId id="293"/>
            <p14:sldId id="294"/>
            <p14:sldId id="287"/>
            <p14:sldId id="296"/>
            <p14:sldId id="297"/>
            <p14:sldId id="298"/>
            <p14:sldId id="306"/>
            <p14:sldId id="308"/>
            <p14:sldId id="307"/>
            <p14:sldId id="300"/>
            <p14:sldId id="301"/>
            <p14:sldId id="303"/>
            <p14:sldId id="304"/>
            <p14:sldId id="30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 Biermann" initials="RB" lastIdx="1" clrIdx="0">
    <p:extLst>
      <p:ext uri="{19B8F6BF-5375-455C-9EA6-DF929625EA0E}">
        <p15:presenceInfo xmlns:p15="http://schemas.microsoft.com/office/powerpoint/2012/main" userId="Raphael Bier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3BD5A-13D0-A34A-A6D4-2475A74BE37F}" v="2" dt="2021-04-30T17:37:12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/>
    <p:restoredTop sz="94646"/>
  </p:normalViewPr>
  <p:slideViewPr>
    <p:cSldViewPr snapToGrid="0" snapToObjects="1">
      <p:cViewPr>
        <p:scale>
          <a:sx n="150" d="100"/>
          <a:sy n="150" d="100"/>
        </p:scale>
        <p:origin x="-728" y="-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ermann" userId="0b6879c3-ad9d-4c76-a65b-7eaeec611f1c" providerId="ADAL" clId="{E84DFABB-8AE1-5045-9D42-D0532DBE1C03}"/>
    <pc:docChg chg="custSel addSld modSld modSection">
      <pc:chgData name="Raphael Biermann" userId="0b6879c3-ad9d-4c76-a65b-7eaeec611f1c" providerId="ADAL" clId="{E84DFABB-8AE1-5045-9D42-D0532DBE1C03}" dt="2021-04-16T10:40:36.170" v="1178" actId="1076"/>
      <pc:docMkLst>
        <pc:docMk/>
      </pc:docMkLst>
      <pc:sldChg chg="modSp mod">
        <pc:chgData name="Raphael Biermann" userId="0b6879c3-ad9d-4c76-a65b-7eaeec611f1c" providerId="ADAL" clId="{E84DFABB-8AE1-5045-9D42-D0532DBE1C03}" dt="2021-04-16T08:44:23.622" v="428" actId="20577"/>
        <pc:sldMkLst>
          <pc:docMk/>
          <pc:sldMk cId="1460220301" sldId="280"/>
        </pc:sldMkLst>
        <pc:spChg chg="mod">
          <ac:chgData name="Raphael Biermann" userId="0b6879c3-ad9d-4c76-a65b-7eaeec611f1c" providerId="ADAL" clId="{E84DFABB-8AE1-5045-9D42-D0532DBE1C03}" dt="2021-04-16T08:44:23.622" v="428" actId="20577"/>
          <ac:spMkLst>
            <pc:docMk/>
            <pc:sldMk cId="1460220301" sldId="280"/>
            <ac:spMk id="3" creationId="{CAFC3DF1-B2A7-1441-BE48-2998053B5267}"/>
          </ac:spMkLst>
        </pc:spChg>
      </pc:sldChg>
      <pc:sldChg chg="modSp new mod">
        <pc:chgData name="Raphael Biermann" userId="0b6879c3-ad9d-4c76-a65b-7eaeec611f1c" providerId="ADAL" clId="{E84DFABB-8AE1-5045-9D42-D0532DBE1C03}" dt="2021-04-16T09:03:52.229" v="557" actId="5793"/>
        <pc:sldMkLst>
          <pc:docMk/>
          <pc:sldMk cId="3693286676" sldId="296"/>
        </pc:sldMkLst>
        <pc:spChg chg="mod">
          <ac:chgData name="Raphael Biermann" userId="0b6879c3-ad9d-4c76-a65b-7eaeec611f1c" providerId="ADAL" clId="{E84DFABB-8AE1-5045-9D42-D0532DBE1C03}" dt="2021-04-16T08:42:08.264" v="307" actId="20577"/>
          <ac:spMkLst>
            <pc:docMk/>
            <pc:sldMk cId="3693286676" sldId="296"/>
            <ac:spMk id="2" creationId="{81D922CA-A41C-C648-9689-E93191586EF4}"/>
          </ac:spMkLst>
        </pc:spChg>
        <pc:spChg chg="mod">
          <ac:chgData name="Raphael Biermann" userId="0b6879c3-ad9d-4c76-a65b-7eaeec611f1c" providerId="ADAL" clId="{E84DFABB-8AE1-5045-9D42-D0532DBE1C03}" dt="2021-04-16T09:03:52.229" v="557" actId="5793"/>
          <ac:spMkLst>
            <pc:docMk/>
            <pc:sldMk cId="3693286676" sldId="296"/>
            <ac:spMk id="3" creationId="{9604DE36-F18D-8F48-87D5-6AD0E52DC567}"/>
          </ac:spMkLst>
        </pc:spChg>
      </pc:sldChg>
      <pc:sldChg chg="delSp modSp new mod">
        <pc:chgData name="Raphael Biermann" userId="0b6879c3-ad9d-4c76-a65b-7eaeec611f1c" providerId="ADAL" clId="{E84DFABB-8AE1-5045-9D42-D0532DBE1C03}" dt="2021-04-16T10:23:09.574" v="1123" actId="20577"/>
        <pc:sldMkLst>
          <pc:docMk/>
          <pc:sldMk cId="3101841637" sldId="297"/>
        </pc:sldMkLst>
        <pc:spChg chg="del">
          <ac:chgData name="Raphael Biermann" userId="0b6879c3-ad9d-4c76-a65b-7eaeec611f1c" providerId="ADAL" clId="{E84DFABB-8AE1-5045-9D42-D0532DBE1C03}" dt="2021-04-16T09:04:00.035" v="559" actId="478"/>
          <ac:spMkLst>
            <pc:docMk/>
            <pc:sldMk cId="3101841637" sldId="297"/>
            <ac:spMk id="2" creationId="{A969244C-33EE-4240-A94C-9AA13BED22B6}"/>
          </ac:spMkLst>
        </pc:spChg>
        <pc:spChg chg="mod">
          <ac:chgData name="Raphael Biermann" userId="0b6879c3-ad9d-4c76-a65b-7eaeec611f1c" providerId="ADAL" clId="{E84DFABB-8AE1-5045-9D42-D0532DBE1C03}" dt="2021-04-16T10:23:09.574" v="1123" actId="20577"/>
          <ac:spMkLst>
            <pc:docMk/>
            <pc:sldMk cId="3101841637" sldId="297"/>
            <ac:spMk id="3" creationId="{DB5B1193-027D-9747-85F3-CA9BE492F0D6}"/>
          </ac:spMkLst>
        </pc:spChg>
      </pc:sldChg>
      <pc:sldChg chg="addSp delSp modSp new mod">
        <pc:chgData name="Raphael Biermann" userId="0b6879c3-ad9d-4c76-a65b-7eaeec611f1c" providerId="ADAL" clId="{E84DFABB-8AE1-5045-9D42-D0532DBE1C03}" dt="2021-04-16T10:40:36.170" v="1178" actId="1076"/>
        <pc:sldMkLst>
          <pc:docMk/>
          <pc:sldMk cId="1854656319" sldId="298"/>
        </pc:sldMkLst>
        <pc:spChg chg="del">
          <ac:chgData name="Raphael Biermann" userId="0b6879c3-ad9d-4c76-a65b-7eaeec611f1c" providerId="ADAL" clId="{E84DFABB-8AE1-5045-9D42-D0532DBE1C03}" dt="2021-04-16T10:09:38.652" v="946" actId="478"/>
          <ac:spMkLst>
            <pc:docMk/>
            <pc:sldMk cId="1854656319" sldId="298"/>
            <ac:spMk id="2" creationId="{B822CA5B-66E6-B943-A5C5-65D0E5F21693}"/>
          </ac:spMkLst>
        </pc:spChg>
        <pc:spChg chg="mod">
          <ac:chgData name="Raphael Biermann" userId="0b6879c3-ad9d-4c76-a65b-7eaeec611f1c" providerId="ADAL" clId="{E84DFABB-8AE1-5045-9D42-D0532DBE1C03}" dt="2021-04-16T10:40:17.865" v="1166" actId="14100"/>
          <ac:spMkLst>
            <pc:docMk/>
            <pc:sldMk cId="1854656319" sldId="298"/>
            <ac:spMk id="3" creationId="{1EC10429-37C8-4B4D-BC54-0583DC94A295}"/>
          </ac:spMkLst>
        </pc:spChg>
        <pc:spChg chg="add mod">
          <ac:chgData name="Raphael Biermann" userId="0b6879c3-ad9d-4c76-a65b-7eaeec611f1c" providerId="ADAL" clId="{E84DFABB-8AE1-5045-9D42-D0532DBE1C03}" dt="2021-04-16T10:40:36.170" v="1178" actId="1076"/>
          <ac:spMkLst>
            <pc:docMk/>
            <pc:sldMk cId="1854656319" sldId="298"/>
            <ac:spMk id="5" creationId="{55E777E2-E771-5E41-98F1-FDC834DC6103}"/>
          </ac:spMkLst>
        </pc:spChg>
        <pc:picChg chg="add mod">
          <ac:chgData name="Raphael Biermann" userId="0b6879c3-ad9d-4c76-a65b-7eaeec611f1c" providerId="ADAL" clId="{E84DFABB-8AE1-5045-9D42-D0532DBE1C03}" dt="2021-04-16T10:40:21.814" v="1167" actId="1076"/>
          <ac:picMkLst>
            <pc:docMk/>
            <pc:sldMk cId="1854656319" sldId="298"/>
            <ac:picMk id="4" creationId="{8E40A846-251D-7A44-8F0C-E6862C811463}"/>
          </ac:picMkLst>
        </pc:picChg>
      </pc:sldChg>
      <pc:sldChg chg="addSp delSp modSp new mod setBg">
        <pc:chgData name="Raphael Biermann" userId="0b6879c3-ad9d-4c76-a65b-7eaeec611f1c" providerId="ADAL" clId="{E84DFABB-8AE1-5045-9D42-D0532DBE1C03}" dt="2021-04-16T10:39:50.630" v="1158" actId="21"/>
        <pc:sldMkLst>
          <pc:docMk/>
          <pc:sldMk cId="1407868700" sldId="299"/>
        </pc:sldMkLst>
        <pc:spChg chg="del">
          <ac:chgData name="Raphael Biermann" userId="0b6879c3-ad9d-4c76-a65b-7eaeec611f1c" providerId="ADAL" clId="{E84DFABB-8AE1-5045-9D42-D0532DBE1C03}" dt="2021-04-16T10:39:09.144" v="1143" actId="478"/>
          <ac:spMkLst>
            <pc:docMk/>
            <pc:sldMk cId="1407868700" sldId="299"/>
            <ac:spMk id="2" creationId="{B863FCBE-C507-AF4C-A7C5-74627B5E60BD}"/>
          </ac:spMkLst>
        </pc:spChg>
        <pc:spChg chg="del">
          <ac:chgData name="Raphael Biermann" userId="0b6879c3-ad9d-4c76-a65b-7eaeec611f1c" providerId="ADAL" clId="{E84DFABB-8AE1-5045-9D42-D0532DBE1C03}" dt="2021-04-16T10:39:12.260" v="1144"/>
          <ac:spMkLst>
            <pc:docMk/>
            <pc:sldMk cId="1407868700" sldId="299"/>
            <ac:spMk id="3" creationId="{BB67EB21-7F9F-BB44-9362-8C215316E346}"/>
          </ac:spMkLst>
        </pc:spChg>
        <pc:spChg chg="add del mod">
          <ac:chgData name="Raphael Biermann" userId="0b6879c3-ad9d-4c76-a65b-7eaeec611f1c" providerId="ADAL" clId="{E84DFABB-8AE1-5045-9D42-D0532DBE1C03}" dt="2021-04-16T10:39:37.709" v="1154" actId="478"/>
          <ac:spMkLst>
            <pc:docMk/>
            <pc:sldMk cId="1407868700" sldId="299"/>
            <ac:spMk id="6" creationId="{18F82DB4-005F-7540-8EA0-465FDDC7DFA7}"/>
          </ac:spMkLst>
        </pc:spChg>
        <pc:spChg chg="add mod">
          <ac:chgData name="Raphael Biermann" userId="0b6879c3-ad9d-4c76-a65b-7eaeec611f1c" providerId="ADAL" clId="{E84DFABB-8AE1-5045-9D42-D0532DBE1C03}" dt="2021-04-16T10:39:50.630" v="1158" actId="21"/>
          <ac:spMkLst>
            <pc:docMk/>
            <pc:sldMk cId="1407868700" sldId="299"/>
            <ac:spMk id="8" creationId="{E3A47E95-EBAC-2542-A03E-6F088ED4B9C6}"/>
          </ac:spMkLst>
        </pc:spChg>
        <pc:picChg chg="add del mod">
          <ac:chgData name="Raphael Biermann" userId="0b6879c3-ad9d-4c76-a65b-7eaeec611f1c" providerId="ADAL" clId="{E84DFABB-8AE1-5045-9D42-D0532DBE1C03}" dt="2021-04-16T10:39:50.630" v="1158" actId="21"/>
          <ac:picMkLst>
            <pc:docMk/>
            <pc:sldMk cId="1407868700" sldId="299"/>
            <ac:picMk id="5" creationId="{F751E616-4C0D-E347-9950-8219990B308F}"/>
          </ac:picMkLst>
        </pc:picChg>
      </pc:sldChg>
    </pc:docChg>
  </pc:docChgLst>
  <pc:docChgLst>
    <pc:chgData name="Raphael Biermann" userId="93dd8858-5dd7-4683-bd1b-9a42104c33ea" providerId="ADAL" clId="{2004C1F9-5E08-49C8-829D-12F4C1D6F5B1}"/>
    <pc:docChg chg="undo custSel mod addSld modSld sldOrd addSection delSection modSection">
      <pc:chgData name="Raphael Biermann" userId="93dd8858-5dd7-4683-bd1b-9a42104c33ea" providerId="ADAL" clId="{2004C1F9-5E08-49C8-829D-12F4C1D6F5B1}" dt="2021-03-19T18:59:01.222" v="9712" actId="20577"/>
      <pc:docMkLst>
        <pc:docMk/>
      </pc:docMkLst>
      <pc:sldChg chg="modSp mod">
        <pc:chgData name="Raphael Biermann" userId="93dd8858-5dd7-4683-bd1b-9a42104c33ea" providerId="ADAL" clId="{2004C1F9-5E08-49C8-829D-12F4C1D6F5B1}" dt="2021-03-19T14:58:02.906" v="8339" actId="20577"/>
        <pc:sldMkLst>
          <pc:docMk/>
          <pc:sldMk cId="2122783780" sldId="257"/>
        </pc:sldMkLst>
        <pc:spChg chg="mod">
          <ac:chgData name="Raphael Biermann" userId="93dd8858-5dd7-4683-bd1b-9a42104c33ea" providerId="ADAL" clId="{2004C1F9-5E08-49C8-829D-12F4C1D6F5B1}" dt="2021-03-19T14:58:02.906" v="8339" actId="20577"/>
          <ac:spMkLst>
            <pc:docMk/>
            <pc:sldMk cId="2122783780" sldId="257"/>
            <ac:spMk id="3" creationId="{2FFBD805-CCFC-4EB5-9F38-B253F63A3229}"/>
          </ac:spMkLst>
        </pc:spChg>
      </pc:sldChg>
      <pc:sldChg chg="addSp modSp mod addCm delCm">
        <pc:chgData name="Raphael Biermann" userId="93dd8858-5dd7-4683-bd1b-9a42104c33ea" providerId="ADAL" clId="{2004C1F9-5E08-49C8-829D-12F4C1D6F5B1}" dt="2021-03-16T09:18:14.580" v="4354" actId="1076"/>
        <pc:sldMkLst>
          <pc:docMk/>
          <pc:sldMk cId="2315788689" sldId="258"/>
        </pc:sldMkLst>
        <pc:spChg chg="mod">
          <ac:chgData name="Raphael Biermann" userId="93dd8858-5dd7-4683-bd1b-9a42104c33ea" providerId="ADAL" clId="{2004C1F9-5E08-49C8-829D-12F4C1D6F5B1}" dt="2021-03-08T10:09:21.138" v="10" actId="20577"/>
          <ac:spMkLst>
            <pc:docMk/>
            <pc:sldMk cId="2315788689" sldId="258"/>
            <ac:spMk id="2" creationId="{1E0F5A73-8EAB-4A15-ADB1-AE8064341409}"/>
          </ac:spMkLst>
        </pc:spChg>
        <pc:spChg chg="mod">
          <ac:chgData name="Raphael Biermann" userId="93dd8858-5dd7-4683-bd1b-9a42104c33ea" providerId="ADAL" clId="{2004C1F9-5E08-49C8-829D-12F4C1D6F5B1}" dt="2021-03-16T09:18:14.580" v="4354" actId="1076"/>
          <ac:spMkLst>
            <pc:docMk/>
            <pc:sldMk cId="2315788689" sldId="258"/>
            <ac:spMk id="3" creationId="{85B6D0F5-7866-4892-A44C-E15D5E98FA8B}"/>
          </ac:spMkLst>
        </pc:spChg>
        <pc:spChg chg="add mod">
          <ac:chgData name="Raphael Biermann" userId="93dd8858-5dd7-4683-bd1b-9a42104c33ea" providerId="ADAL" clId="{2004C1F9-5E08-49C8-829D-12F4C1D6F5B1}" dt="2021-03-08T12:19:38.417" v="1082" actId="404"/>
          <ac:spMkLst>
            <pc:docMk/>
            <pc:sldMk cId="2315788689" sldId="258"/>
            <ac:spMk id="5" creationId="{00FA86EF-E4AD-4CE3-A22D-9C29EF694AC5}"/>
          </ac:spMkLst>
        </pc:spChg>
        <pc:spChg chg="add mod">
          <ac:chgData name="Raphael Biermann" userId="93dd8858-5dd7-4683-bd1b-9a42104c33ea" providerId="ADAL" clId="{2004C1F9-5E08-49C8-829D-12F4C1D6F5B1}" dt="2021-03-09T10:42:07.549" v="3058" actId="20577"/>
          <ac:spMkLst>
            <pc:docMk/>
            <pc:sldMk cId="2315788689" sldId="258"/>
            <ac:spMk id="6" creationId="{01012AF1-50A9-4BD0-B233-552CDF7A4DFD}"/>
          </ac:spMkLst>
        </pc:spChg>
        <pc:picChg chg="add mod">
          <ac:chgData name="Raphael Biermann" userId="93dd8858-5dd7-4683-bd1b-9a42104c33ea" providerId="ADAL" clId="{2004C1F9-5E08-49C8-829D-12F4C1D6F5B1}" dt="2021-03-08T12:17:50.292" v="1065" actId="1076"/>
          <ac:picMkLst>
            <pc:docMk/>
            <pc:sldMk cId="2315788689" sldId="258"/>
            <ac:picMk id="4" creationId="{7B34F6E2-1205-4CF9-97BD-08A8F3663BEF}"/>
          </ac:picMkLst>
        </pc:picChg>
      </pc:sldChg>
      <pc:sldChg chg="modSp new mod">
        <pc:chgData name="Raphael Biermann" userId="93dd8858-5dd7-4683-bd1b-9a42104c33ea" providerId="ADAL" clId="{2004C1F9-5E08-49C8-829D-12F4C1D6F5B1}" dt="2021-03-08T11:19:01.895" v="661" actId="20577"/>
        <pc:sldMkLst>
          <pc:docMk/>
          <pc:sldMk cId="2089450436" sldId="259"/>
        </pc:sldMkLst>
        <pc:spChg chg="mod">
          <ac:chgData name="Raphael Biermann" userId="93dd8858-5dd7-4683-bd1b-9a42104c33ea" providerId="ADAL" clId="{2004C1F9-5E08-49C8-829D-12F4C1D6F5B1}" dt="2021-03-08T10:49:41.385" v="234"/>
          <ac:spMkLst>
            <pc:docMk/>
            <pc:sldMk cId="2089450436" sldId="259"/>
            <ac:spMk id="2" creationId="{66D4092D-A1F1-4DD3-81D4-901422F7E230}"/>
          </ac:spMkLst>
        </pc:spChg>
        <pc:spChg chg="mod">
          <ac:chgData name="Raphael Biermann" userId="93dd8858-5dd7-4683-bd1b-9a42104c33ea" providerId="ADAL" clId="{2004C1F9-5E08-49C8-829D-12F4C1D6F5B1}" dt="2021-03-08T11:19:01.895" v="661" actId="20577"/>
          <ac:spMkLst>
            <pc:docMk/>
            <pc:sldMk cId="2089450436" sldId="259"/>
            <ac:spMk id="3" creationId="{482462DE-6F32-40CB-B39A-D65C12B3D68A}"/>
          </ac:spMkLst>
        </pc:spChg>
      </pc:sldChg>
      <pc:sldChg chg="modSp new mod">
        <pc:chgData name="Raphael Biermann" userId="93dd8858-5dd7-4683-bd1b-9a42104c33ea" providerId="ADAL" clId="{2004C1F9-5E08-49C8-829D-12F4C1D6F5B1}" dt="2021-03-08T13:06:51.910" v="1702" actId="20577"/>
        <pc:sldMkLst>
          <pc:docMk/>
          <pc:sldMk cId="941446160" sldId="260"/>
        </pc:sldMkLst>
        <pc:spChg chg="mod">
          <ac:chgData name="Raphael Biermann" userId="93dd8858-5dd7-4683-bd1b-9a42104c33ea" providerId="ADAL" clId="{2004C1F9-5E08-49C8-829D-12F4C1D6F5B1}" dt="2021-03-08T13:06:51.910" v="1702" actId="20577"/>
          <ac:spMkLst>
            <pc:docMk/>
            <pc:sldMk cId="941446160" sldId="260"/>
            <ac:spMk id="2" creationId="{CA6E4F0F-4A2E-4A3B-8B3E-B425D246F219}"/>
          </ac:spMkLst>
        </pc:spChg>
        <pc:spChg chg="mod">
          <ac:chgData name="Raphael Biermann" userId="93dd8858-5dd7-4683-bd1b-9a42104c33ea" providerId="ADAL" clId="{2004C1F9-5E08-49C8-829D-12F4C1D6F5B1}" dt="2021-03-08T13:03:47.525" v="1565" actId="20577"/>
          <ac:spMkLst>
            <pc:docMk/>
            <pc:sldMk cId="941446160" sldId="260"/>
            <ac:spMk id="3" creationId="{A1D5299C-2E0B-4E34-9D21-0AFA4C18ADDA}"/>
          </ac:spMkLst>
        </pc:spChg>
      </pc:sldChg>
      <pc:sldChg chg="modSp new mod">
        <pc:chgData name="Raphael Biermann" userId="93dd8858-5dd7-4683-bd1b-9a42104c33ea" providerId="ADAL" clId="{2004C1F9-5E08-49C8-829D-12F4C1D6F5B1}" dt="2021-03-09T10:08:21.382" v="2705" actId="20577"/>
        <pc:sldMkLst>
          <pc:docMk/>
          <pc:sldMk cId="1911068911" sldId="261"/>
        </pc:sldMkLst>
        <pc:spChg chg="mod">
          <ac:chgData name="Raphael Biermann" userId="93dd8858-5dd7-4683-bd1b-9a42104c33ea" providerId="ADAL" clId="{2004C1F9-5E08-49C8-829D-12F4C1D6F5B1}" dt="2021-03-08T12:29:03.573" v="1141" actId="20577"/>
          <ac:spMkLst>
            <pc:docMk/>
            <pc:sldMk cId="1911068911" sldId="261"/>
            <ac:spMk id="2" creationId="{33896AE7-3B74-4839-B15A-BC982D1EDAB4}"/>
          </ac:spMkLst>
        </pc:spChg>
        <pc:spChg chg="mod">
          <ac:chgData name="Raphael Biermann" userId="93dd8858-5dd7-4683-bd1b-9a42104c33ea" providerId="ADAL" clId="{2004C1F9-5E08-49C8-829D-12F4C1D6F5B1}" dt="2021-03-09T10:08:21.382" v="2705" actId="20577"/>
          <ac:spMkLst>
            <pc:docMk/>
            <pc:sldMk cId="1911068911" sldId="261"/>
            <ac:spMk id="3" creationId="{F5C3996E-F6C4-4449-B59B-59CEB29E3F05}"/>
          </ac:spMkLst>
        </pc:spChg>
      </pc:sldChg>
      <pc:sldChg chg="modSp new mod">
        <pc:chgData name="Raphael Biermann" userId="93dd8858-5dd7-4683-bd1b-9a42104c33ea" providerId="ADAL" clId="{2004C1F9-5E08-49C8-829D-12F4C1D6F5B1}" dt="2021-03-16T09:07:37.651" v="4220" actId="20577"/>
        <pc:sldMkLst>
          <pc:docMk/>
          <pc:sldMk cId="2021711881" sldId="262"/>
        </pc:sldMkLst>
        <pc:spChg chg="mod">
          <ac:chgData name="Raphael Biermann" userId="93dd8858-5dd7-4683-bd1b-9a42104c33ea" providerId="ADAL" clId="{2004C1F9-5E08-49C8-829D-12F4C1D6F5B1}" dt="2021-03-16T09:07:37.651" v="4220" actId="20577"/>
          <ac:spMkLst>
            <pc:docMk/>
            <pc:sldMk cId="2021711881" sldId="262"/>
            <ac:spMk id="2" creationId="{80F049B6-51AD-4490-A028-60D9BB3427EA}"/>
          </ac:spMkLst>
        </pc:spChg>
        <pc:spChg chg="mod">
          <ac:chgData name="Raphael Biermann" userId="93dd8858-5dd7-4683-bd1b-9a42104c33ea" providerId="ADAL" clId="{2004C1F9-5E08-49C8-829D-12F4C1D6F5B1}" dt="2021-03-08T12:59:42.101" v="1418" actId="20577"/>
          <ac:spMkLst>
            <pc:docMk/>
            <pc:sldMk cId="2021711881" sldId="262"/>
            <ac:spMk id="3" creationId="{87233E41-7845-4FE4-A0E4-DAEA48C58409}"/>
          </ac:spMkLst>
        </pc:spChg>
      </pc:sldChg>
      <pc:sldChg chg="addSp delSp modSp new mod setBg">
        <pc:chgData name="Raphael Biermann" userId="93dd8858-5dd7-4683-bd1b-9a42104c33ea" providerId="ADAL" clId="{2004C1F9-5E08-49C8-829D-12F4C1D6F5B1}" dt="2021-03-09T12:22:37.759" v="3867" actId="20577"/>
        <pc:sldMkLst>
          <pc:docMk/>
          <pc:sldMk cId="3810282745" sldId="263"/>
        </pc:sldMkLst>
        <pc:spChg chg="mod">
          <ac:chgData name="Raphael Biermann" userId="93dd8858-5dd7-4683-bd1b-9a42104c33ea" providerId="ADAL" clId="{2004C1F9-5E08-49C8-829D-12F4C1D6F5B1}" dt="2021-03-08T13:21:57.071" v="2026" actId="26606"/>
          <ac:spMkLst>
            <pc:docMk/>
            <pc:sldMk cId="3810282745" sldId="263"/>
            <ac:spMk id="2" creationId="{7F87BE91-505D-40E1-AEF9-C5B3CC64149C}"/>
          </ac:spMkLst>
        </pc:spChg>
        <pc:spChg chg="mod">
          <ac:chgData name="Raphael Biermann" userId="93dd8858-5dd7-4683-bd1b-9a42104c33ea" providerId="ADAL" clId="{2004C1F9-5E08-49C8-829D-12F4C1D6F5B1}" dt="2021-03-09T12:22:37.759" v="3867" actId="20577"/>
          <ac:spMkLst>
            <pc:docMk/>
            <pc:sldMk cId="3810282745" sldId="263"/>
            <ac:spMk id="3" creationId="{38600D75-AA0F-4136-9A79-1A5615404787}"/>
          </ac:spMkLst>
        </pc:spChg>
        <pc:spChg chg="add del">
          <ac:chgData name="Raphael Biermann" userId="93dd8858-5dd7-4683-bd1b-9a42104c33ea" providerId="ADAL" clId="{2004C1F9-5E08-49C8-829D-12F4C1D6F5B1}" dt="2021-03-08T13:21:10.520" v="2015" actId="478"/>
          <ac:spMkLst>
            <pc:docMk/>
            <pc:sldMk cId="3810282745" sldId="263"/>
            <ac:spMk id="4" creationId="{8CE1035C-8F6E-4B75-8FAB-AD8343F18948}"/>
          </ac:spMkLst>
        </pc:spChg>
        <pc:spChg chg="add del">
          <ac:chgData name="Raphael Biermann" userId="93dd8858-5dd7-4683-bd1b-9a42104c33ea" providerId="ADAL" clId="{2004C1F9-5E08-49C8-829D-12F4C1D6F5B1}" dt="2021-03-08T13:21:27.524" v="2017" actId="478"/>
          <ac:spMkLst>
            <pc:docMk/>
            <pc:sldMk cId="3810282745" sldId="263"/>
            <ac:spMk id="5" creationId="{81E12FA9-C820-4E67-8BEA-862B9E7046FC}"/>
          </ac:spMkLst>
        </pc:spChg>
        <pc:spChg chg="add del mod">
          <ac:chgData name="Raphael Biermann" userId="93dd8858-5dd7-4683-bd1b-9a42104c33ea" providerId="ADAL" clId="{2004C1F9-5E08-49C8-829D-12F4C1D6F5B1}" dt="2021-03-08T13:21:32.046" v="2019" actId="478"/>
          <ac:spMkLst>
            <pc:docMk/>
            <pc:sldMk cId="3810282745" sldId="263"/>
            <ac:spMk id="6" creationId="{89548DB7-977C-4DCB-A70D-F04C0492EF5F}"/>
          </ac:spMkLst>
        </pc:spChg>
        <pc:spChg chg="add mod">
          <ac:chgData name="Raphael Biermann" userId="93dd8858-5dd7-4683-bd1b-9a42104c33ea" providerId="ADAL" clId="{2004C1F9-5E08-49C8-829D-12F4C1D6F5B1}" dt="2021-03-08T13:24:43.019" v="2137" actId="1076"/>
          <ac:spMkLst>
            <pc:docMk/>
            <pc:sldMk cId="3810282745" sldId="263"/>
            <ac:spMk id="8" creationId="{50B60F61-1957-4D5B-A92F-70DB9DD3438A}"/>
          </ac:spMkLst>
        </pc:spChg>
        <pc:spChg chg="add del">
          <ac:chgData name="Raphael Biermann" userId="93dd8858-5dd7-4683-bd1b-9a42104c33ea" providerId="ADAL" clId="{2004C1F9-5E08-49C8-829D-12F4C1D6F5B1}" dt="2021-03-08T13:21:45.198" v="2024" actId="26606"/>
          <ac:spMkLst>
            <pc:docMk/>
            <pc:sldMk cId="3810282745" sldId="263"/>
            <ac:spMk id="12" creationId="{2B566528-1B12-4246-9431-5C2D7D081168}"/>
          </ac:spMkLst>
        </pc:spChg>
        <pc:spChg chg="add del">
          <ac:chgData name="Raphael Biermann" userId="93dd8858-5dd7-4683-bd1b-9a42104c33ea" providerId="ADAL" clId="{2004C1F9-5E08-49C8-829D-12F4C1D6F5B1}" dt="2021-03-08T13:21:57.071" v="2026" actId="26606"/>
          <ac:spMkLst>
            <pc:docMk/>
            <pc:sldMk cId="3810282745" sldId="263"/>
            <ac:spMk id="22" creationId="{5E39A796-BE83-48B1-B33F-35C4A32AAB57}"/>
          </ac:spMkLst>
        </pc:spChg>
        <pc:spChg chg="add del">
          <ac:chgData name="Raphael Biermann" userId="93dd8858-5dd7-4683-bd1b-9a42104c33ea" providerId="ADAL" clId="{2004C1F9-5E08-49C8-829D-12F4C1D6F5B1}" dt="2021-03-08T13:21:57.071" v="2026" actId="26606"/>
          <ac:spMkLst>
            <pc:docMk/>
            <pc:sldMk cId="3810282745" sldId="263"/>
            <ac:spMk id="23" creationId="{72F84B47-E267-4194-8194-831DB7B5547F}"/>
          </ac:spMkLst>
        </pc:spChg>
        <pc:grpChg chg="add del">
          <ac:chgData name="Raphael Biermann" userId="93dd8858-5dd7-4683-bd1b-9a42104c33ea" providerId="ADAL" clId="{2004C1F9-5E08-49C8-829D-12F4C1D6F5B1}" dt="2021-03-08T13:21:45.198" v="2024" actId="26606"/>
          <ac:grpSpMkLst>
            <pc:docMk/>
            <pc:sldMk cId="3810282745" sldId="263"/>
            <ac:grpSpMk id="14" creationId="{828A5161-06F1-46CF-8AD7-844680A59E13}"/>
          </ac:grpSpMkLst>
        </pc:grpChg>
        <pc:grpChg chg="add del">
          <ac:chgData name="Raphael Biermann" userId="93dd8858-5dd7-4683-bd1b-9a42104c33ea" providerId="ADAL" clId="{2004C1F9-5E08-49C8-829D-12F4C1D6F5B1}" dt="2021-03-08T13:21:45.198" v="2024" actId="26606"/>
          <ac:grpSpMkLst>
            <pc:docMk/>
            <pc:sldMk cId="3810282745" sldId="263"/>
            <ac:grpSpMk id="18" creationId="{5995D10D-E9C9-47DB-AE7E-801FEF38F5C9}"/>
          </ac:grpSpMkLst>
        </pc:grpChg>
        <pc:picChg chg="add mod">
          <ac:chgData name="Raphael Biermann" userId="93dd8858-5dd7-4683-bd1b-9a42104c33ea" providerId="ADAL" clId="{2004C1F9-5E08-49C8-829D-12F4C1D6F5B1}" dt="2021-03-08T13:22:11.515" v="2032" actId="1076"/>
          <ac:picMkLst>
            <pc:docMk/>
            <pc:sldMk cId="3810282745" sldId="263"/>
            <ac:picMk id="7" creationId="{F83B589C-1EAD-44F2-8F09-4EC38A3CF82D}"/>
          </ac:picMkLst>
        </pc:picChg>
      </pc:sldChg>
      <pc:sldChg chg="modSp new mod">
        <pc:chgData name="Raphael Biermann" userId="93dd8858-5dd7-4683-bd1b-9a42104c33ea" providerId="ADAL" clId="{2004C1F9-5E08-49C8-829D-12F4C1D6F5B1}" dt="2021-03-17T13:15:56.785" v="7707"/>
        <pc:sldMkLst>
          <pc:docMk/>
          <pc:sldMk cId="1472405173" sldId="264"/>
        </pc:sldMkLst>
        <pc:spChg chg="mod">
          <ac:chgData name="Raphael Biermann" userId="93dd8858-5dd7-4683-bd1b-9a42104c33ea" providerId="ADAL" clId="{2004C1F9-5E08-49C8-829D-12F4C1D6F5B1}" dt="2021-03-08T13:00:52.457" v="1451" actId="20577"/>
          <ac:spMkLst>
            <pc:docMk/>
            <pc:sldMk cId="1472405173" sldId="264"/>
            <ac:spMk id="2" creationId="{8E72AB77-11A6-4CEC-AA75-62693FFC0962}"/>
          </ac:spMkLst>
        </pc:spChg>
        <pc:spChg chg="mod">
          <ac:chgData name="Raphael Biermann" userId="93dd8858-5dd7-4683-bd1b-9a42104c33ea" providerId="ADAL" clId="{2004C1F9-5E08-49C8-829D-12F4C1D6F5B1}" dt="2021-03-17T13:15:56.785" v="7707"/>
          <ac:spMkLst>
            <pc:docMk/>
            <pc:sldMk cId="1472405173" sldId="264"/>
            <ac:spMk id="3" creationId="{5B31522E-CA06-499A-AD26-FF72C570416B}"/>
          </ac:spMkLst>
        </pc:spChg>
      </pc:sldChg>
      <pc:sldChg chg="addSp delSp modSp new mod">
        <pc:chgData name="Raphael Biermann" userId="93dd8858-5dd7-4683-bd1b-9a42104c33ea" providerId="ADAL" clId="{2004C1F9-5E08-49C8-829D-12F4C1D6F5B1}" dt="2021-03-09T11:10:33.984" v="3428" actId="20577"/>
        <pc:sldMkLst>
          <pc:docMk/>
          <pc:sldMk cId="3266943702" sldId="265"/>
        </pc:sldMkLst>
        <pc:spChg chg="mod">
          <ac:chgData name="Raphael Biermann" userId="93dd8858-5dd7-4683-bd1b-9a42104c33ea" providerId="ADAL" clId="{2004C1F9-5E08-49C8-829D-12F4C1D6F5B1}" dt="2021-03-08T13:23:28.877" v="2051" actId="20577"/>
          <ac:spMkLst>
            <pc:docMk/>
            <pc:sldMk cId="3266943702" sldId="265"/>
            <ac:spMk id="2" creationId="{D9228FBA-1F35-4D88-A95A-5D591A7B8324}"/>
          </ac:spMkLst>
        </pc:spChg>
        <pc:spChg chg="mod">
          <ac:chgData name="Raphael Biermann" userId="93dd8858-5dd7-4683-bd1b-9a42104c33ea" providerId="ADAL" clId="{2004C1F9-5E08-49C8-829D-12F4C1D6F5B1}" dt="2021-03-09T11:10:33.984" v="3428" actId="20577"/>
          <ac:spMkLst>
            <pc:docMk/>
            <pc:sldMk cId="3266943702" sldId="265"/>
            <ac:spMk id="3" creationId="{723D81E5-C40B-4F23-BADB-C09A1F07F428}"/>
          </ac:spMkLst>
        </pc:spChg>
        <pc:spChg chg="add mod">
          <ac:chgData name="Raphael Biermann" userId="93dd8858-5dd7-4683-bd1b-9a42104c33ea" providerId="ADAL" clId="{2004C1F9-5E08-49C8-829D-12F4C1D6F5B1}" dt="2021-03-09T09:55:21.464" v="2475" actId="1076"/>
          <ac:spMkLst>
            <pc:docMk/>
            <pc:sldMk cId="3266943702" sldId="265"/>
            <ac:spMk id="5" creationId="{9B641287-FB08-425C-AF2F-DE180158F96E}"/>
          </ac:spMkLst>
        </pc:spChg>
        <pc:spChg chg="add mod">
          <ac:chgData name="Raphael Biermann" userId="93dd8858-5dd7-4683-bd1b-9a42104c33ea" providerId="ADAL" clId="{2004C1F9-5E08-49C8-829D-12F4C1D6F5B1}" dt="2021-03-09T09:56:30.869" v="2532" actId="20577"/>
          <ac:spMkLst>
            <pc:docMk/>
            <pc:sldMk cId="3266943702" sldId="265"/>
            <ac:spMk id="6" creationId="{BEB697BE-9EFB-4CAF-8204-A22D97BB98EC}"/>
          </ac:spMkLst>
        </pc:spChg>
        <pc:picChg chg="add del mod">
          <ac:chgData name="Raphael Biermann" userId="93dd8858-5dd7-4683-bd1b-9a42104c33ea" providerId="ADAL" clId="{2004C1F9-5E08-49C8-829D-12F4C1D6F5B1}" dt="2021-03-09T09:45:32.640" v="2376" actId="478"/>
          <ac:picMkLst>
            <pc:docMk/>
            <pc:sldMk cId="3266943702" sldId="265"/>
            <ac:picMk id="4" creationId="{504D78F5-AE33-4D0A-9CF7-9DC90FD3C628}"/>
          </ac:picMkLst>
        </pc:picChg>
      </pc:sldChg>
      <pc:sldChg chg="modSp new mod">
        <pc:chgData name="Raphael Biermann" userId="93dd8858-5dd7-4683-bd1b-9a42104c33ea" providerId="ADAL" clId="{2004C1F9-5E08-49C8-829D-12F4C1D6F5B1}" dt="2021-03-09T13:08:15.117" v="4206" actId="20577"/>
        <pc:sldMkLst>
          <pc:docMk/>
          <pc:sldMk cId="1714867762" sldId="266"/>
        </pc:sldMkLst>
        <pc:spChg chg="mod">
          <ac:chgData name="Raphael Biermann" userId="93dd8858-5dd7-4683-bd1b-9a42104c33ea" providerId="ADAL" clId="{2004C1F9-5E08-49C8-829D-12F4C1D6F5B1}" dt="2021-03-09T13:08:13" v="4205" actId="20577"/>
          <ac:spMkLst>
            <pc:docMk/>
            <pc:sldMk cId="1714867762" sldId="266"/>
            <ac:spMk id="2" creationId="{4E36901C-0C8E-43BB-A282-3096191F9015}"/>
          </ac:spMkLst>
        </pc:spChg>
        <pc:spChg chg="mod">
          <ac:chgData name="Raphael Biermann" userId="93dd8858-5dd7-4683-bd1b-9a42104c33ea" providerId="ADAL" clId="{2004C1F9-5E08-49C8-829D-12F4C1D6F5B1}" dt="2021-03-09T13:08:15.117" v="4206" actId="20577"/>
          <ac:spMkLst>
            <pc:docMk/>
            <pc:sldMk cId="1714867762" sldId="266"/>
            <ac:spMk id="3" creationId="{4896A3A1-D4AE-4C8B-845B-3736BD02E8CF}"/>
          </ac:spMkLst>
        </pc:spChg>
      </pc:sldChg>
      <pc:sldChg chg="modSp new mod">
        <pc:chgData name="Raphael Biermann" userId="93dd8858-5dd7-4683-bd1b-9a42104c33ea" providerId="ADAL" clId="{2004C1F9-5E08-49C8-829D-12F4C1D6F5B1}" dt="2021-03-16T10:07:05.948" v="4372" actId="20577"/>
        <pc:sldMkLst>
          <pc:docMk/>
          <pc:sldMk cId="789289217" sldId="267"/>
        </pc:sldMkLst>
        <pc:spChg chg="mod">
          <ac:chgData name="Raphael Biermann" userId="93dd8858-5dd7-4683-bd1b-9a42104c33ea" providerId="ADAL" clId="{2004C1F9-5E08-49C8-829D-12F4C1D6F5B1}" dt="2021-03-09T10:31:01.942" v="2758" actId="20577"/>
          <ac:spMkLst>
            <pc:docMk/>
            <pc:sldMk cId="789289217" sldId="267"/>
            <ac:spMk id="2" creationId="{3E7BBC9D-4F63-4CDA-9215-D4093DA9F013}"/>
          </ac:spMkLst>
        </pc:spChg>
        <pc:spChg chg="mod">
          <ac:chgData name="Raphael Biermann" userId="93dd8858-5dd7-4683-bd1b-9a42104c33ea" providerId="ADAL" clId="{2004C1F9-5E08-49C8-829D-12F4C1D6F5B1}" dt="2021-03-16T10:07:05.948" v="4372" actId="20577"/>
          <ac:spMkLst>
            <pc:docMk/>
            <pc:sldMk cId="789289217" sldId="267"/>
            <ac:spMk id="3" creationId="{4F42B3A1-3BC1-484B-BF92-CD8881BDF453}"/>
          </ac:spMkLst>
        </pc:spChg>
      </pc:sldChg>
      <pc:sldChg chg="addSp delSp modSp new mod ord">
        <pc:chgData name="Raphael Biermann" userId="93dd8858-5dd7-4683-bd1b-9a42104c33ea" providerId="ADAL" clId="{2004C1F9-5E08-49C8-829D-12F4C1D6F5B1}" dt="2021-03-09T12:50:48.483" v="4129" actId="20577"/>
        <pc:sldMkLst>
          <pc:docMk/>
          <pc:sldMk cId="2049110042" sldId="268"/>
        </pc:sldMkLst>
        <pc:spChg chg="mod">
          <ac:chgData name="Raphael Biermann" userId="93dd8858-5dd7-4683-bd1b-9a42104c33ea" providerId="ADAL" clId="{2004C1F9-5E08-49C8-829D-12F4C1D6F5B1}" dt="2021-03-09T12:50:48.483" v="4129" actId="20577"/>
          <ac:spMkLst>
            <pc:docMk/>
            <pc:sldMk cId="2049110042" sldId="268"/>
            <ac:spMk id="2" creationId="{47F9002E-4439-43B6-B690-A4868A5CBBCD}"/>
          </ac:spMkLst>
        </pc:spChg>
        <pc:spChg chg="del">
          <ac:chgData name="Raphael Biermann" userId="93dd8858-5dd7-4683-bd1b-9a42104c33ea" providerId="ADAL" clId="{2004C1F9-5E08-49C8-829D-12F4C1D6F5B1}" dt="2021-03-09T12:48:23.424" v="4110" actId="478"/>
          <ac:spMkLst>
            <pc:docMk/>
            <pc:sldMk cId="2049110042" sldId="268"/>
            <ac:spMk id="3" creationId="{F6C517EC-AAEA-4F0D-8688-56C631563802}"/>
          </ac:spMkLst>
        </pc:spChg>
        <pc:spChg chg="add mod">
          <ac:chgData name="Raphael Biermann" userId="93dd8858-5dd7-4683-bd1b-9a42104c33ea" providerId="ADAL" clId="{2004C1F9-5E08-49C8-829D-12F4C1D6F5B1}" dt="2021-03-09T12:50:08.609" v="4119" actId="1076"/>
          <ac:spMkLst>
            <pc:docMk/>
            <pc:sldMk cId="2049110042" sldId="268"/>
            <ac:spMk id="6" creationId="{EDD54DBF-F83E-4A84-AFA2-45552EB969E0}"/>
          </ac:spMkLst>
        </pc:spChg>
        <pc:graphicFrameChg chg="add del mod">
          <ac:chgData name="Raphael Biermann" userId="93dd8858-5dd7-4683-bd1b-9a42104c33ea" providerId="ADAL" clId="{2004C1F9-5E08-49C8-829D-12F4C1D6F5B1}" dt="2021-03-09T12:49:14.889" v="4113" actId="478"/>
          <ac:graphicFrameMkLst>
            <pc:docMk/>
            <pc:sldMk cId="2049110042" sldId="268"/>
            <ac:graphicFrameMk id="4" creationId="{29100B0E-A2E2-470A-B28B-D6BEA6AA88CE}"/>
          </ac:graphicFrameMkLst>
        </pc:graphicFrameChg>
        <pc:picChg chg="add mod">
          <ac:chgData name="Raphael Biermann" userId="93dd8858-5dd7-4683-bd1b-9a42104c33ea" providerId="ADAL" clId="{2004C1F9-5E08-49C8-829D-12F4C1D6F5B1}" dt="2021-03-09T12:49:34.479" v="4115" actId="1076"/>
          <ac:picMkLst>
            <pc:docMk/>
            <pc:sldMk cId="2049110042" sldId="268"/>
            <ac:picMk id="5" creationId="{F30445C6-BE68-4DCD-8C57-709A7A4A5A66}"/>
          </ac:picMkLst>
        </pc:picChg>
      </pc:sldChg>
      <pc:sldChg chg="modSp new mod">
        <pc:chgData name="Raphael Biermann" userId="93dd8858-5dd7-4683-bd1b-9a42104c33ea" providerId="ADAL" clId="{2004C1F9-5E08-49C8-829D-12F4C1D6F5B1}" dt="2021-03-19T15:15:51.008" v="9345" actId="20577"/>
        <pc:sldMkLst>
          <pc:docMk/>
          <pc:sldMk cId="1719307244" sldId="269"/>
        </pc:sldMkLst>
        <pc:spChg chg="mod">
          <ac:chgData name="Raphael Biermann" userId="93dd8858-5dd7-4683-bd1b-9a42104c33ea" providerId="ADAL" clId="{2004C1F9-5E08-49C8-829D-12F4C1D6F5B1}" dt="2021-03-19T15:15:51.008" v="9345" actId="20577"/>
          <ac:spMkLst>
            <pc:docMk/>
            <pc:sldMk cId="1719307244" sldId="269"/>
            <ac:spMk id="2" creationId="{3A941634-4AFE-4CA6-8FE6-9E3CB5620C42}"/>
          </ac:spMkLst>
        </pc:spChg>
        <pc:spChg chg="mod">
          <ac:chgData name="Raphael Biermann" userId="93dd8858-5dd7-4683-bd1b-9a42104c33ea" providerId="ADAL" clId="{2004C1F9-5E08-49C8-829D-12F4C1D6F5B1}" dt="2021-03-19T15:15:32.829" v="9334" actId="20577"/>
          <ac:spMkLst>
            <pc:docMk/>
            <pc:sldMk cId="1719307244" sldId="269"/>
            <ac:spMk id="3" creationId="{639029E5-F2E7-4E50-A4FB-AC1EE259AEBF}"/>
          </ac:spMkLst>
        </pc:spChg>
      </pc:sldChg>
      <pc:sldChg chg="addSp delSp modSp new mod">
        <pc:chgData name="Raphael Biermann" userId="93dd8858-5dd7-4683-bd1b-9a42104c33ea" providerId="ADAL" clId="{2004C1F9-5E08-49C8-829D-12F4C1D6F5B1}" dt="2021-03-17T10:51:44.309" v="6180" actId="20577"/>
        <pc:sldMkLst>
          <pc:docMk/>
          <pc:sldMk cId="2159154769" sldId="270"/>
        </pc:sldMkLst>
        <pc:spChg chg="mod">
          <ac:chgData name="Raphael Biermann" userId="93dd8858-5dd7-4683-bd1b-9a42104c33ea" providerId="ADAL" clId="{2004C1F9-5E08-49C8-829D-12F4C1D6F5B1}" dt="2021-03-17T09:32:30.950" v="4432" actId="20577"/>
          <ac:spMkLst>
            <pc:docMk/>
            <pc:sldMk cId="2159154769" sldId="270"/>
            <ac:spMk id="2" creationId="{EA68ECA8-0F31-441F-B112-6AF877D57E3A}"/>
          </ac:spMkLst>
        </pc:spChg>
        <pc:spChg chg="del">
          <ac:chgData name="Raphael Biermann" userId="93dd8858-5dd7-4683-bd1b-9a42104c33ea" providerId="ADAL" clId="{2004C1F9-5E08-49C8-829D-12F4C1D6F5B1}" dt="2021-03-17T09:33:40.145" v="4433"/>
          <ac:spMkLst>
            <pc:docMk/>
            <pc:sldMk cId="2159154769" sldId="270"/>
            <ac:spMk id="3" creationId="{9A3BEFAB-D05C-4E4D-932E-39BE9587C4F0}"/>
          </ac:spMkLst>
        </pc:spChg>
        <pc:spChg chg="add mod">
          <ac:chgData name="Raphael Biermann" userId="93dd8858-5dd7-4683-bd1b-9a42104c33ea" providerId="ADAL" clId="{2004C1F9-5E08-49C8-829D-12F4C1D6F5B1}" dt="2021-03-17T10:51:44.309" v="6180" actId="20577"/>
          <ac:spMkLst>
            <pc:docMk/>
            <pc:sldMk cId="2159154769" sldId="270"/>
            <ac:spMk id="5" creationId="{8E7EFE18-5FD6-422C-ADDF-22BB6BA219B9}"/>
          </ac:spMkLst>
        </pc:spChg>
        <pc:picChg chg="add mod">
          <ac:chgData name="Raphael Biermann" userId="93dd8858-5dd7-4683-bd1b-9a42104c33ea" providerId="ADAL" clId="{2004C1F9-5E08-49C8-829D-12F4C1D6F5B1}" dt="2021-03-17T09:33:49.010" v="4435" actId="1076"/>
          <ac:picMkLst>
            <pc:docMk/>
            <pc:sldMk cId="2159154769" sldId="270"/>
            <ac:picMk id="4" creationId="{C8C3936C-8376-49E4-B76C-740B15A9C5BD}"/>
          </ac:picMkLst>
        </pc:picChg>
      </pc:sldChg>
      <pc:sldChg chg="addSp delSp modSp new mod">
        <pc:chgData name="Raphael Biermann" userId="93dd8858-5dd7-4683-bd1b-9a42104c33ea" providerId="ADAL" clId="{2004C1F9-5E08-49C8-829D-12F4C1D6F5B1}" dt="2021-03-17T09:51:03.790" v="5003" actId="5793"/>
        <pc:sldMkLst>
          <pc:docMk/>
          <pc:sldMk cId="1116952761" sldId="271"/>
        </pc:sldMkLst>
        <pc:spChg chg="mod">
          <ac:chgData name="Raphael Biermann" userId="93dd8858-5dd7-4683-bd1b-9a42104c33ea" providerId="ADAL" clId="{2004C1F9-5E08-49C8-829D-12F4C1D6F5B1}" dt="2021-03-17T09:45:33.633" v="4645" actId="20577"/>
          <ac:spMkLst>
            <pc:docMk/>
            <pc:sldMk cId="1116952761" sldId="271"/>
            <ac:spMk id="2" creationId="{EB45865F-F7C1-41F8-98D1-CCBA66416865}"/>
          </ac:spMkLst>
        </pc:spChg>
        <pc:spChg chg="mod">
          <ac:chgData name="Raphael Biermann" userId="93dd8858-5dd7-4683-bd1b-9a42104c33ea" providerId="ADAL" clId="{2004C1F9-5E08-49C8-829D-12F4C1D6F5B1}" dt="2021-03-17T09:51:03.790" v="5003" actId="5793"/>
          <ac:spMkLst>
            <pc:docMk/>
            <pc:sldMk cId="1116952761" sldId="271"/>
            <ac:spMk id="3" creationId="{7E1433EA-AF6C-457D-B4FF-5A8A44BC5251}"/>
          </ac:spMkLst>
        </pc:spChg>
        <pc:spChg chg="add del">
          <ac:chgData name="Raphael Biermann" userId="93dd8858-5dd7-4683-bd1b-9a42104c33ea" providerId="ADAL" clId="{2004C1F9-5E08-49C8-829D-12F4C1D6F5B1}" dt="2021-03-17T09:45:46.516" v="4649"/>
          <ac:spMkLst>
            <pc:docMk/>
            <pc:sldMk cId="1116952761" sldId="271"/>
            <ac:spMk id="4" creationId="{775C35A1-43E6-4486-8292-475E59C7C7A8}"/>
          </ac:spMkLst>
        </pc:spChg>
      </pc:sldChg>
      <pc:sldChg chg="delSp modSp new mod">
        <pc:chgData name="Raphael Biermann" userId="93dd8858-5dd7-4683-bd1b-9a42104c33ea" providerId="ADAL" clId="{2004C1F9-5E08-49C8-829D-12F4C1D6F5B1}" dt="2021-03-17T10:35:09.606" v="5919" actId="113"/>
        <pc:sldMkLst>
          <pc:docMk/>
          <pc:sldMk cId="635386468" sldId="272"/>
        </pc:sldMkLst>
        <pc:spChg chg="del">
          <ac:chgData name="Raphael Biermann" userId="93dd8858-5dd7-4683-bd1b-9a42104c33ea" providerId="ADAL" clId="{2004C1F9-5E08-49C8-829D-12F4C1D6F5B1}" dt="2021-03-17T09:51:12.370" v="5005" actId="478"/>
          <ac:spMkLst>
            <pc:docMk/>
            <pc:sldMk cId="635386468" sldId="272"/>
            <ac:spMk id="2" creationId="{B85E48B7-9C84-4432-A56D-FD948B89A612}"/>
          </ac:spMkLst>
        </pc:spChg>
        <pc:spChg chg="mod">
          <ac:chgData name="Raphael Biermann" userId="93dd8858-5dd7-4683-bd1b-9a42104c33ea" providerId="ADAL" clId="{2004C1F9-5E08-49C8-829D-12F4C1D6F5B1}" dt="2021-03-17T10:35:09.606" v="5919" actId="113"/>
          <ac:spMkLst>
            <pc:docMk/>
            <pc:sldMk cId="635386468" sldId="272"/>
            <ac:spMk id="3" creationId="{26FAB915-00B8-447D-B25F-827D5923E0EC}"/>
          </ac:spMkLst>
        </pc:spChg>
      </pc:sldChg>
      <pc:sldChg chg="addSp delSp modSp new mod">
        <pc:chgData name="Raphael Biermann" userId="93dd8858-5dd7-4683-bd1b-9a42104c33ea" providerId="ADAL" clId="{2004C1F9-5E08-49C8-829D-12F4C1D6F5B1}" dt="2021-03-19T15:13:43.998" v="9255" actId="1076"/>
        <pc:sldMkLst>
          <pc:docMk/>
          <pc:sldMk cId="1732506961" sldId="273"/>
        </pc:sldMkLst>
        <pc:spChg chg="mod">
          <ac:chgData name="Raphael Biermann" userId="93dd8858-5dd7-4683-bd1b-9a42104c33ea" providerId="ADAL" clId="{2004C1F9-5E08-49C8-829D-12F4C1D6F5B1}" dt="2021-03-19T15:13:43.998" v="9255" actId="1076"/>
          <ac:spMkLst>
            <pc:docMk/>
            <pc:sldMk cId="1732506961" sldId="273"/>
            <ac:spMk id="2" creationId="{7A51CDA4-D8D3-40A7-B513-5F45F0B72889}"/>
          </ac:spMkLst>
        </pc:spChg>
        <pc:spChg chg="add del mod">
          <ac:chgData name="Raphael Biermann" userId="93dd8858-5dd7-4683-bd1b-9a42104c33ea" providerId="ADAL" clId="{2004C1F9-5E08-49C8-829D-12F4C1D6F5B1}" dt="2021-03-17T10:24:20.962" v="5281" actId="1076"/>
          <ac:spMkLst>
            <pc:docMk/>
            <pc:sldMk cId="1732506961" sldId="273"/>
            <ac:spMk id="3" creationId="{BC4D718E-FE13-44DB-A49B-F58B0824D251}"/>
          </ac:spMkLst>
        </pc:spChg>
        <pc:picChg chg="add mod">
          <ac:chgData name="Raphael Biermann" userId="93dd8858-5dd7-4683-bd1b-9a42104c33ea" providerId="ADAL" clId="{2004C1F9-5E08-49C8-829D-12F4C1D6F5B1}" dt="2021-03-19T15:13:39.581" v="9254" actId="1076"/>
          <ac:picMkLst>
            <pc:docMk/>
            <pc:sldMk cId="1732506961" sldId="273"/>
            <ac:picMk id="4" creationId="{FF99E235-2D67-4C8A-BEEC-CFBFD3E901D2}"/>
          </ac:picMkLst>
        </pc:picChg>
      </pc:sldChg>
      <pc:sldChg chg="modSp new mod">
        <pc:chgData name="Raphael Biermann" userId="93dd8858-5dd7-4683-bd1b-9a42104c33ea" providerId="ADAL" clId="{2004C1F9-5E08-49C8-829D-12F4C1D6F5B1}" dt="2021-03-19T15:15:56.653" v="9359" actId="20577"/>
        <pc:sldMkLst>
          <pc:docMk/>
          <pc:sldMk cId="528384558" sldId="274"/>
        </pc:sldMkLst>
        <pc:spChg chg="mod">
          <ac:chgData name="Raphael Biermann" userId="93dd8858-5dd7-4683-bd1b-9a42104c33ea" providerId="ADAL" clId="{2004C1F9-5E08-49C8-829D-12F4C1D6F5B1}" dt="2021-03-19T15:15:56.653" v="9359" actId="20577"/>
          <ac:spMkLst>
            <pc:docMk/>
            <pc:sldMk cId="528384558" sldId="274"/>
            <ac:spMk id="2" creationId="{E7F4D007-265A-430E-9C6C-4AEC938B6D0D}"/>
          </ac:spMkLst>
        </pc:spChg>
        <pc:spChg chg="mod">
          <ac:chgData name="Raphael Biermann" userId="93dd8858-5dd7-4683-bd1b-9a42104c33ea" providerId="ADAL" clId="{2004C1F9-5E08-49C8-829D-12F4C1D6F5B1}" dt="2021-03-17T12:29:58.818" v="7354" actId="20577"/>
          <ac:spMkLst>
            <pc:docMk/>
            <pc:sldMk cId="528384558" sldId="274"/>
            <ac:spMk id="3" creationId="{587D77FD-B453-4E90-BF95-3E11EC516FCF}"/>
          </ac:spMkLst>
        </pc:spChg>
      </pc:sldChg>
      <pc:sldChg chg="modSp new mod">
        <pc:chgData name="Raphael Biermann" userId="93dd8858-5dd7-4683-bd1b-9a42104c33ea" providerId="ADAL" clId="{2004C1F9-5E08-49C8-829D-12F4C1D6F5B1}" dt="2021-03-19T15:31:17.108" v="9397" actId="20577"/>
        <pc:sldMkLst>
          <pc:docMk/>
          <pc:sldMk cId="3609113954" sldId="275"/>
        </pc:sldMkLst>
        <pc:spChg chg="mod">
          <ac:chgData name="Raphael Biermann" userId="93dd8858-5dd7-4683-bd1b-9a42104c33ea" providerId="ADAL" clId="{2004C1F9-5E08-49C8-829D-12F4C1D6F5B1}" dt="2021-03-17T13:19:08.862" v="7734" actId="20577"/>
          <ac:spMkLst>
            <pc:docMk/>
            <pc:sldMk cId="3609113954" sldId="275"/>
            <ac:spMk id="2" creationId="{2EF8047B-5D31-4F5D-9063-2691C491D156}"/>
          </ac:spMkLst>
        </pc:spChg>
        <pc:spChg chg="mod">
          <ac:chgData name="Raphael Biermann" userId="93dd8858-5dd7-4683-bd1b-9a42104c33ea" providerId="ADAL" clId="{2004C1F9-5E08-49C8-829D-12F4C1D6F5B1}" dt="2021-03-19T15:31:17.108" v="9397" actId="20577"/>
          <ac:spMkLst>
            <pc:docMk/>
            <pc:sldMk cId="3609113954" sldId="275"/>
            <ac:spMk id="3" creationId="{046C7846-CE95-4326-8BEA-133F5FB2C7AD}"/>
          </ac:spMkLst>
        </pc:spChg>
      </pc:sldChg>
      <pc:sldChg chg="modSp new mod">
        <pc:chgData name="Raphael Biermann" userId="93dd8858-5dd7-4683-bd1b-9a42104c33ea" providerId="ADAL" clId="{2004C1F9-5E08-49C8-829D-12F4C1D6F5B1}" dt="2021-03-19T18:59:01.222" v="9712" actId="20577"/>
        <pc:sldMkLst>
          <pc:docMk/>
          <pc:sldMk cId="2592645324" sldId="276"/>
        </pc:sldMkLst>
        <pc:spChg chg="mod">
          <ac:chgData name="Raphael Biermann" userId="93dd8858-5dd7-4683-bd1b-9a42104c33ea" providerId="ADAL" clId="{2004C1F9-5E08-49C8-829D-12F4C1D6F5B1}" dt="2021-03-19T10:32:28.077" v="8276" actId="20577"/>
          <ac:spMkLst>
            <pc:docMk/>
            <pc:sldMk cId="2592645324" sldId="276"/>
            <ac:spMk id="2" creationId="{85A05EC9-0E85-42AF-A7CD-1767AFC6F6FA}"/>
          </ac:spMkLst>
        </pc:spChg>
        <pc:spChg chg="mod">
          <ac:chgData name="Raphael Biermann" userId="93dd8858-5dd7-4683-bd1b-9a42104c33ea" providerId="ADAL" clId="{2004C1F9-5E08-49C8-829D-12F4C1D6F5B1}" dt="2021-03-19T18:59:01.222" v="9712" actId="20577"/>
          <ac:spMkLst>
            <pc:docMk/>
            <pc:sldMk cId="2592645324" sldId="276"/>
            <ac:spMk id="3" creationId="{E0F7573B-90E6-48DB-B9AE-3C052A7E8F51}"/>
          </ac:spMkLst>
        </pc:spChg>
      </pc:sldChg>
      <pc:sldChg chg="modSp new mod">
        <pc:chgData name="Raphael Biermann" userId="93dd8858-5dd7-4683-bd1b-9a42104c33ea" providerId="ADAL" clId="{2004C1F9-5E08-49C8-829D-12F4C1D6F5B1}" dt="2021-03-19T15:12:57.396" v="9231" actId="255"/>
        <pc:sldMkLst>
          <pc:docMk/>
          <pc:sldMk cId="1059874960" sldId="277"/>
        </pc:sldMkLst>
        <pc:spChg chg="mod">
          <ac:chgData name="Raphael Biermann" userId="93dd8858-5dd7-4683-bd1b-9a42104c33ea" providerId="ADAL" clId="{2004C1F9-5E08-49C8-829D-12F4C1D6F5B1}" dt="2021-03-19T15:00:40.710" v="8366" actId="20577"/>
          <ac:spMkLst>
            <pc:docMk/>
            <pc:sldMk cId="1059874960" sldId="277"/>
            <ac:spMk id="2" creationId="{E66E17C2-F892-45C2-874D-BE081911D5C0}"/>
          </ac:spMkLst>
        </pc:spChg>
        <pc:spChg chg="mod">
          <ac:chgData name="Raphael Biermann" userId="93dd8858-5dd7-4683-bd1b-9a42104c33ea" providerId="ADAL" clId="{2004C1F9-5E08-49C8-829D-12F4C1D6F5B1}" dt="2021-03-19T15:12:57.396" v="9231" actId="255"/>
          <ac:spMkLst>
            <pc:docMk/>
            <pc:sldMk cId="1059874960" sldId="277"/>
            <ac:spMk id="3" creationId="{C1B0F492-5657-4519-814A-C281EFE7A6B0}"/>
          </ac:spMkLst>
        </pc:spChg>
      </pc:sldChg>
    </pc:docChg>
  </pc:docChgLst>
  <pc:docChgLst>
    <pc:chgData name="Raphael Biermann" userId="0b6879c3-ad9d-4c76-a65b-7eaeec611f1c" providerId="ADAL" clId="{1703BD5A-13D0-A34A-A6D4-2475A74BE37F}"/>
    <pc:docChg chg="undo custSel addSld delSld modSld sldOrd modSection">
      <pc:chgData name="Raphael Biermann" userId="0b6879c3-ad9d-4c76-a65b-7eaeec611f1c" providerId="ADAL" clId="{1703BD5A-13D0-A34A-A6D4-2475A74BE37F}" dt="2021-04-30T17:45:24.269" v="8459" actId="20577"/>
      <pc:docMkLst>
        <pc:docMk/>
      </pc:docMkLst>
      <pc:sldChg chg="modSp mod">
        <pc:chgData name="Raphael Biermann" userId="0b6879c3-ad9d-4c76-a65b-7eaeec611f1c" providerId="ADAL" clId="{1703BD5A-13D0-A34A-A6D4-2475A74BE37F}" dt="2021-04-23T17:48:21.132" v="5554" actId="1076"/>
        <pc:sldMkLst>
          <pc:docMk/>
          <pc:sldMk cId="4288891660" sldId="279"/>
        </pc:sldMkLst>
        <pc:spChg chg="mod">
          <ac:chgData name="Raphael Biermann" userId="0b6879c3-ad9d-4c76-a65b-7eaeec611f1c" providerId="ADAL" clId="{1703BD5A-13D0-A34A-A6D4-2475A74BE37F}" dt="2021-04-23T17:48:18.647" v="5553" actId="1076"/>
          <ac:spMkLst>
            <pc:docMk/>
            <pc:sldMk cId="4288891660" sldId="279"/>
            <ac:spMk id="2" creationId="{384C28D2-C535-2849-BFA6-C0A6E22F6681}"/>
          </ac:spMkLst>
        </pc:spChg>
        <pc:spChg chg="mod">
          <ac:chgData name="Raphael Biermann" userId="0b6879c3-ad9d-4c76-a65b-7eaeec611f1c" providerId="ADAL" clId="{1703BD5A-13D0-A34A-A6D4-2475A74BE37F}" dt="2021-04-23T17:48:21.132" v="5554" actId="1076"/>
          <ac:spMkLst>
            <pc:docMk/>
            <pc:sldMk cId="4288891660" sldId="279"/>
            <ac:spMk id="3" creationId="{2FD311AA-BD45-4E4E-919F-57EEEEF11E02}"/>
          </ac:spMkLst>
        </pc:spChg>
      </pc:sldChg>
      <pc:sldChg chg="del">
        <pc:chgData name="Raphael Biermann" userId="0b6879c3-ad9d-4c76-a65b-7eaeec611f1c" providerId="ADAL" clId="{1703BD5A-13D0-A34A-A6D4-2475A74BE37F}" dt="2021-04-23T17:47:43.053" v="5524" actId="2696"/>
        <pc:sldMkLst>
          <pc:docMk/>
          <pc:sldMk cId="1815312178" sldId="295"/>
        </pc:sldMkLst>
      </pc:sldChg>
      <pc:sldChg chg="modSp mod">
        <pc:chgData name="Raphael Biermann" userId="0b6879c3-ad9d-4c76-a65b-7eaeec611f1c" providerId="ADAL" clId="{1703BD5A-13D0-A34A-A6D4-2475A74BE37F}" dt="2021-04-23T17:30:06.853" v="4924" actId="20577"/>
        <pc:sldMkLst>
          <pc:docMk/>
          <pc:sldMk cId="3693286676" sldId="296"/>
        </pc:sldMkLst>
        <pc:spChg chg="mod">
          <ac:chgData name="Raphael Biermann" userId="0b6879c3-ad9d-4c76-a65b-7eaeec611f1c" providerId="ADAL" clId="{1703BD5A-13D0-A34A-A6D4-2475A74BE37F}" dt="2021-04-23T17:30:06.853" v="4924" actId="20577"/>
          <ac:spMkLst>
            <pc:docMk/>
            <pc:sldMk cId="3693286676" sldId="296"/>
            <ac:spMk id="2" creationId="{81D922CA-A41C-C648-9689-E93191586EF4}"/>
          </ac:spMkLst>
        </pc:spChg>
        <pc:spChg chg="mod">
          <ac:chgData name="Raphael Biermann" userId="0b6879c3-ad9d-4c76-a65b-7eaeec611f1c" providerId="ADAL" clId="{1703BD5A-13D0-A34A-A6D4-2475A74BE37F}" dt="2021-04-23T14:52:28.609" v="4897" actId="20577"/>
          <ac:spMkLst>
            <pc:docMk/>
            <pc:sldMk cId="3693286676" sldId="296"/>
            <ac:spMk id="3" creationId="{9604DE36-F18D-8F48-87D5-6AD0E52DC567}"/>
          </ac:spMkLst>
        </pc:spChg>
      </pc:sldChg>
      <pc:sldChg chg="modSp mod">
        <pc:chgData name="Raphael Biermann" userId="0b6879c3-ad9d-4c76-a65b-7eaeec611f1c" providerId="ADAL" clId="{1703BD5A-13D0-A34A-A6D4-2475A74BE37F}" dt="2021-04-24T10:46:24.155" v="6111" actId="20577"/>
        <pc:sldMkLst>
          <pc:docMk/>
          <pc:sldMk cId="3101841637" sldId="297"/>
        </pc:sldMkLst>
        <pc:spChg chg="mod">
          <ac:chgData name="Raphael Biermann" userId="0b6879c3-ad9d-4c76-a65b-7eaeec611f1c" providerId="ADAL" clId="{1703BD5A-13D0-A34A-A6D4-2475A74BE37F}" dt="2021-04-24T10:46:24.155" v="6111" actId="20577"/>
          <ac:spMkLst>
            <pc:docMk/>
            <pc:sldMk cId="3101841637" sldId="297"/>
            <ac:spMk id="3" creationId="{DB5B1193-027D-9747-85F3-CA9BE492F0D6}"/>
          </ac:spMkLst>
        </pc:spChg>
      </pc:sldChg>
      <pc:sldChg chg="addSp delSp modSp mod ord">
        <pc:chgData name="Raphael Biermann" userId="0b6879c3-ad9d-4c76-a65b-7eaeec611f1c" providerId="ADAL" clId="{1703BD5A-13D0-A34A-A6D4-2475A74BE37F}" dt="2021-04-26T09:35:45.696" v="7191" actId="113"/>
        <pc:sldMkLst>
          <pc:docMk/>
          <pc:sldMk cId="1854656319" sldId="298"/>
        </pc:sldMkLst>
        <pc:spChg chg="add mod">
          <ac:chgData name="Raphael Biermann" userId="0b6879c3-ad9d-4c76-a65b-7eaeec611f1c" providerId="ADAL" clId="{1703BD5A-13D0-A34A-A6D4-2475A74BE37F}" dt="2021-04-26T09:35:45.696" v="7191" actId="113"/>
          <ac:spMkLst>
            <pc:docMk/>
            <pc:sldMk cId="1854656319" sldId="298"/>
            <ac:spMk id="2" creationId="{83E50DB9-94E0-7346-AE39-795C75FE3E8F}"/>
          </ac:spMkLst>
        </pc:spChg>
        <pc:spChg chg="mod">
          <ac:chgData name="Raphael Biermann" userId="0b6879c3-ad9d-4c76-a65b-7eaeec611f1c" providerId="ADAL" clId="{1703BD5A-13D0-A34A-A6D4-2475A74BE37F}" dt="2021-04-22T13:54:01.989" v="3153" actId="14100"/>
          <ac:spMkLst>
            <pc:docMk/>
            <pc:sldMk cId="1854656319" sldId="298"/>
            <ac:spMk id="3" creationId="{1EC10429-37C8-4B4D-BC54-0583DC94A295}"/>
          </ac:spMkLst>
        </pc:spChg>
        <pc:spChg chg="del mod">
          <ac:chgData name="Raphael Biermann" userId="0b6879c3-ad9d-4c76-a65b-7eaeec611f1c" providerId="ADAL" clId="{1703BD5A-13D0-A34A-A6D4-2475A74BE37F}" dt="2021-04-22T13:53:52.781" v="3150" actId="478"/>
          <ac:spMkLst>
            <pc:docMk/>
            <pc:sldMk cId="1854656319" sldId="298"/>
            <ac:spMk id="5" creationId="{55E777E2-E771-5E41-98F1-FDC834DC6103}"/>
          </ac:spMkLst>
        </pc:spChg>
        <pc:picChg chg="del">
          <ac:chgData name="Raphael Biermann" userId="0b6879c3-ad9d-4c76-a65b-7eaeec611f1c" providerId="ADAL" clId="{1703BD5A-13D0-A34A-A6D4-2475A74BE37F}" dt="2021-04-22T13:53:51.569" v="3149" actId="478"/>
          <ac:picMkLst>
            <pc:docMk/>
            <pc:sldMk cId="1854656319" sldId="298"/>
            <ac:picMk id="4" creationId="{8E40A846-251D-7A44-8F0C-E6862C811463}"/>
          </ac:picMkLst>
        </pc:picChg>
      </pc:sldChg>
      <pc:sldChg chg="del">
        <pc:chgData name="Raphael Biermann" userId="0b6879c3-ad9d-4c76-a65b-7eaeec611f1c" providerId="ADAL" clId="{1703BD5A-13D0-A34A-A6D4-2475A74BE37F}" dt="2021-04-18T12:24:43.870" v="1024" actId="2696"/>
        <pc:sldMkLst>
          <pc:docMk/>
          <pc:sldMk cId="1407868700" sldId="299"/>
        </pc:sldMkLst>
      </pc:sldChg>
      <pc:sldChg chg="addSp delSp modSp new mod setBg">
        <pc:chgData name="Raphael Biermann" userId="0b6879c3-ad9d-4c76-a65b-7eaeec611f1c" providerId="ADAL" clId="{1703BD5A-13D0-A34A-A6D4-2475A74BE37F}" dt="2021-04-23T18:26:15.222" v="6106" actId="20577"/>
        <pc:sldMkLst>
          <pc:docMk/>
          <pc:sldMk cId="4187197475" sldId="300"/>
        </pc:sldMkLst>
        <pc:spChg chg="add del mod">
          <ac:chgData name="Raphael Biermann" userId="0b6879c3-ad9d-4c76-a65b-7eaeec611f1c" providerId="ADAL" clId="{1703BD5A-13D0-A34A-A6D4-2475A74BE37F}" dt="2021-04-23T18:21:19.833" v="6065" actId="478"/>
          <ac:spMkLst>
            <pc:docMk/>
            <pc:sldMk cId="4187197475" sldId="300"/>
            <ac:spMk id="2" creationId="{64E94FBB-6580-A944-9843-945DF2E35FA0}"/>
          </ac:spMkLst>
        </pc:spChg>
        <pc:spChg chg="del">
          <ac:chgData name="Raphael Biermann" userId="0b6879c3-ad9d-4c76-a65b-7eaeec611f1c" providerId="ADAL" clId="{1703BD5A-13D0-A34A-A6D4-2475A74BE37F}" dt="2021-04-17T06:27:42.236" v="26" actId="478"/>
          <ac:spMkLst>
            <pc:docMk/>
            <pc:sldMk cId="4187197475" sldId="300"/>
            <ac:spMk id="2" creationId="{7607B99C-C173-014F-93A7-1513E3A71912}"/>
          </ac:spMkLst>
        </pc:spChg>
        <pc:spChg chg="mod ord">
          <ac:chgData name="Raphael Biermann" userId="0b6879c3-ad9d-4c76-a65b-7eaeec611f1c" providerId="ADAL" clId="{1703BD5A-13D0-A34A-A6D4-2475A74BE37F}" dt="2021-04-23T18:26:15.222" v="6106" actId="20577"/>
          <ac:spMkLst>
            <pc:docMk/>
            <pc:sldMk cId="4187197475" sldId="300"/>
            <ac:spMk id="3" creationId="{A3FD321D-1DF0-E249-B25B-22186224702E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11" creationId="{231BF440-39FA-4087-84CC-2EEC0BBDAF29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13" creationId="{F04E4CBA-303B-48BD-8451-C2701CB0EEBF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15" creationId="{F6CA58B3-AFCC-4A40-9882-50D5080879B0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17" creationId="{75C56826-D4E5-42ED-8529-079651CB3005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19" creationId="{82095FCE-EF05-4443-B97A-85DEE3A5CA17}"/>
          </ac:spMkLst>
        </pc:spChg>
        <pc:spChg chg="add del">
          <ac:chgData name="Raphael Biermann" userId="0b6879c3-ad9d-4c76-a65b-7eaeec611f1c" providerId="ADAL" clId="{1703BD5A-13D0-A34A-A6D4-2475A74BE37F}" dt="2021-04-23T18:24:16.861" v="6078" actId="26606"/>
          <ac:spMkLst>
            <pc:docMk/>
            <pc:sldMk cId="4187197475" sldId="300"/>
            <ac:spMk id="21" creationId="{CA00AE6B-AA30-4CF8-BA6F-339B780AD76C}"/>
          </ac:spMkLst>
        </pc:spChg>
        <pc:picChg chg="add mod ord">
          <ac:chgData name="Raphael Biermann" userId="0b6879c3-ad9d-4c76-a65b-7eaeec611f1c" providerId="ADAL" clId="{1703BD5A-13D0-A34A-A6D4-2475A74BE37F}" dt="2021-04-23T18:24:16.861" v="6078" actId="26606"/>
          <ac:picMkLst>
            <pc:docMk/>
            <pc:sldMk cId="4187197475" sldId="300"/>
            <ac:picMk id="5" creationId="{F8E9F894-28A8-A04C-8F8F-E388E3851892}"/>
          </ac:picMkLst>
        </pc:picChg>
        <pc:picChg chg="add mod">
          <ac:chgData name="Raphael Biermann" userId="0b6879c3-ad9d-4c76-a65b-7eaeec611f1c" providerId="ADAL" clId="{1703BD5A-13D0-A34A-A6D4-2475A74BE37F}" dt="2021-04-23T18:24:25.328" v="6082" actId="1076"/>
          <ac:picMkLst>
            <pc:docMk/>
            <pc:sldMk cId="4187197475" sldId="300"/>
            <ac:picMk id="6" creationId="{0474EB72-12D2-5D47-882C-A422DF7746D1}"/>
          </ac:picMkLst>
        </pc:picChg>
      </pc:sldChg>
      <pc:sldChg chg="addSp delSp modSp new mod ord">
        <pc:chgData name="Raphael Biermann" userId="0b6879c3-ad9d-4c76-a65b-7eaeec611f1c" providerId="ADAL" clId="{1703BD5A-13D0-A34A-A6D4-2475A74BE37F}" dt="2021-04-23T14:25:49.628" v="4811" actId="20578"/>
        <pc:sldMkLst>
          <pc:docMk/>
          <pc:sldMk cId="3358178088" sldId="301"/>
        </pc:sldMkLst>
        <pc:spChg chg="del">
          <ac:chgData name="Raphael Biermann" userId="0b6879c3-ad9d-4c76-a65b-7eaeec611f1c" providerId="ADAL" clId="{1703BD5A-13D0-A34A-A6D4-2475A74BE37F}" dt="2021-04-18T10:36:44.601" v="570" actId="478"/>
          <ac:spMkLst>
            <pc:docMk/>
            <pc:sldMk cId="3358178088" sldId="301"/>
            <ac:spMk id="2" creationId="{CEEB347C-9D37-384A-8237-8BFB6A770A81}"/>
          </ac:spMkLst>
        </pc:spChg>
        <pc:spChg chg="del">
          <ac:chgData name="Raphael Biermann" userId="0b6879c3-ad9d-4c76-a65b-7eaeec611f1c" providerId="ADAL" clId="{1703BD5A-13D0-A34A-A6D4-2475A74BE37F}" dt="2021-04-18T10:36:46.820" v="571" actId="478"/>
          <ac:spMkLst>
            <pc:docMk/>
            <pc:sldMk cId="3358178088" sldId="301"/>
            <ac:spMk id="3" creationId="{906B1E4D-AE7F-ED4C-A41B-6D8BEFE277E6}"/>
          </ac:spMkLst>
        </pc:spChg>
        <pc:spChg chg="add mod">
          <ac:chgData name="Raphael Biermann" userId="0b6879c3-ad9d-4c76-a65b-7eaeec611f1c" providerId="ADAL" clId="{1703BD5A-13D0-A34A-A6D4-2475A74BE37F}" dt="2021-04-18T10:42:50.551" v="627"/>
          <ac:spMkLst>
            <pc:docMk/>
            <pc:sldMk cId="3358178088" sldId="301"/>
            <ac:spMk id="6" creationId="{B22182C0-7B2B-C048-AED4-5FAE398523FE}"/>
          </ac:spMkLst>
        </pc:spChg>
        <pc:picChg chg="add mod modCrop">
          <ac:chgData name="Raphael Biermann" userId="0b6879c3-ad9d-4c76-a65b-7eaeec611f1c" providerId="ADAL" clId="{1703BD5A-13D0-A34A-A6D4-2475A74BE37F}" dt="2021-04-18T10:37:15.195" v="576" actId="1076"/>
          <ac:picMkLst>
            <pc:docMk/>
            <pc:sldMk cId="3358178088" sldId="301"/>
            <ac:picMk id="5" creationId="{07919358-812E-F949-B44C-50ED1AD4D016}"/>
          </ac:picMkLst>
        </pc:picChg>
      </pc:sldChg>
      <pc:sldChg chg="modSp new mod">
        <pc:chgData name="Raphael Biermann" userId="0b6879c3-ad9d-4c76-a65b-7eaeec611f1c" providerId="ADAL" clId="{1703BD5A-13D0-A34A-A6D4-2475A74BE37F}" dt="2021-04-19T09:16:03.494" v="2957" actId="20577"/>
        <pc:sldMkLst>
          <pc:docMk/>
          <pc:sldMk cId="166273489" sldId="302"/>
        </pc:sldMkLst>
        <pc:spChg chg="mod">
          <ac:chgData name="Raphael Biermann" userId="0b6879c3-ad9d-4c76-a65b-7eaeec611f1c" providerId="ADAL" clId="{1703BD5A-13D0-A34A-A6D4-2475A74BE37F}" dt="2021-04-18T12:24:52.047" v="1043" actId="20577"/>
          <ac:spMkLst>
            <pc:docMk/>
            <pc:sldMk cId="166273489" sldId="302"/>
            <ac:spMk id="2" creationId="{D6A17E6D-5EA9-2149-80E9-F2054780CE84}"/>
          </ac:spMkLst>
        </pc:spChg>
        <pc:spChg chg="mod">
          <ac:chgData name="Raphael Biermann" userId="0b6879c3-ad9d-4c76-a65b-7eaeec611f1c" providerId="ADAL" clId="{1703BD5A-13D0-A34A-A6D4-2475A74BE37F}" dt="2021-04-19T09:16:03.494" v="2957" actId="20577"/>
          <ac:spMkLst>
            <pc:docMk/>
            <pc:sldMk cId="166273489" sldId="302"/>
            <ac:spMk id="3" creationId="{361DC1B2-F78C-464C-B192-C89FA9BF1FDC}"/>
          </ac:spMkLst>
        </pc:spChg>
      </pc:sldChg>
      <pc:sldChg chg="addSp delSp modSp new mod">
        <pc:chgData name="Raphael Biermann" userId="0b6879c3-ad9d-4c76-a65b-7eaeec611f1c" providerId="ADAL" clId="{1703BD5A-13D0-A34A-A6D4-2475A74BE37F}" dt="2021-04-23T14:42:16.890" v="4894" actId="20577"/>
        <pc:sldMkLst>
          <pc:docMk/>
          <pc:sldMk cId="51538119" sldId="303"/>
        </pc:sldMkLst>
        <pc:spChg chg="add mod">
          <ac:chgData name="Raphael Biermann" userId="0b6879c3-ad9d-4c76-a65b-7eaeec611f1c" providerId="ADAL" clId="{1703BD5A-13D0-A34A-A6D4-2475A74BE37F}" dt="2021-04-23T14:42:16.890" v="4894" actId="20577"/>
          <ac:spMkLst>
            <pc:docMk/>
            <pc:sldMk cId="51538119" sldId="303"/>
            <ac:spMk id="2" creationId="{0E18CEB6-05F6-3B44-BBF1-0CFEA931CCA8}"/>
          </ac:spMkLst>
        </pc:spChg>
        <pc:spChg chg="del">
          <ac:chgData name="Raphael Biermann" userId="0b6879c3-ad9d-4c76-a65b-7eaeec611f1c" providerId="ADAL" clId="{1703BD5A-13D0-A34A-A6D4-2475A74BE37F}" dt="2021-04-22T13:24:45.398" v="3004" actId="478"/>
          <ac:spMkLst>
            <pc:docMk/>
            <pc:sldMk cId="51538119" sldId="303"/>
            <ac:spMk id="2" creationId="{BE1A26AF-B283-0645-A85D-7C39BE81318D}"/>
          </ac:spMkLst>
        </pc:spChg>
        <pc:spChg chg="del">
          <ac:chgData name="Raphael Biermann" userId="0b6879c3-ad9d-4c76-a65b-7eaeec611f1c" providerId="ADAL" clId="{1703BD5A-13D0-A34A-A6D4-2475A74BE37F}" dt="2021-04-22T13:24:47.603" v="3005" actId="478"/>
          <ac:spMkLst>
            <pc:docMk/>
            <pc:sldMk cId="51538119" sldId="303"/>
            <ac:spMk id="3" creationId="{7B579C62-C9D4-9742-A218-CEDABA62D0E0}"/>
          </ac:spMkLst>
        </pc:spChg>
        <pc:spChg chg="add del mod">
          <ac:chgData name="Raphael Biermann" userId="0b6879c3-ad9d-4c76-a65b-7eaeec611f1c" providerId="ADAL" clId="{1703BD5A-13D0-A34A-A6D4-2475A74BE37F}" dt="2021-04-22T13:24:51.824" v="3007" actId="478"/>
          <ac:spMkLst>
            <pc:docMk/>
            <pc:sldMk cId="51538119" sldId="303"/>
            <ac:spMk id="4" creationId="{4AB1C004-7034-184F-8D58-A458C75DEDB8}"/>
          </ac:spMkLst>
        </pc:spChg>
        <pc:spChg chg="add mod">
          <ac:chgData name="Raphael Biermann" userId="0b6879c3-ad9d-4c76-a65b-7eaeec611f1c" providerId="ADAL" clId="{1703BD5A-13D0-A34A-A6D4-2475A74BE37F}" dt="2021-04-22T13:25:22.323" v="3037" actId="1076"/>
          <ac:spMkLst>
            <pc:docMk/>
            <pc:sldMk cId="51538119" sldId="303"/>
            <ac:spMk id="7" creationId="{59BBD81B-34C9-AB44-8506-CA966FBDB26C}"/>
          </ac:spMkLst>
        </pc:spChg>
        <pc:picChg chg="add mod">
          <ac:chgData name="Raphael Biermann" userId="0b6879c3-ad9d-4c76-a65b-7eaeec611f1c" providerId="ADAL" clId="{1703BD5A-13D0-A34A-A6D4-2475A74BE37F}" dt="2021-04-22T13:25:19.298" v="3036" actId="1076"/>
          <ac:picMkLst>
            <pc:docMk/>
            <pc:sldMk cId="51538119" sldId="303"/>
            <ac:picMk id="6" creationId="{1EA23455-E821-8248-9F55-DEE335F17CFF}"/>
          </ac:picMkLst>
        </pc:picChg>
      </pc:sldChg>
      <pc:sldChg chg="add del">
        <pc:chgData name="Raphael Biermann" userId="0b6879c3-ad9d-4c76-a65b-7eaeec611f1c" providerId="ADAL" clId="{1703BD5A-13D0-A34A-A6D4-2475A74BE37F}" dt="2021-04-22T13:24:40.162" v="3002" actId="2696"/>
        <pc:sldMkLst>
          <pc:docMk/>
          <pc:sldMk cId="1691523619" sldId="303"/>
        </pc:sldMkLst>
      </pc:sldChg>
      <pc:sldChg chg="delSp modSp new mod">
        <pc:chgData name="Raphael Biermann" userId="0b6879c3-ad9d-4c76-a65b-7eaeec611f1c" providerId="ADAL" clId="{1703BD5A-13D0-A34A-A6D4-2475A74BE37F}" dt="2021-04-24T11:13:43.681" v="6296" actId="20577"/>
        <pc:sldMkLst>
          <pc:docMk/>
          <pc:sldMk cId="1323967296" sldId="304"/>
        </pc:sldMkLst>
        <pc:spChg chg="del">
          <ac:chgData name="Raphael Biermann" userId="0b6879c3-ad9d-4c76-a65b-7eaeec611f1c" providerId="ADAL" clId="{1703BD5A-13D0-A34A-A6D4-2475A74BE37F}" dt="2021-04-23T17:29:29.163" v="4898" actId="478"/>
          <ac:spMkLst>
            <pc:docMk/>
            <pc:sldMk cId="1323967296" sldId="304"/>
            <ac:spMk id="2" creationId="{56D85FE2-2AE8-8845-A353-769BA19C8E32}"/>
          </ac:spMkLst>
        </pc:spChg>
        <pc:spChg chg="mod">
          <ac:chgData name="Raphael Biermann" userId="0b6879c3-ad9d-4c76-a65b-7eaeec611f1c" providerId="ADAL" clId="{1703BD5A-13D0-A34A-A6D4-2475A74BE37F}" dt="2021-04-24T11:13:43.681" v="6296" actId="20577"/>
          <ac:spMkLst>
            <pc:docMk/>
            <pc:sldMk cId="1323967296" sldId="304"/>
            <ac:spMk id="3" creationId="{81661AA4-7492-9341-AD92-262EEA946404}"/>
          </ac:spMkLst>
        </pc:spChg>
      </pc:sldChg>
      <pc:sldChg chg="delSp modSp new mod">
        <pc:chgData name="Raphael Biermann" userId="0b6879c3-ad9d-4c76-a65b-7eaeec611f1c" providerId="ADAL" clId="{1703BD5A-13D0-A34A-A6D4-2475A74BE37F}" dt="2021-04-26T08:35:48.645" v="7063" actId="15"/>
        <pc:sldMkLst>
          <pc:docMk/>
          <pc:sldMk cId="1123463798" sldId="305"/>
        </pc:sldMkLst>
        <pc:spChg chg="del">
          <ac:chgData name="Raphael Biermann" userId="0b6879c3-ad9d-4c76-a65b-7eaeec611f1c" providerId="ADAL" clId="{1703BD5A-13D0-A34A-A6D4-2475A74BE37F}" dt="2021-04-24T11:17:21.914" v="6298" actId="478"/>
          <ac:spMkLst>
            <pc:docMk/>
            <pc:sldMk cId="1123463798" sldId="305"/>
            <ac:spMk id="2" creationId="{480FC4E7-C59F-1F47-B694-D819A489408B}"/>
          </ac:spMkLst>
        </pc:spChg>
        <pc:spChg chg="mod">
          <ac:chgData name="Raphael Biermann" userId="0b6879c3-ad9d-4c76-a65b-7eaeec611f1c" providerId="ADAL" clId="{1703BD5A-13D0-A34A-A6D4-2475A74BE37F}" dt="2021-04-26T08:35:48.645" v="7063" actId="15"/>
          <ac:spMkLst>
            <pc:docMk/>
            <pc:sldMk cId="1123463798" sldId="305"/>
            <ac:spMk id="3" creationId="{59276CEB-46E2-D04F-9CDB-EE1AFD7F66D5}"/>
          </ac:spMkLst>
        </pc:spChg>
      </pc:sldChg>
      <pc:sldChg chg="addSp delSp modSp new mod">
        <pc:chgData name="Raphael Biermann" userId="0b6879c3-ad9d-4c76-a65b-7eaeec611f1c" providerId="ADAL" clId="{1703BD5A-13D0-A34A-A6D4-2475A74BE37F}" dt="2021-04-30T17:25:49.157" v="7707" actId="113"/>
        <pc:sldMkLst>
          <pc:docMk/>
          <pc:sldMk cId="1255052271" sldId="306"/>
        </pc:sldMkLst>
        <pc:spChg chg="mod">
          <ac:chgData name="Raphael Biermann" userId="0b6879c3-ad9d-4c76-a65b-7eaeec611f1c" providerId="ADAL" clId="{1703BD5A-13D0-A34A-A6D4-2475A74BE37F}" dt="2021-04-28T14:37:14.779" v="7233" actId="20577"/>
          <ac:spMkLst>
            <pc:docMk/>
            <pc:sldMk cId="1255052271" sldId="306"/>
            <ac:spMk id="2" creationId="{9D5EC01E-F76D-FE4A-B457-A919CA509ACD}"/>
          </ac:spMkLst>
        </pc:spChg>
        <pc:spChg chg="mod">
          <ac:chgData name="Raphael Biermann" userId="0b6879c3-ad9d-4c76-a65b-7eaeec611f1c" providerId="ADAL" clId="{1703BD5A-13D0-A34A-A6D4-2475A74BE37F}" dt="2021-04-30T17:25:49.157" v="7707" actId="113"/>
          <ac:spMkLst>
            <pc:docMk/>
            <pc:sldMk cId="1255052271" sldId="306"/>
            <ac:spMk id="3" creationId="{B1139470-7105-3F44-90BB-5FD710FC6962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4" creationId="{D5F8C50D-CBC4-434F-863A-54ECD78973CE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5" creationId="{3FAFB832-5C68-4147-99AF-9DB4E0263C63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6" creationId="{BC5F6079-0CD4-6D46-8E22-A2E898908463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7" creationId="{B174BCA7-CB0F-D447-B176-AC0735DF0280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8" creationId="{04FBB420-26AC-4E4A-B842-857013A7FA54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9" creationId="{A04090FB-F86F-B441-9A25-5B5D2883B84A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10" creationId="{C65A53A6-9FAF-1D4D-9F17-1D8A7E454A8D}"/>
          </ac:spMkLst>
        </pc:spChg>
        <pc:spChg chg="add del">
          <ac:chgData name="Raphael Biermann" userId="0b6879c3-ad9d-4c76-a65b-7eaeec611f1c" providerId="ADAL" clId="{1703BD5A-13D0-A34A-A6D4-2475A74BE37F}" dt="2021-04-28T14:39:45.970" v="7303"/>
          <ac:spMkLst>
            <pc:docMk/>
            <pc:sldMk cId="1255052271" sldId="306"/>
            <ac:spMk id="11" creationId="{58F59A50-03BE-7C4A-8590-CB74BC569874}"/>
          </ac:spMkLst>
        </pc:spChg>
        <pc:spChg chg="add del">
          <ac:chgData name="Raphael Biermann" userId="0b6879c3-ad9d-4c76-a65b-7eaeec611f1c" providerId="ADAL" clId="{1703BD5A-13D0-A34A-A6D4-2475A74BE37F}" dt="2021-04-28T14:40:02.369" v="7315"/>
          <ac:spMkLst>
            <pc:docMk/>
            <pc:sldMk cId="1255052271" sldId="306"/>
            <ac:spMk id="12" creationId="{4CD538D6-7C77-8E4D-904E-879BD789BE87}"/>
          </ac:spMkLst>
        </pc:spChg>
        <pc:spChg chg="add del">
          <ac:chgData name="Raphael Biermann" userId="0b6879c3-ad9d-4c76-a65b-7eaeec611f1c" providerId="ADAL" clId="{1703BD5A-13D0-A34A-A6D4-2475A74BE37F}" dt="2021-04-28T14:40:02.369" v="7315"/>
          <ac:spMkLst>
            <pc:docMk/>
            <pc:sldMk cId="1255052271" sldId="306"/>
            <ac:spMk id="13" creationId="{A7956539-544F-4A4A-9259-2C4567EFC5EB}"/>
          </ac:spMkLst>
        </pc:spChg>
        <pc:spChg chg="add del">
          <ac:chgData name="Raphael Biermann" userId="0b6879c3-ad9d-4c76-a65b-7eaeec611f1c" providerId="ADAL" clId="{1703BD5A-13D0-A34A-A6D4-2475A74BE37F}" dt="2021-04-28T14:40:02.369" v="7315"/>
          <ac:spMkLst>
            <pc:docMk/>
            <pc:sldMk cId="1255052271" sldId="306"/>
            <ac:spMk id="14" creationId="{D444EFA4-3A0B-8B42-A249-380060C6C9F1}"/>
          </ac:spMkLst>
        </pc:spChg>
        <pc:spChg chg="add del">
          <ac:chgData name="Raphael Biermann" userId="0b6879c3-ad9d-4c76-a65b-7eaeec611f1c" providerId="ADAL" clId="{1703BD5A-13D0-A34A-A6D4-2475A74BE37F}" dt="2021-04-28T14:40:06.309" v="7317"/>
          <ac:spMkLst>
            <pc:docMk/>
            <pc:sldMk cId="1255052271" sldId="306"/>
            <ac:spMk id="15" creationId="{B26AD2C2-5EBA-EB46-8EDE-83D13803E97C}"/>
          </ac:spMkLst>
        </pc:spChg>
        <pc:spChg chg="add del">
          <ac:chgData name="Raphael Biermann" userId="0b6879c3-ad9d-4c76-a65b-7eaeec611f1c" providerId="ADAL" clId="{1703BD5A-13D0-A34A-A6D4-2475A74BE37F}" dt="2021-04-28T14:40:06.309" v="7317"/>
          <ac:spMkLst>
            <pc:docMk/>
            <pc:sldMk cId="1255052271" sldId="306"/>
            <ac:spMk id="16" creationId="{A10ABCF4-2080-9E4B-B2B1-CA7049019F2B}"/>
          </ac:spMkLst>
        </pc:spChg>
        <pc:spChg chg="add del">
          <ac:chgData name="Raphael Biermann" userId="0b6879c3-ad9d-4c76-a65b-7eaeec611f1c" providerId="ADAL" clId="{1703BD5A-13D0-A34A-A6D4-2475A74BE37F}" dt="2021-04-28T14:40:06.309" v="7317"/>
          <ac:spMkLst>
            <pc:docMk/>
            <pc:sldMk cId="1255052271" sldId="306"/>
            <ac:spMk id="17" creationId="{B61F15FB-C146-DA49-BFB2-B41941C3E432}"/>
          </ac:spMkLst>
        </pc:spChg>
        <pc:spChg chg="add del mod">
          <ac:chgData name="Raphael Biermann" userId="0b6879c3-ad9d-4c76-a65b-7eaeec611f1c" providerId="ADAL" clId="{1703BD5A-13D0-A34A-A6D4-2475A74BE37F}" dt="2021-04-28T14:41:28.234" v="7337"/>
          <ac:spMkLst>
            <pc:docMk/>
            <pc:sldMk cId="1255052271" sldId="306"/>
            <ac:spMk id="18" creationId="{53ED2C79-1681-B94C-A537-B646EFFA2B49}"/>
          </ac:spMkLst>
        </pc:spChg>
        <pc:spChg chg="add del mod">
          <ac:chgData name="Raphael Biermann" userId="0b6879c3-ad9d-4c76-a65b-7eaeec611f1c" providerId="ADAL" clId="{1703BD5A-13D0-A34A-A6D4-2475A74BE37F}" dt="2021-04-28T14:41:28.234" v="7337"/>
          <ac:spMkLst>
            <pc:docMk/>
            <pc:sldMk cId="1255052271" sldId="306"/>
            <ac:spMk id="19" creationId="{B60A320E-748B-ED43-981C-F3F6E11F2F38}"/>
          </ac:spMkLst>
        </pc:spChg>
        <pc:spChg chg="add del">
          <ac:chgData name="Raphael Biermann" userId="0b6879c3-ad9d-4c76-a65b-7eaeec611f1c" providerId="ADAL" clId="{1703BD5A-13D0-A34A-A6D4-2475A74BE37F}" dt="2021-04-28T14:41:55.986" v="7339"/>
          <ac:spMkLst>
            <pc:docMk/>
            <pc:sldMk cId="1255052271" sldId="306"/>
            <ac:spMk id="20" creationId="{509A5196-78AE-3941-BD92-EDAE2D261FB9}"/>
          </ac:spMkLst>
        </pc:spChg>
        <pc:spChg chg="add del">
          <ac:chgData name="Raphael Biermann" userId="0b6879c3-ad9d-4c76-a65b-7eaeec611f1c" providerId="ADAL" clId="{1703BD5A-13D0-A34A-A6D4-2475A74BE37F}" dt="2021-04-28T14:41:55.986" v="7339"/>
          <ac:spMkLst>
            <pc:docMk/>
            <pc:sldMk cId="1255052271" sldId="306"/>
            <ac:spMk id="21" creationId="{755852A9-A465-AA40-BBC3-DBFC48DF12D5}"/>
          </ac:spMkLst>
        </pc:spChg>
        <pc:picChg chg="add del mod">
          <ac:chgData name="Raphael Biermann" userId="0b6879c3-ad9d-4c76-a65b-7eaeec611f1c" providerId="ADAL" clId="{1703BD5A-13D0-A34A-A6D4-2475A74BE37F}" dt="2021-04-28T14:43:51.865" v="7353" actId="478"/>
          <ac:picMkLst>
            <pc:docMk/>
            <pc:sldMk cId="1255052271" sldId="306"/>
            <ac:picMk id="23" creationId="{C3B28623-DC28-B743-BFFA-45D50842E10A}"/>
          </ac:picMkLst>
        </pc:picChg>
        <pc:picChg chg="add mod">
          <ac:chgData name="Raphael Biermann" userId="0b6879c3-ad9d-4c76-a65b-7eaeec611f1c" providerId="ADAL" clId="{1703BD5A-13D0-A34A-A6D4-2475A74BE37F}" dt="2021-04-30T17:25:19.778" v="7705" actId="1076"/>
          <ac:picMkLst>
            <pc:docMk/>
            <pc:sldMk cId="1255052271" sldId="306"/>
            <ac:picMk id="25" creationId="{013E6D0F-7516-DC4C-930D-9EE6DA0BA420}"/>
          </ac:picMkLst>
        </pc:picChg>
        <pc:picChg chg="add mod">
          <ac:chgData name="Raphael Biermann" userId="0b6879c3-ad9d-4c76-a65b-7eaeec611f1c" providerId="ADAL" clId="{1703BD5A-13D0-A34A-A6D4-2475A74BE37F}" dt="2021-04-30T17:24:55.595" v="7704" actId="1076"/>
          <ac:picMkLst>
            <pc:docMk/>
            <pc:sldMk cId="1255052271" sldId="306"/>
            <ac:picMk id="27" creationId="{4CE98561-41D1-F948-B4E8-45A5F61E4281}"/>
          </ac:picMkLst>
        </pc:picChg>
        <pc:picChg chg="add mod">
          <ac:chgData name="Raphael Biermann" userId="0b6879c3-ad9d-4c76-a65b-7eaeec611f1c" providerId="ADAL" clId="{1703BD5A-13D0-A34A-A6D4-2475A74BE37F}" dt="2021-04-30T17:25:28.158" v="7706" actId="1076"/>
          <ac:picMkLst>
            <pc:docMk/>
            <pc:sldMk cId="1255052271" sldId="306"/>
            <ac:picMk id="29" creationId="{EE544FC5-B048-344D-9751-26468666A277}"/>
          </ac:picMkLst>
        </pc:picChg>
      </pc:sldChg>
      <pc:sldChg chg="modSp mod">
        <pc:chgData name="Raphael Biermann" userId="0b6879c3-ad9d-4c76-a65b-7eaeec611f1c" providerId="ADAL" clId="{1703BD5A-13D0-A34A-A6D4-2475A74BE37F}" dt="2021-04-30T17:45:24.269" v="8459" actId="20577"/>
        <pc:sldMkLst>
          <pc:docMk/>
          <pc:sldMk cId="3002515742" sldId="307"/>
        </pc:sldMkLst>
        <pc:spChg chg="mod">
          <ac:chgData name="Raphael Biermann" userId="0b6879c3-ad9d-4c76-a65b-7eaeec611f1c" providerId="ADAL" clId="{1703BD5A-13D0-A34A-A6D4-2475A74BE37F}" dt="2021-04-30T17:45:24.269" v="8459" actId="20577"/>
          <ac:spMkLst>
            <pc:docMk/>
            <pc:sldMk cId="3002515742" sldId="307"/>
            <ac:spMk id="3" creationId="{68EE3EFF-2D73-4E89-A84D-DEEB45847764}"/>
          </ac:spMkLst>
        </pc:spChg>
      </pc:sldChg>
      <pc:sldChg chg="modSp new mod">
        <pc:chgData name="Raphael Biermann" userId="0b6879c3-ad9d-4c76-a65b-7eaeec611f1c" providerId="ADAL" clId="{1703BD5A-13D0-A34A-A6D4-2475A74BE37F}" dt="2021-04-30T17:39:17.669" v="8050" actId="20577"/>
        <pc:sldMkLst>
          <pc:docMk/>
          <pc:sldMk cId="4190522014" sldId="308"/>
        </pc:sldMkLst>
        <pc:spChg chg="mod">
          <ac:chgData name="Raphael Biermann" userId="0b6879c3-ad9d-4c76-a65b-7eaeec611f1c" providerId="ADAL" clId="{1703BD5A-13D0-A34A-A6D4-2475A74BE37F}" dt="2021-04-30T17:37:57.854" v="8017" actId="20577"/>
          <ac:spMkLst>
            <pc:docMk/>
            <pc:sldMk cId="4190522014" sldId="308"/>
            <ac:spMk id="2" creationId="{236A3711-15FD-1B43-9A0B-C812A4D501C8}"/>
          </ac:spMkLst>
        </pc:spChg>
        <pc:spChg chg="mod">
          <ac:chgData name="Raphael Biermann" userId="0b6879c3-ad9d-4c76-a65b-7eaeec611f1c" providerId="ADAL" clId="{1703BD5A-13D0-A34A-A6D4-2475A74BE37F}" dt="2021-04-30T17:39:17.669" v="8050" actId="20577"/>
          <ac:spMkLst>
            <pc:docMk/>
            <pc:sldMk cId="4190522014" sldId="308"/>
            <ac:spMk id="3" creationId="{6779FB5F-AC39-304F-87B6-B884D81F2346}"/>
          </ac:spMkLst>
        </pc:spChg>
      </pc:sldChg>
    </pc:docChg>
  </pc:docChgLst>
  <pc:docChgLst>
    <pc:chgData name="Raphael Biermann" userId="0b6879c3-ad9d-4c76-a65b-7eaeec611f1c" providerId="ADAL" clId="{CDB83FAB-889F-BE41-AD55-E2A8B648B201}"/>
    <pc:docChg chg="custSel modSld">
      <pc:chgData name="Raphael Biermann" userId="0b6879c3-ad9d-4c76-a65b-7eaeec611f1c" providerId="ADAL" clId="{CDB83FAB-889F-BE41-AD55-E2A8B648B201}" dt="2021-04-25T18:18:01.186" v="1514" actId="1076"/>
      <pc:docMkLst>
        <pc:docMk/>
      </pc:docMkLst>
      <pc:sldChg chg="modSp">
        <pc:chgData name="Raphael Biermann" userId="0b6879c3-ad9d-4c76-a65b-7eaeec611f1c" providerId="ADAL" clId="{CDB83FAB-889F-BE41-AD55-E2A8B648B201}" dt="2021-04-25T18:18:01.186" v="1514" actId="1076"/>
        <pc:sldMkLst>
          <pc:docMk/>
          <pc:sldMk cId="4187197475" sldId="300"/>
        </pc:sldMkLst>
        <pc:spChg chg="mod">
          <ac:chgData name="Raphael Biermann" userId="0b6879c3-ad9d-4c76-a65b-7eaeec611f1c" providerId="ADAL" clId="{CDB83FAB-889F-BE41-AD55-E2A8B648B201}" dt="2021-04-25T18:18:01.186" v="1514" actId="1076"/>
          <ac:spMkLst>
            <pc:docMk/>
            <pc:sldMk cId="4187197475" sldId="300"/>
            <ac:spMk id="3" creationId="{A3FD321D-1DF0-E249-B25B-22186224702E}"/>
          </ac:spMkLst>
        </pc:spChg>
        <pc:picChg chg="mod">
          <ac:chgData name="Raphael Biermann" userId="0b6879c3-ad9d-4c76-a65b-7eaeec611f1c" providerId="ADAL" clId="{CDB83FAB-889F-BE41-AD55-E2A8B648B201}" dt="2021-04-25T18:17:52.029" v="1513" actId="1076"/>
          <ac:picMkLst>
            <pc:docMk/>
            <pc:sldMk cId="4187197475" sldId="300"/>
            <ac:picMk id="6" creationId="{0474EB72-12D2-5D47-882C-A422DF7746D1}"/>
          </ac:picMkLst>
        </pc:picChg>
      </pc:sldChg>
      <pc:sldChg chg="modSp">
        <pc:chgData name="Raphael Biermann" userId="0b6879c3-ad9d-4c76-a65b-7eaeec611f1c" providerId="ADAL" clId="{CDB83FAB-889F-BE41-AD55-E2A8B648B201}" dt="2021-04-25T17:11:45.629" v="4" actId="20577"/>
        <pc:sldMkLst>
          <pc:docMk/>
          <pc:sldMk cId="1323967296" sldId="304"/>
        </pc:sldMkLst>
        <pc:spChg chg="mod">
          <ac:chgData name="Raphael Biermann" userId="0b6879c3-ad9d-4c76-a65b-7eaeec611f1c" providerId="ADAL" clId="{CDB83FAB-889F-BE41-AD55-E2A8B648B201}" dt="2021-04-25T17:11:45.629" v="4" actId="20577"/>
          <ac:spMkLst>
            <pc:docMk/>
            <pc:sldMk cId="1323967296" sldId="304"/>
            <ac:spMk id="3" creationId="{81661AA4-7492-9341-AD92-262EEA946404}"/>
          </ac:spMkLst>
        </pc:spChg>
      </pc:sldChg>
      <pc:sldChg chg="modSp">
        <pc:chgData name="Raphael Biermann" userId="0b6879c3-ad9d-4c76-a65b-7eaeec611f1c" providerId="ADAL" clId="{CDB83FAB-889F-BE41-AD55-E2A8B648B201}" dt="2021-04-25T18:09:39.837" v="1509" actId="20577"/>
        <pc:sldMkLst>
          <pc:docMk/>
          <pc:sldMk cId="1123463798" sldId="305"/>
        </pc:sldMkLst>
        <pc:spChg chg="mod">
          <ac:chgData name="Raphael Biermann" userId="0b6879c3-ad9d-4c76-a65b-7eaeec611f1c" providerId="ADAL" clId="{CDB83FAB-889F-BE41-AD55-E2A8B648B201}" dt="2021-04-25T18:09:39.837" v="1509" actId="20577"/>
          <ac:spMkLst>
            <pc:docMk/>
            <pc:sldMk cId="1123463798" sldId="305"/>
            <ac:spMk id="3" creationId="{59276CEB-46E2-D04F-9CDB-EE1AFD7F66D5}"/>
          </ac:spMkLst>
        </pc:spChg>
      </pc:sldChg>
    </pc:docChg>
  </pc:docChgLst>
  <pc:docChgLst>
    <pc:chgData name="Raphael Biermann" userId="93dd8858-5dd7-4683-bd1b-9a42104c33ea" providerId="ADAL" clId="{FDE2362B-4F42-B548-A761-732CA02ABDD3}"/>
    <pc:docChg chg="undo custSel addSld modSld modSection">
      <pc:chgData name="Raphael Biermann" userId="93dd8858-5dd7-4683-bd1b-9a42104c33ea" providerId="ADAL" clId="{FDE2362B-4F42-B548-A761-732CA02ABDD3}" dt="2021-04-12T13:01:04.392" v="15415" actId="20577"/>
      <pc:docMkLst>
        <pc:docMk/>
      </pc:docMkLst>
      <pc:sldChg chg="modSp mod">
        <pc:chgData name="Raphael Biermann" userId="93dd8858-5dd7-4683-bd1b-9a42104c33ea" providerId="ADAL" clId="{FDE2362B-4F42-B548-A761-732CA02ABDD3}" dt="2021-03-29T05:43:31.065" v="501" actId="20577"/>
        <pc:sldMkLst>
          <pc:docMk/>
          <pc:sldMk cId="2122783780" sldId="257"/>
        </pc:sldMkLst>
        <pc:spChg chg="mod">
          <ac:chgData name="Raphael Biermann" userId="93dd8858-5dd7-4683-bd1b-9a42104c33ea" providerId="ADAL" clId="{FDE2362B-4F42-B548-A761-732CA02ABDD3}" dt="2021-03-29T05:43:31.065" v="501" actId="20577"/>
          <ac:spMkLst>
            <pc:docMk/>
            <pc:sldMk cId="2122783780" sldId="257"/>
            <ac:spMk id="3" creationId="{2FFBD805-CCFC-4EB5-9F38-B253F63A3229}"/>
          </ac:spMkLst>
        </pc:spChg>
      </pc:sldChg>
      <pc:sldChg chg="modSp mod">
        <pc:chgData name="Raphael Biermann" userId="93dd8858-5dd7-4683-bd1b-9a42104c33ea" providerId="ADAL" clId="{FDE2362B-4F42-B548-A761-732CA02ABDD3}" dt="2021-03-27T12:43:24.737" v="220" actId="20577"/>
        <pc:sldMkLst>
          <pc:docMk/>
          <pc:sldMk cId="1472405173" sldId="264"/>
        </pc:sldMkLst>
        <pc:spChg chg="mod">
          <ac:chgData name="Raphael Biermann" userId="93dd8858-5dd7-4683-bd1b-9a42104c33ea" providerId="ADAL" clId="{FDE2362B-4F42-B548-A761-732CA02ABDD3}" dt="2021-03-27T12:43:24.737" v="220" actId="20577"/>
          <ac:spMkLst>
            <pc:docMk/>
            <pc:sldMk cId="1472405173" sldId="264"/>
            <ac:spMk id="3" creationId="{5B31522E-CA06-499A-AD26-FF72C570416B}"/>
          </ac:spMkLst>
        </pc:spChg>
      </pc:sldChg>
      <pc:sldChg chg="modSp mod">
        <pc:chgData name="Raphael Biermann" userId="93dd8858-5dd7-4683-bd1b-9a42104c33ea" providerId="ADAL" clId="{FDE2362B-4F42-B548-A761-732CA02ABDD3}" dt="2021-03-29T06:03:34.928" v="510" actId="20577"/>
        <pc:sldMkLst>
          <pc:docMk/>
          <pc:sldMk cId="1719307244" sldId="269"/>
        </pc:sldMkLst>
        <pc:spChg chg="mod">
          <ac:chgData name="Raphael Biermann" userId="93dd8858-5dd7-4683-bd1b-9a42104c33ea" providerId="ADAL" clId="{FDE2362B-4F42-B548-A761-732CA02ABDD3}" dt="2021-03-29T06:03:34.928" v="510" actId="20577"/>
          <ac:spMkLst>
            <pc:docMk/>
            <pc:sldMk cId="1719307244" sldId="269"/>
            <ac:spMk id="3" creationId="{639029E5-F2E7-4E50-A4FB-AC1EE259AEBF}"/>
          </ac:spMkLst>
        </pc:spChg>
      </pc:sldChg>
      <pc:sldChg chg="modSp mod">
        <pc:chgData name="Raphael Biermann" userId="93dd8858-5dd7-4683-bd1b-9a42104c33ea" providerId="ADAL" clId="{FDE2362B-4F42-B548-A761-732CA02ABDD3}" dt="2021-03-28T11:14:50.922" v="431" actId="20577"/>
        <pc:sldMkLst>
          <pc:docMk/>
          <pc:sldMk cId="2159154769" sldId="270"/>
        </pc:sldMkLst>
        <pc:spChg chg="mod">
          <ac:chgData name="Raphael Biermann" userId="93dd8858-5dd7-4683-bd1b-9a42104c33ea" providerId="ADAL" clId="{FDE2362B-4F42-B548-A761-732CA02ABDD3}" dt="2021-03-28T11:14:50.922" v="431" actId="20577"/>
          <ac:spMkLst>
            <pc:docMk/>
            <pc:sldMk cId="2159154769" sldId="270"/>
            <ac:spMk id="5" creationId="{8E7EFE18-5FD6-422C-ADDF-22BB6BA219B9}"/>
          </ac:spMkLst>
        </pc:spChg>
      </pc:sldChg>
      <pc:sldChg chg="modSp mod">
        <pc:chgData name="Raphael Biermann" userId="93dd8858-5dd7-4683-bd1b-9a42104c33ea" providerId="ADAL" clId="{FDE2362B-4F42-B548-A761-732CA02ABDD3}" dt="2021-03-27T13:02:38.305" v="268" actId="20577"/>
        <pc:sldMkLst>
          <pc:docMk/>
          <pc:sldMk cId="635386468" sldId="272"/>
        </pc:sldMkLst>
        <pc:spChg chg="mod">
          <ac:chgData name="Raphael Biermann" userId="93dd8858-5dd7-4683-bd1b-9a42104c33ea" providerId="ADAL" clId="{FDE2362B-4F42-B548-A761-732CA02ABDD3}" dt="2021-03-27T13:02:38.305" v="268" actId="20577"/>
          <ac:spMkLst>
            <pc:docMk/>
            <pc:sldMk cId="635386468" sldId="272"/>
            <ac:spMk id="3" creationId="{26FAB915-00B8-447D-B25F-827D5923E0EC}"/>
          </ac:spMkLst>
        </pc:spChg>
      </pc:sldChg>
      <pc:sldChg chg="modSp mod">
        <pc:chgData name="Raphael Biermann" userId="93dd8858-5dd7-4683-bd1b-9a42104c33ea" providerId="ADAL" clId="{FDE2362B-4F42-B548-A761-732CA02ABDD3}" dt="2021-03-28T14:03:09.143" v="498" actId="20577"/>
        <pc:sldMkLst>
          <pc:docMk/>
          <pc:sldMk cId="3609113954" sldId="275"/>
        </pc:sldMkLst>
        <pc:spChg chg="mod">
          <ac:chgData name="Raphael Biermann" userId="93dd8858-5dd7-4683-bd1b-9a42104c33ea" providerId="ADAL" clId="{FDE2362B-4F42-B548-A761-732CA02ABDD3}" dt="2021-03-28T14:03:09.143" v="498" actId="20577"/>
          <ac:spMkLst>
            <pc:docMk/>
            <pc:sldMk cId="3609113954" sldId="275"/>
            <ac:spMk id="3" creationId="{046C7846-CE95-4326-8BEA-133F5FB2C7AD}"/>
          </ac:spMkLst>
        </pc:spChg>
      </pc:sldChg>
      <pc:sldChg chg="modSp mod">
        <pc:chgData name="Raphael Biermann" userId="93dd8858-5dd7-4683-bd1b-9a42104c33ea" providerId="ADAL" clId="{FDE2362B-4F42-B548-A761-732CA02ABDD3}" dt="2021-03-29T06:31:31.901" v="539" actId="20577"/>
        <pc:sldMkLst>
          <pc:docMk/>
          <pc:sldMk cId="2592645324" sldId="276"/>
        </pc:sldMkLst>
        <pc:spChg chg="mod">
          <ac:chgData name="Raphael Biermann" userId="93dd8858-5dd7-4683-bd1b-9a42104c33ea" providerId="ADAL" clId="{FDE2362B-4F42-B548-A761-732CA02ABDD3}" dt="2021-03-29T06:31:31.901" v="539" actId="20577"/>
          <ac:spMkLst>
            <pc:docMk/>
            <pc:sldMk cId="2592645324" sldId="276"/>
            <ac:spMk id="3" creationId="{E0F7573B-90E6-48DB-B9AE-3C052A7E8F51}"/>
          </ac:spMkLst>
        </pc:spChg>
      </pc:sldChg>
      <pc:sldChg chg="modSp mod">
        <pc:chgData name="Raphael Biermann" userId="93dd8858-5dd7-4683-bd1b-9a42104c33ea" providerId="ADAL" clId="{FDE2362B-4F42-B548-A761-732CA02ABDD3}" dt="2021-03-28T14:01:07.195" v="493" actId="20577"/>
        <pc:sldMkLst>
          <pc:docMk/>
          <pc:sldMk cId="1059874960" sldId="277"/>
        </pc:sldMkLst>
        <pc:spChg chg="mod">
          <ac:chgData name="Raphael Biermann" userId="93dd8858-5dd7-4683-bd1b-9a42104c33ea" providerId="ADAL" clId="{FDE2362B-4F42-B548-A761-732CA02ABDD3}" dt="2021-03-28T14:01:07.195" v="493" actId="20577"/>
          <ac:spMkLst>
            <pc:docMk/>
            <pc:sldMk cId="1059874960" sldId="277"/>
            <ac:spMk id="3" creationId="{C1B0F492-5657-4519-814A-C281EFE7A6B0}"/>
          </ac:spMkLst>
        </pc:spChg>
      </pc:sldChg>
      <pc:sldChg chg="modSp new mod">
        <pc:chgData name="Raphael Biermann" userId="93dd8858-5dd7-4683-bd1b-9a42104c33ea" providerId="ADAL" clId="{FDE2362B-4F42-B548-A761-732CA02ABDD3}" dt="2021-03-27T12:33:48.303" v="134"/>
        <pc:sldMkLst>
          <pc:docMk/>
          <pc:sldMk cId="3998213187" sldId="278"/>
        </pc:sldMkLst>
        <pc:spChg chg="mod">
          <ac:chgData name="Raphael Biermann" userId="93dd8858-5dd7-4683-bd1b-9a42104c33ea" providerId="ADAL" clId="{FDE2362B-4F42-B548-A761-732CA02ABDD3}" dt="2021-03-27T12:33:24.738" v="42" actId="20577"/>
          <ac:spMkLst>
            <pc:docMk/>
            <pc:sldMk cId="3998213187" sldId="278"/>
            <ac:spMk id="2" creationId="{699BC601-DB08-7142-B1A9-A4D4E017E7F1}"/>
          </ac:spMkLst>
        </pc:spChg>
        <pc:spChg chg="mod">
          <ac:chgData name="Raphael Biermann" userId="93dd8858-5dd7-4683-bd1b-9a42104c33ea" providerId="ADAL" clId="{FDE2362B-4F42-B548-A761-732CA02ABDD3}" dt="2021-03-27T12:33:48.303" v="134"/>
          <ac:spMkLst>
            <pc:docMk/>
            <pc:sldMk cId="3998213187" sldId="278"/>
            <ac:spMk id="3" creationId="{A6A26E5B-EE94-5344-B590-8796363D4639}"/>
          </ac:spMkLst>
        </pc:spChg>
      </pc:sldChg>
      <pc:sldChg chg="modSp new mod">
        <pc:chgData name="Raphael Biermann" userId="93dd8858-5dd7-4683-bd1b-9a42104c33ea" providerId="ADAL" clId="{FDE2362B-4F42-B548-A761-732CA02ABDD3}" dt="2021-04-07T08:17:16.880" v="8999" actId="20577"/>
        <pc:sldMkLst>
          <pc:docMk/>
          <pc:sldMk cId="4288891660" sldId="279"/>
        </pc:sldMkLst>
        <pc:spChg chg="mod">
          <ac:chgData name="Raphael Biermann" userId="93dd8858-5dd7-4683-bd1b-9a42104c33ea" providerId="ADAL" clId="{FDE2362B-4F42-B548-A761-732CA02ABDD3}" dt="2021-03-29T06:33:15.498" v="565" actId="20577"/>
          <ac:spMkLst>
            <pc:docMk/>
            <pc:sldMk cId="4288891660" sldId="279"/>
            <ac:spMk id="2" creationId="{384C28D2-C535-2849-BFA6-C0A6E22F6681}"/>
          </ac:spMkLst>
        </pc:spChg>
        <pc:spChg chg="mod">
          <ac:chgData name="Raphael Biermann" userId="93dd8858-5dd7-4683-bd1b-9a42104c33ea" providerId="ADAL" clId="{FDE2362B-4F42-B548-A761-732CA02ABDD3}" dt="2021-04-07T08:17:16.880" v="8999" actId="20577"/>
          <ac:spMkLst>
            <pc:docMk/>
            <pc:sldMk cId="4288891660" sldId="279"/>
            <ac:spMk id="3" creationId="{2FD311AA-BD45-4E4E-919F-57EEEEF11E02}"/>
          </ac:spMkLst>
        </pc:spChg>
      </pc:sldChg>
      <pc:sldChg chg="modSp new mod">
        <pc:chgData name="Raphael Biermann" userId="93dd8858-5dd7-4683-bd1b-9a42104c33ea" providerId="ADAL" clId="{FDE2362B-4F42-B548-A761-732CA02ABDD3}" dt="2021-04-06T09:24:10.136" v="8239" actId="20577"/>
        <pc:sldMkLst>
          <pc:docMk/>
          <pc:sldMk cId="1460220301" sldId="280"/>
        </pc:sldMkLst>
        <pc:spChg chg="mod">
          <ac:chgData name="Raphael Biermann" userId="93dd8858-5dd7-4683-bd1b-9a42104c33ea" providerId="ADAL" clId="{FDE2362B-4F42-B548-A761-732CA02ABDD3}" dt="2021-03-30T05:57:28.117" v="605" actId="20577"/>
          <ac:spMkLst>
            <pc:docMk/>
            <pc:sldMk cId="1460220301" sldId="280"/>
            <ac:spMk id="2" creationId="{2A318E14-DE77-F140-8860-93DAF917BCF7}"/>
          </ac:spMkLst>
        </pc:spChg>
        <pc:spChg chg="mod">
          <ac:chgData name="Raphael Biermann" userId="93dd8858-5dd7-4683-bd1b-9a42104c33ea" providerId="ADAL" clId="{FDE2362B-4F42-B548-A761-732CA02ABDD3}" dt="2021-04-06T09:24:10.136" v="8239" actId="20577"/>
          <ac:spMkLst>
            <pc:docMk/>
            <pc:sldMk cId="1460220301" sldId="280"/>
            <ac:spMk id="3" creationId="{CAFC3DF1-B2A7-1441-BE48-2998053B5267}"/>
          </ac:spMkLst>
        </pc:spChg>
      </pc:sldChg>
      <pc:sldChg chg="delSp modSp new mod">
        <pc:chgData name="Raphael Biermann" userId="93dd8858-5dd7-4683-bd1b-9a42104c33ea" providerId="ADAL" clId="{FDE2362B-4F42-B548-A761-732CA02ABDD3}" dt="2021-03-31T06:53:48.125" v="2677" actId="20577"/>
        <pc:sldMkLst>
          <pc:docMk/>
          <pc:sldMk cId="1044428583" sldId="281"/>
        </pc:sldMkLst>
        <pc:spChg chg="del mod">
          <ac:chgData name="Raphael Biermann" userId="93dd8858-5dd7-4683-bd1b-9a42104c33ea" providerId="ADAL" clId="{FDE2362B-4F42-B548-A761-732CA02ABDD3}" dt="2021-03-30T07:19:58.800" v="1142" actId="478"/>
          <ac:spMkLst>
            <pc:docMk/>
            <pc:sldMk cId="1044428583" sldId="281"/>
            <ac:spMk id="2" creationId="{4D9D81D9-3E09-1943-ADE8-763D79D2676A}"/>
          </ac:spMkLst>
        </pc:spChg>
        <pc:spChg chg="mod">
          <ac:chgData name="Raphael Biermann" userId="93dd8858-5dd7-4683-bd1b-9a42104c33ea" providerId="ADAL" clId="{FDE2362B-4F42-B548-A761-732CA02ABDD3}" dt="2021-03-31T06:53:48.125" v="2677" actId="20577"/>
          <ac:spMkLst>
            <pc:docMk/>
            <pc:sldMk cId="1044428583" sldId="281"/>
            <ac:spMk id="3" creationId="{2B9496A5-509C-4448-8A29-3D6FDF874731}"/>
          </ac:spMkLst>
        </pc:spChg>
      </pc:sldChg>
      <pc:sldChg chg="delSp modSp new mod">
        <pc:chgData name="Raphael Biermann" userId="93dd8858-5dd7-4683-bd1b-9a42104c33ea" providerId="ADAL" clId="{FDE2362B-4F42-B548-A761-732CA02ABDD3}" dt="2021-03-30T17:59:42.813" v="2224" actId="20577"/>
        <pc:sldMkLst>
          <pc:docMk/>
          <pc:sldMk cId="740209321" sldId="282"/>
        </pc:sldMkLst>
        <pc:spChg chg="del">
          <ac:chgData name="Raphael Biermann" userId="93dd8858-5dd7-4683-bd1b-9a42104c33ea" providerId="ADAL" clId="{FDE2362B-4F42-B548-A761-732CA02ABDD3}" dt="2021-03-30T17:16:32.620" v="1843" actId="478"/>
          <ac:spMkLst>
            <pc:docMk/>
            <pc:sldMk cId="740209321" sldId="282"/>
            <ac:spMk id="2" creationId="{0B399455-275F-8943-9BC9-1809BDA04460}"/>
          </ac:spMkLst>
        </pc:spChg>
        <pc:spChg chg="mod">
          <ac:chgData name="Raphael Biermann" userId="93dd8858-5dd7-4683-bd1b-9a42104c33ea" providerId="ADAL" clId="{FDE2362B-4F42-B548-A761-732CA02ABDD3}" dt="2021-03-30T17:59:42.813" v="2224" actId="20577"/>
          <ac:spMkLst>
            <pc:docMk/>
            <pc:sldMk cId="740209321" sldId="282"/>
            <ac:spMk id="3" creationId="{950E376C-42BE-ED47-967C-619E4A2537BA}"/>
          </ac:spMkLst>
        </pc:spChg>
      </pc:sldChg>
      <pc:sldChg chg="delSp modSp new mod">
        <pc:chgData name="Raphael Biermann" userId="93dd8858-5dd7-4683-bd1b-9a42104c33ea" providerId="ADAL" clId="{FDE2362B-4F42-B548-A761-732CA02ABDD3}" dt="2021-04-01T08:15:31.510" v="3438" actId="15"/>
        <pc:sldMkLst>
          <pc:docMk/>
          <pc:sldMk cId="2888353324" sldId="283"/>
        </pc:sldMkLst>
        <pc:spChg chg="del">
          <ac:chgData name="Raphael Biermann" userId="93dd8858-5dd7-4683-bd1b-9a42104c33ea" providerId="ADAL" clId="{FDE2362B-4F42-B548-A761-732CA02ABDD3}" dt="2021-03-30T18:00:05.234" v="2226" actId="478"/>
          <ac:spMkLst>
            <pc:docMk/>
            <pc:sldMk cId="2888353324" sldId="283"/>
            <ac:spMk id="2" creationId="{272F622F-B817-AC43-BCB3-508A86CFC78E}"/>
          </ac:spMkLst>
        </pc:spChg>
        <pc:spChg chg="mod">
          <ac:chgData name="Raphael Biermann" userId="93dd8858-5dd7-4683-bd1b-9a42104c33ea" providerId="ADAL" clId="{FDE2362B-4F42-B548-A761-732CA02ABDD3}" dt="2021-04-01T08:15:31.510" v="3438" actId="15"/>
          <ac:spMkLst>
            <pc:docMk/>
            <pc:sldMk cId="2888353324" sldId="283"/>
            <ac:spMk id="3" creationId="{B212127C-83C5-C949-801C-F08ED1375473}"/>
          </ac:spMkLst>
        </pc:spChg>
      </pc:sldChg>
      <pc:sldChg chg="modSp new mod">
        <pc:chgData name="Raphael Biermann" userId="93dd8858-5dd7-4683-bd1b-9a42104c33ea" providerId="ADAL" clId="{FDE2362B-4F42-B548-A761-732CA02ABDD3}" dt="2021-04-01T07:53:13.228" v="3216" actId="20577"/>
        <pc:sldMkLst>
          <pc:docMk/>
          <pc:sldMk cId="1032011195" sldId="284"/>
        </pc:sldMkLst>
        <pc:spChg chg="mod">
          <ac:chgData name="Raphael Biermann" userId="93dd8858-5dd7-4683-bd1b-9a42104c33ea" providerId="ADAL" clId="{FDE2362B-4F42-B548-A761-732CA02ABDD3}" dt="2021-04-01T07:24:23.170" v="2696" actId="20577"/>
          <ac:spMkLst>
            <pc:docMk/>
            <pc:sldMk cId="1032011195" sldId="284"/>
            <ac:spMk id="2" creationId="{79A88625-E341-6843-829B-0882445F2B68}"/>
          </ac:spMkLst>
        </pc:spChg>
        <pc:spChg chg="mod">
          <ac:chgData name="Raphael Biermann" userId="93dd8858-5dd7-4683-bd1b-9a42104c33ea" providerId="ADAL" clId="{FDE2362B-4F42-B548-A761-732CA02ABDD3}" dt="2021-04-01T07:53:13.228" v="3216" actId="20577"/>
          <ac:spMkLst>
            <pc:docMk/>
            <pc:sldMk cId="1032011195" sldId="284"/>
            <ac:spMk id="3" creationId="{F30BC9A2-4FFF-B04E-9D89-9647F4186459}"/>
          </ac:spMkLst>
        </pc:spChg>
      </pc:sldChg>
      <pc:sldChg chg="delSp modSp new mod">
        <pc:chgData name="Raphael Biermann" userId="93dd8858-5dd7-4683-bd1b-9a42104c33ea" providerId="ADAL" clId="{FDE2362B-4F42-B548-A761-732CA02ABDD3}" dt="2021-04-02T07:07:21.283" v="5649" actId="20577"/>
        <pc:sldMkLst>
          <pc:docMk/>
          <pc:sldMk cId="3207073552" sldId="285"/>
        </pc:sldMkLst>
        <pc:spChg chg="del">
          <ac:chgData name="Raphael Biermann" userId="93dd8858-5dd7-4683-bd1b-9a42104c33ea" providerId="ADAL" clId="{FDE2362B-4F42-B548-A761-732CA02ABDD3}" dt="2021-04-01T07:54:36.281" v="3218" actId="478"/>
          <ac:spMkLst>
            <pc:docMk/>
            <pc:sldMk cId="3207073552" sldId="285"/>
            <ac:spMk id="2" creationId="{B80DB465-D488-FA46-AD3D-3AFBC1C33965}"/>
          </ac:spMkLst>
        </pc:spChg>
        <pc:spChg chg="mod">
          <ac:chgData name="Raphael Biermann" userId="93dd8858-5dd7-4683-bd1b-9a42104c33ea" providerId="ADAL" clId="{FDE2362B-4F42-B548-A761-732CA02ABDD3}" dt="2021-04-02T07:07:21.283" v="5649" actId="20577"/>
          <ac:spMkLst>
            <pc:docMk/>
            <pc:sldMk cId="3207073552" sldId="285"/>
            <ac:spMk id="3" creationId="{F045DEEE-EA56-F144-A5F8-6BB584BD68EB}"/>
          </ac:spMkLst>
        </pc:spChg>
      </pc:sldChg>
      <pc:sldChg chg="addSp delSp modSp new mod">
        <pc:chgData name="Raphael Biermann" userId="93dd8858-5dd7-4683-bd1b-9a42104c33ea" providerId="ADAL" clId="{FDE2362B-4F42-B548-A761-732CA02ABDD3}" dt="2021-04-07T09:12:42.786" v="9741" actId="20577"/>
        <pc:sldMkLst>
          <pc:docMk/>
          <pc:sldMk cId="1920713339" sldId="286"/>
        </pc:sldMkLst>
        <pc:spChg chg="mod">
          <ac:chgData name="Raphael Biermann" userId="93dd8858-5dd7-4683-bd1b-9a42104c33ea" providerId="ADAL" clId="{FDE2362B-4F42-B548-A761-732CA02ABDD3}" dt="2021-04-01T14:59:27.564" v="4494" actId="20577"/>
          <ac:spMkLst>
            <pc:docMk/>
            <pc:sldMk cId="1920713339" sldId="286"/>
            <ac:spMk id="2" creationId="{5F3F066D-53F8-EB44-9697-D71570AEE397}"/>
          </ac:spMkLst>
        </pc:spChg>
        <pc:spChg chg="mod">
          <ac:chgData name="Raphael Biermann" userId="93dd8858-5dd7-4683-bd1b-9a42104c33ea" providerId="ADAL" clId="{FDE2362B-4F42-B548-A761-732CA02ABDD3}" dt="2021-04-07T09:12:42.786" v="9741" actId="20577"/>
          <ac:spMkLst>
            <pc:docMk/>
            <pc:sldMk cId="1920713339" sldId="286"/>
            <ac:spMk id="3" creationId="{91C60F96-0A43-144F-B07E-9C99DA230DEA}"/>
          </ac:spMkLst>
        </pc:spChg>
        <pc:spChg chg="add del mod">
          <ac:chgData name="Raphael Biermann" userId="93dd8858-5dd7-4683-bd1b-9a42104c33ea" providerId="ADAL" clId="{FDE2362B-4F42-B548-A761-732CA02ABDD3}" dt="2021-04-01T14:52:03.459" v="4447"/>
          <ac:spMkLst>
            <pc:docMk/>
            <pc:sldMk cId="1920713339" sldId="286"/>
            <ac:spMk id="4" creationId="{D41805E6-6F12-9E4E-A29A-49E8796F1422}"/>
          </ac:spMkLst>
        </pc:spChg>
      </pc:sldChg>
      <pc:sldChg chg="modSp new mod">
        <pc:chgData name="Raphael Biermann" userId="93dd8858-5dd7-4683-bd1b-9a42104c33ea" providerId="ADAL" clId="{FDE2362B-4F42-B548-A761-732CA02ABDD3}" dt="2021-04-12T13:01:04.392" v="15415" actId="20577"/>
        <pc:sldMkLst>
          <pc:docMk/>
          <pc:sldMk cId="2297567773" sldId="287"/>
        </pc:sldMkLst>
        <pc:spChg chg="mod">
          <ac:chgData name="Raphael Biermann" userId="93dd8858-5dd7-4683-bd1b-9a42104c33ea" providerId="ADAL" clId="{FDE2362B-4F42-B548-A761-732CA02ABDD3}" dt="2021-04-01T14:23:20.427" v="3568" actId="20577"/>
          <ac:spMkLst>
            <pc:docMk/>
            <pc:sldMk cId="2297567773" sldId="287"/>
            <ac:spMk id="2" creationId="{66293370-7E22-2B44-A717-7004069229A5}"/>
          </ac:spMkLst>
        </pc:spChg>
        <pc:spChg chg="mod">
          <ac:chgData name="Raphael Biermann" userId="93dd8858-5dd7-4683-bd1b-9a42104c33ea" providerId="ADAL" clId="{FDE2362B-4F42-B548-A761-732CA02ABDD3}" dt="2021-04-12T13:01:04.392" v="15415" actId="20577"/>
          <ac:spMkLst>
            <pc:docMk/>
            <pc:sldMk cId="2297567773" sldId="287"/>
            <ac:spMk id="3" creationId="{0D5DF570-788A-3547-81A2-B89AAF18C528}"/>
          </ac:spMkLst>
        </pc:spChg>
      </pc:sldChg>
      <pc:sldChg chg="delSp modSp new mod">
        <pc:chgData name="Raphael Biermann" userId="93dd8858-5dd7-4683-bd1b-9a42104c33ea" providerId="ADAL" clId="{FDE2362B-4F42-B548-A761-732CA02ABDD3}" dt="2021-04-02T07:44:18.377" v="6034" actId="20577"/>
        <pc:sldMkLst>
          <pc:docMk/>
          <pc:sldMk cId="2426859279" sldId="288"/>
        </pc:sldMkLst>
        <pc:spChg chg="del mod">
          <ac:chgData name="Raphael Biermann" userId="93dd8858-5dd7-4683-bd1b-9a42104c33ea" providerId="ADAL" clId="{FDE2362B-4F42-B548-A761-732CA02ABDD3}" dt="2021-04-01T15:06:19.675" v="4783" actId="478"/>
          <ac:spMkLst>
            <pc:docMk/>
            <pc:sldMk cId="2426859279" sldId="288"/>
            <ac:spMk id="2" creationId="{603771E3-170B-054C-8E8F-73F0359636DB}"/>
          </ac:spMkLst>
        </pc:spChg>
        <pc:spChg chg="mod">
          <ac:chgData name="Raphael Biermann" userId="93dd8858-5dd7-4683-bd1b-9a42104c33ea" providerId="ADAL" clId="{FDE2362B-4F42-B548-A761-732CA02ABDD3}" dt="2021-04-02T07:44:18.377" v="6034" actId="20577"/>
          <ac:spMkLst>
            <pc:docMk/>
            <pc:sldMk cId="2426859279" sldId="288"/>
            <ac:spMk id="3" creationId="{CAE415BC-9B55-7D45-8D04-A831F1A17F4B}"/>
          </ac:spMkLst>
        </pc:spChg>
      </pc:sldChg>
      <pc:sldChg chg="delSp modSp new mod">
        <pc:chgData name="Raphael Biermann" userId="93dd8858-5dd7-4683-bd1b-9a42104c33ea" providerId="ADAL" clId="{FDE2362B-4F42-B548-A761-732CA02ABDD3}" dt="2021-04-12T12:47:57.886" v="15359" actId="113"/>
        <pc:sldMkLst>
          <pc:docMk/>
          <pc:sldMk cId="1278869147" sldId="289"/>
        </pc:sldMkLst>
        <pc:spChg chg="del mod">
          <ac:chgData name="Raphael Biermann" userId="93dd8858-5dd7-4683-bd1b-9a42104c33ea" providerId="ADAL" clId="{FDE2362B-4F42-B548-A761-732CA02ABDD3}" dt="2021-04-01T15:45:30.770" v="5227" actId="478"/>
          <ac:spMkLst>
            <pc:docMk/>
            <pc:sldMk cId="1278869147" sldId="289"/>
            <ac:spMk id="2" creationId="{4B5C9431-267C-FB4D-AFB9-D426B6BB1E7C}"/>
          </ac:spMkLst>
        </pc:spChg>
        <pc:spChg chg="mod">
          <ac:chgData name="Raphael Biermann" userId="93dd8858-5dd7-4683-bd1b-9a42104c33ea" providerId="ADAL" clId="{FDE2362B-4F42-B548-A761-732CA02ABDD3}" dt="2021-04-12T12:47:57.886" v="15359" actId="113"/>
          <ac:spMkLst>
            <pc:docMk/>
            <pc:sldMk cId="1278869147" sldId="289"/>
            <ac:spMk id="3" creationId="{B470F770-19DA-0E44-AF15-8ED6F2B0927B}"/>
          </ac:spMkLst>
        </pc:spChg>
      </pc:sldChg>
      <pc:sldChg chg="delSp modSp new mod">
        <pc:chgData name="Raphael Biermann" userId="93dd8858-5dd7-4683-bd1b-9a42104c33ea" providerId="ADAL" clId="{FDE2362B-4F42-B548-A761-732CA02ABDD3}" dt="2021-04-12T12:46:26.113" v="15358" actId="20577"/>
        <pc:sldMkLst>
          <pc:docMk/>
          <pc:sldMk cId="2792344335" sldId="290"/>
        </pc:sldMkLst>
        <pc:spChg chg="del">
          <ac:chgData name="Raphael Biermann" userId="93dd8858-5dd7-4683-bd1b-9a42104c33ea" providerId="ADAL" clId="{FDE2362B-4F42-B548-A761-732CA02ABDD3}" dt="2021-04-02T07:44:24.239" v="6036" actId="478"/>
          <ac:spMkLst>
            <pc:docMk/>
            <pc:sldMk cId="2792344335" sldId="290"/>
            <ac:spMk id="2" creationId="{D234B87B-B45A-AF43-A0C6-ECD1AB40CBBC}"/>
          </ac:spMkLst>
        </pc:spChg>
        <pc:spChg chg="mod">
          <ac:chgData name="Raphael Biermann" userId="93dd8858-5dd7-4683-bd1b-9a42104c33ea" providerId="ADAL" clId="{FDE2362B-4F42-B548-A761-732CA02ABDD3}" dt="2021-04-12T12:46:26.113" v="15358" actId="20577"/>
          <ac:spMkLst>
            <pc:docMk/>
            <pc:sldMk cId="2792344335" sldId="290"/>
            <ac:spMk id="3" creationId="{F495540F-0D88-214A-B9D5-3D46468966FE}"/>
          </ac:spMkLst>
        </pc:spChg>
      </pc:sldChg>
      <pc:sldChg chg="delSp modSp new mod">
        <pc:chgData name="Raphael Biermann" userId="93dd8858-5dd7-4683-bd1b-9a42104c33ea" providerId="ADAL" clId="{FDE2362B-4F42-B548-A761-732CA02ABDD3}" dt="2021-04-12T12:53:29.095" v="15383" actId="20577"/>
        <pc:sldMkLst>
          <pc:docMk/>
          <pc:sldMk cId="1263834916" sldId="291"/>
        </pc:sldMkLst>
        <pc:spChg chg="del">
          <ac:chgData name="Raphael Biermann" userId="93dd8858-5dd7-4683-bd1b-9a42104c33ea" providerId="ADAL" clId="{FDE2362B-4F42-B548-A761-732CA02ABDD3}" dt="2021-04-07T12:32:18.863" v="10621" actId="478"/>
          <ac:spMkLst>
            <pc:docMk/>
            <pc:sldMk cId="1263834916" sldId="291"/>
            <ac:spMk id="2" creationId="{F49A02C8-53A2-1248-BB19-15E5139372E0}"/>
          </ac:spMkLst>
        </pc:spChg>
        <pc:spChg chg="mod">
          <ac:chgData name="Raphael Biermann" userId="93dd8858-5dd7-4683-bd1b-9a42104c33ea" providerId="ADAL" clId="{FDE2362B-4F42-B548-A761-732CA02ABDD3}" dt="2021-04-12T12:53:29.095" v="15383" actId="20577"/>
          <ac:spMkLst>
            <pc:docMk/>
            <pc:sldMk cId="1263834916" sldId="291"/>
            <ac:spMk id="3" creationId="{F94E0702-C60D-9E4A-B25C-45BDFBAAC826}"/>
          </ac:spMkLst>
        </pc:spChg>
      </pc:sldChg>
      <pc:sldChg chg="delSp modSp new mod">
        <pc:chgData name="Raphael Biermann" userId="93dd8858-5dd7-4683-bd1b-9a42104c33ea" providerId="ADAL" clId="{FDE2362B-4F42-B548-A761-732CA02ABDD3}" dt="2021-04-09T09:13:01.657" v="15347" actId="20577"/>
        <pc:sldMkLst>
          <pc:docMk/>
          <pc:sldMk cId="1200780750" sldId="292"/>
        </pc:sldMkLst>
        <pc:spChg chg="del">
          <ac:chgData name="Raphael Biermann" userId="93dd8858-5dd7-4683-bd1b-9a42104c33ea" providerId="ADAL" clId="{FDE2362B-4F42-B548-A761-732CA02ABDD3}" dt="2021-04-07T12:36:26.866" v="10850" actId="478"/>
          <ac:spMkLst>
            <pc:docMk/>
            <pc:sldMk cId="1200780750" sldId="292"/>
            <ac:spMk id="2" creationId="{83AA202A-9B73-3044-A6C6-8F58886B3242}"/>
          </ac:spMkLst>
        </pc:spChg>
        <pc:spChg chg="mod">
          <ac:chgData name="Raphael Biermann" userId="93dd8858-5dd7-4683-bd1b-9a42104c33ea" providerId="ADAL" clId="{FDE2362B-4F42-B548-A761-732CA02ABDD3}" dt="2021-04-09T09:13:01.657" v="15347" actId="20577"/>
          <ac:spMkLst>
            <pc:docMk/>
            <pc:sldMk cId="1200780750" sldId="292"/>
            <ac:spMk id="3" creationId="{B78EF7DE-A355-334B-9632-3539A61ABF1A}"/>
          </ac:spMkLst>
        </pc:spChg>
      </pc:sldChg>
      <pc:sldChg chg="delSp modSp new mod">
        <pc:chgData name="Raphael Biermann" userId="93dd8858-5dd7-4683-bd1b-9a42104c33ea" providerId="ADAL" clId="{FDE2362B-4F42-B548-A761-732CA02ABDD3}" dt="2021-04-12T12:58:05.934" v="15404" actId="20577"/>
        <pc:sldMkLst>
          <pc:docMk/>
          <pc:sldMk cId="796259624" sldId="293"/>
        </pc:sldMkLst>
        <pc:spChg chg="del">
          <ac:chgData name="Raphael Biermann" userId="93dd8858-5dd7-4683-bd1b-9a42104c33ea" providerId="ADAL" clId="{FDE2362B-4F42-B548-A761-732CA02ABDD3}" dt="2021-04-07T14:27:28.009" v="13095" actId="478"/>
          <ac:spMkLst>
            <pc:docMk/>
            <pc:sldMk cId="796259624" sldId="293"/>
            <ac:spMk id="2" creationId="{76C41E09-C2C6-A447-89BD-56C43C6169EE}"/>
          </ac:spMkLst>
        </pc:spChg>
        <pc:spChg chg="mod">
          <ac:chgData name="Raphael Biermann" userId="93dd8858-5dd7-4683-bd1b-9a42104c33ea" providerId="ADAL" clId="{FDE2362B-4F42-B548-A761-732CA02ABDD3}" dt="2021-04-12T12:58:05.934" v="15404" actId="20577"/>
          <ac:spMkLst>
            <pc:docMk/>
            <pc:sldMk cId="796259624" sldId="293"/>
            <ac:spMk id="3" creationId="{1FBD79B7-D5F0-3148-BAFD-AF1F749DAF0C}"/>
          </ac:spMkLst>
        </pc:spChg>
      </pc:sldChg>
      <pc:sldChg chg="delSp modSp new mod">
        <pc:chgData name="Raphael Biermann" userId="93dd8858-5dd7-4683-bd1b-9a42104c33ea" providerId="ADAL" clId="{FDE2362B-4F42-B548-A761-732CA02ABDD3}" dt="2021-04-12T12:59:13.946" v="15408" actId="20577"/>
        <pc:sldMkLst>
          <pc:docMk/>
          <pc:sldMk cId="209572416" sldId="294"/>
        </pc:sldMkLst>
        <pc:spChg chg="del">
          <ac:chgData name="Raphael Biermann" userId="93dd8858-5dd7-4683-bd1b-9a42104c33ea" providerId="ADAL" clId="{FDE2362B-4F42-B548-A761-732CA02ABDD3}" dt="2021-04-07T15:07:59.917" v="14862" actId="478"/>
          <ac:spMkLst>
            <pc:docMk/>
            <pc:sldMk cId="209572416" sldId="294"/>
            <ac:spMk id="2" creationId="{27C52900-B9F2-A44F-8A94-E88E09496E75}"/>
          </ac:spMkLst>
        </pc:spChg>
        <pc:spChg chg="mod">
          <ac:chgData name="Raphael Biermann" userId="93dd8858-5dd7-4683-bd1b-9a42104c33ea" providerId="ADAL" clId="{FDE2362B-4F42-B548-A761-732CA02ABDD3}" dt="2021-04-12T12:59:13.946" v="15408" actId="20577"/>
          <ac:spMkLst>
            <pc:docMk/>
            <pc:sldMk cId="209572416" sldId="294"/>
            <ac:spMk id="3" creationId="{5C63F650-EF65-1B4D-8491-8FD58DC54C26}"/>
          </ac:spMkLst>
        </pc:spChg>
      </pc:sldChg>
      <pc:sldChg chg="delSp modSp new mod">
        <pc:chgData name="Raphael Biermann" userId="93dd8858-5dd7-4683-bd1b-9a42104c33ea" providerId="ADAL" clId="{FDE2362B-4F42-B548-A761-732CA02ABDD3}" dt="2021-04-09T07:41:41.656" v="15009" actId="14100"/>
        <pc:sldMkLst>
          <pc:docMk/>
          <pc:sldMk cId="1815312178" sldId="295"/>
        </pc:sldMkLst>
        <pc:spChg chg="del">
          <ac:chgData name="Raphael Biermann" userId="93dd8858-5dd7-4683-bd1b-9a42104c33ea" providerId="ADAL" clId="{FDE2362B-4F42-B548-A761-732CA02ABDD3}" dt="2021-04-09T07:41:34.188" v="15007" actId="478"/>
          <ac:spMkLst>
            <pc:docMk/>
            <pc:sldMk cId="1815312178" sldId="295"/>
            <ac:spMk id="2" creationId="{B32B0787-B8DA-FC4A-8F52-CED678F8DB4D}"/>
          </ac:spMkLst>
        </pc:spChg>
        <pc:spChg chg="mod">
          <ac:chgData name="Raphael Biermann" userId="93dd8858-5dd7-4683-bd1b-9a42104c33ea" providerId="ADAL" clId="{FDE2362B-4F42-B548-A761-732CA02ABDD3}" dt="2021-04-09T07:41:41.656" v="15009" actId="14100"/>
          <ac:spMkLst>
            <pc:docMk/>
            <pc:sldMk cId="1815312178" sldId="295"/>
            <ac:spMk id="3" creationId="{BA02F9F8-DFF5-7448-B2E8-31D99AF4448F}"/>
          </ac:spMkLst>
        </pc:spChg>
      </pc:sldChg>
    </pc:docChg>
  </pc:docChgLst>
  <pc:docChgLst>
    <pc:chgData name="Raphael Biermann" userId="0b6879c3-ad9d-4c76-a65b-7eaeec611f1c" providerId="ADAL" clId="{94E1439A-391F-4C01-8961-DAB36EF3D010}"/>
    <pc:docChg chg="custSel addSld modSld modSection">
      <pc:chgData name="Raphael Biermann" userId="0b6879c3-ad9d-4c76-a65b-7eaeec611f1c" providerId="ADAL" clId="{94E1439A-391F-4C01-8961-DAB36EF3D010}" dt="2021-04-29T15:30:22.039" v="22" actId="14100"/>
      <pc:docMkLst>
        <pc:docMk/>
      </pc:docMkLst>
      <pc:sldChg chg="addSp delSp modSp new mod">
        <pc:chgData name="Raphael Biermann" userId="0b6879c3-ad9d-4c76-a65b-7eaeec611f1c" providerId="ADAL" clId="{94E1439A-391F-4C01-8961-DAB36EF3D010}" dt="2021-04-29T15:30:22.039" v="22" actId="14100"/>
        <pc:sldMkLst>
          <pc:docMk/>
          <pc:sldMk cId="3002515742" sldId="307"/>
        </pc:sldMkLst>
        <pc:spChg chg="del">
          <ac:chgData name="Raphael Biermann" userId="0b6879c3-ad9d-4c76-a65b-7eaeec611f1c" providerId="ADAL" clId="{94E1439A-391F-4C01-8961-DAB36EF3D010}" dt="2021-04-29T15:29:43.122" v="1" actId="478"/>
          <ac:spMkLst>
            <pc:docMk/>
            <pc:sldMk cId="3002515742" sldId="307"/>
            <ac:spMk id="2" creationId="{3C879C3E-9C61-4B3A-B236-6633D7F3A5BB}"/>
          </ac:spMkLst>
        </pc:spChg>
        <pc:spChg chg="mod">
          <ac:chgData name="Raphael Biermann" userId="0b6879c3-ad9d-4c76-a65b-7eaeec611f1c" providerId="ADAL" clId="{94E1439A-391F-4C01-8961-DAB36EF3D010}" dt="2021-04-29T15:30:22.039" v="22" actId="14100"/>
          <ac:spMkLst>
            <pc:docMk/>
            <pc:sldMk cId="3002515742" sldId="307"/>
            <ac:spMk id="3" creationId="{68EE3EFF-2D73-4E89-A84D-DEEB45847764}"/>
          </ac:spMkLst>
        </pc:spChg>
        <pc:spChg chg="add mod">
          <ac:chgData name="Raphael Biermann" userId="0b6879c3-ad9d-4c76-a65b-7eaeec611f1c" providerId="ADAL" clId="{94E1439A-391F-4C01-8961-DAB36EF3D010}" dt="2021-04-29T15:30:19.790" v="21" actId="1076"/>
          <ac:spMkLst>
            <pc:docMk/>
            <pc:sldMk cId="3002515742" sldId="307"/>
            <ac:spMk id="4" creationId="{E79D123D-8639-47D4-8F21-CA282AF34AD4}"/>
          </ac:spMkLst>
        </pc:spChg>
        <pc:picChg chg="add mod">
          <ac:chgData name="Raphael Biermann" userId="0b6879c3-ad9d-4c76-a65b-7eaeec611f1c" providerId="ADAL" clId="{94E1439A-391F-4C01-8961-DAB36EF3D010}" dt="2021-04-29T15:29:52.036" v="5" actId="1076"/>
          <ac:picMkLst>
            <pc:docMk/>
            <pc:sldMk cId="3002515742" sldId="307"/>
            <ac:picMk id="1026" creationId="{58C61733-D92E-40C4-BFEC-9BA0112159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3128-694A-4002-B76B-9B212D0B9575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DBC6-0E14-444E-A1E3-40CE29461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3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4DBC6-0E14-444E-A1E3-40CE29461AA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3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4DBC6-0E14-444E-A1E3-40CE29461AA3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56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4DBC6-0E14-444E-A1E3-40CE29461AA3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2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4DBC6-0E14-444E-A1E3-40CE29461AA3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3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4DBC6-0E14-444E-A1E3-40CE29461AA3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80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64C1-CE2C-4E07-B127-C4BDA07A7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D0FFA-3408-4CF7-AB0B-41699475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8653A-CAB3-487A-9A81-EB48B15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26C9E-C57C-4B50-9801-94CA70CA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C6F49-82E2-4867-BE09-E4E57051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53A17-F613-4C48-B44D-AAAE750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9530BF-4EF0-4175-98D1-95CCBE57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F9FAD-4952-45AE-991A-64358DE7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A94A0-A0A8-49A1-8E7E-68A0109B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2EF3D-A485-4A57-B583-536237B2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EAF9D3-9DC7-4EE3-8080-9CECE2C0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C27EB8-8822-42D1-A1E7-DD7B07CD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8B4-2126-4853-9538-4C05661D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AC7BF-6075-4A55-93D8-C4A8B32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AD7D0-8CA6-40FF-8085-84FC5539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9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F7831-A9E4-4431-A4E6-68DD6F04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38B11-57EE-42AC-A6EC-EE490FAC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5750A9-50D1-4CD4-994C-66699F80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43532-7262-40EC-856F-368E5731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E00A2-E662-42E1-A8A4-F31807A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4CBD6-AEC1-4288-95D1-826F2882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40882-4082-4F06-84F1-DB77FBFB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72477-1B28-430D-B213-9AA8B911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C10D5-0D50-4592-9A29-5BD0F4F3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B166D-1D58-4B6D-9353-37420F06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8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CE6A6-776F-4F15-A85B-E1A4F101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34A42-0C95-403A-BD65-F96AB7001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F9B41A-FB8A-4C80-90A0-B5770618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415CAB-E2E3-42B1-BD08-BA33E47B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5DDE2F-1294-4B20-8782-79D40C2D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B0E441-6BDF-4650-8F60-E398CDC6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CE4FB-98F9-40E9-9410-69D114B6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8995C-98A5-4FB5-AE49-56253079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C9DCA-B940-4AD2-BD7C-60747214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A0C6A5-BA93-4E69-B469-2B8E8A1A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0ACB1F-D33C-4156-A6B2-D7C07DEC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F7A279-D6A9-4B5C-84B0-94B4AE89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E3A0FE-2E57-49F4-AED9-158FC73A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9954EA-DEC4-4EB1-ACBA-5E6B22C4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0228-ECED-4E29-8B16-F173C249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42E89-B5B9-4EBA-A0A5-36762BA3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31386B-36FD-4693-97F0-B764777E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ED25F0-21D4-446E-930A-7AE6ED6C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3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22F04C-8FC2-4422-97BF-7A8FBD40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A69E05-412C-4338-A28C-7D24F10E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2FCEF7-1E02-410E-BFB9-9CBE61A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9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5435-97C0-4C26-B6C5-DC681737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10DF1-37EC-4478-A885-36FEC47D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0C46ED-28B3-4662-8ED6-DC5F2811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B7FE5-06A5-43A6-BB88-0CCEF373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0D7C0-719F-47A8-8EB6-D7A1554A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F51D5-1DF3-4DC2-8BE5-BC8DB24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82145-AD75-40F0-97EB-649D345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091590-5298-44C1-825C-334345568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5C911A-623D-45DD-AC54-4341AEF8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7530F-396B-47E0-87EE-1921F75A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6D1D83-C592-4196-B860-49C14AC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AC543-ECF8-4F43-89E0-5187E3E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A437AE-8426-416B-90B2-5847B119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C77269-F793-4AF7-A00F-6FE63ADA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FBA72-250C-4150-BBF6-E15EBB81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1D0A-F73D-4D33-A8BA-9DEED96FE8F0}" type="datetimeFigureOut">
              <a:rPr lang="de-DE" smtClean="0"/>
              <a:t>30.04.21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92029-7DCA-404A-86B9-27B5AE442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6AB88-B644-47D5-B37C-F7AF2CB5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5B3E-F830-4D90-8CB9-3C919670A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riener/easy" TargetMode="External"/><Relationship Id="rId2" Type="http://schemas.openxmlformats.org/officeDocument/2006/relationships/hyperlink" Target="https://github.com/gmeuli/caterpill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riener/lorina" TargetMode="External"/><Relationship Id="rId5" Type="http://schemas.openxmlformats.org/officeDocument/2006/relationships/hyperlink" Target="https://github.com/lsils/bill" TargetMode="External"/><Relationship Id="rId4" Type="http://schemas.openxmlformats.org/officeDocument/2006/relationships/hyperlink" Target="https://github.com/msoeken/kitt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ircuitdesign.com/qflow/welcom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icarus/iverilo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tolemy.berkeley.edu/projects/embedded/mvsi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071F-836C-4835-B5C6-43622BFF6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Synthesetools</a:t>
            </a:r>
          </a:p>
        </p:txBody>
      </p:sp>
    </p:spTree>
    <p:extLst>
      <p:ext uri="{BB962C8B-B14F-4D97-AF65-F5344CB8AC3E}">
        <p14:creationId xmlns:p14="http://schemas.microsoft.com/office/powerpoint/2010/main" val="200270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AB915-00B8-447D-B25F-827D5923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2"/>
            <a:ext cx="10515600" cy="6529136"/>
          </a:xfrm>
        </p:spPr>
        <p:txBody>
          <a:bodyPr>
            <a:normAutofit lnSpcReduction="10000"/>
          </a:bodyPr>
          <a:lstStyle/>
          <a:p>
            <a:r>
              <a:rPr lang="de-DE" sz="2000" dirty="0" err="1"/>
              <a:t>fsm</a:t>
            </a:r>
            <a:endParaRPr lang="de-DE" sz="2000" dirty="0"/>
          </a:p>
          <a:p>
            <a:pPr lvl="1"/>
            <a:r>
              <a:rPr lang="de-DE" sz="2000" dirty="0"/>
              <a:t>Zustandsautomaten finden und optimieren</a:t>
            </a:r>
          </a:p>
          <a:p>
            <a:pPr lvl="1"/>
            <a:r>
              <a:rPr lang="de-DE" sz="2000" dirty="0"/>
              <a:t>Danach nochmal </a:t>
            </a:r>
            <a:r>
              <a:rPr lang="de-DE" sz="2000" dirty="0" err="1"/>
              <a:t>opt</a:t>
            </a:r>
            <a:r>
              <a:rPr lang="de-DE" sz="2000" dirty="0"/>
              <a:t> aufrufen</a:t>
            </a:r>
          </a:p>
          <a:p>
            <a:r>
              <a:rPr lang="de-DE" sz="2000" dirty="0" err="1"/>
              <a:t>memory</a:t>
            </a:r>
            <a:endParaRPr lang="de-DE" sz="2000" dirty="0"/>
          </a:p>
          <a:p>
            <a:pPr lvl="1"/>
            <a:r>
              <a:rPr lang="de-DE" sz="2000" dirty="0"/>
              <a:t>Speicher in D-Flipflops und </a:t>
            </a:r>
            <a:r>
              <a:rPr lang="de-DE" sz="2000" dirty="0" err="1"/>
              <a:t>Dekodierer</a:t>
            </a:r>
            <a:r>
              <a:rPr lang="de-DE" sz="2000" dirty="0"/>
              <a:t> konvertieren</a:t>
            </a:r>
          </a:p>
          <a:p>
            <a:pPr lvl="1"/>
            <a:r>
              <a:rPr lang="de-DE" sz="2000" dirty="0"/>
              <a:t>Danach nochmal </a:t>
            </a:r>
            <a:r>
              <a:rPr lang="de-DE" sz="2000" dirty="0" err="1"/>
              <a:t>opt</a:t>
            </a:r>
            <a:r>
              <a:rPr lang="de-DE" sz="2000" dirty="0"/>
              <a:t> aufrufen</a:t>
            </a:r>
          </a:p>
          <a:p>
            <a:r>
              <a:rPr lang="de-DE" sz="2000" dirty="0" err="1"/>
              <a:t>techmap</a:t>
            </a:r>
            <a:r>
              <a:rPr lang="de-DE" sz="2000" dirty="0"/>
              <a:t> [-</a:t>
            </a:r>
            <a:r>
              <a:rPr lang="de-DE" sz="2000" dirty="0" err="1"/>
              <a:t>map</a:t>
            </a:r>
            <a:r>
              <a:rPr lang="de-DE" sz="2000" dirty="0"/>
              <a:t> </a:t>
            </a:r>
            <a:r>
              <a:rPr lang="de-DE" sz="2000" dirty="0" err="1"/>
              <a:t>customtechmap.v</a:t>
            </a:r>
            <a:r>
              <a:rPr lang="de-DE" sz="2000" dirty="0"/>
              <a:t>]</a:t>
            </a:r>
          </a:p>
          <a:p>
            <a:pPr lvl="1"/>
            <a:r>
              <a:rPr lang="de-DE" sz="2000" dirty="0"/>
              <a:t>Mapping zu (interner) Zell-Bibliothek (überschreiben?)</a:t>
            </a:r>
          </a:p>
          <a:p>
            <a:r>
              <a:rPr lang="de-DE" sz="2000" dirty="0" err="1"/>
              <a:t>dfflibmap</a:t>
            </a:r>
            <a:r>
              <a:rPr lang="de-DE" sz="2000" dirty="0"/>
              <a:t> –</a:t>
            </a:r>
            <a:r>
              <a:rPr lang="de-DE" sz="2000" dirty="0" err="1"/>
              <a:t>liberty</a:t>
            </a:r>
            <a:r>
              <a:rPr lang="de-DE" sz="2000" dirty="0"/>
              <a:t> </a:t>
            </a:r>
            <a:r>
              <a:rPr lang="de-DE" sz="2000" dirty="0" err="1"/>
              <a:t>mycells.lib</a:t>
            </a:r>
            <a:endParaRPr lang="de-DE" sz="2000" dirty="0"/>
          </a:p>
          <a:p>
            <a:pPr lvl="1"/>
            <a:r>
              <a:rPr lang="de-DE" sz="2000" dirty="0"/>
              <a:t>Flip-Flops auf </a:t>
            </a:r>
            <a:r>
              <a:rPr lang="de-DE" sz="2000" dirty="0" err="1"/>
              <a:t>Cell</a:t>
            </a:r>
            <a:r>
              <a:rPr lang="de-DE" sz="2000" dirty="0"/>
              <a:t>-Library </a:t>
            </a:r>
            <a:r>
              <a:rPr lang="de-DE" sz="2000" dirty="0" err="1"/>
              <a:t>mappen</a:t>
            </a:r>
            <a:r>
              <a:rPr lang="de-DE" sz="2000" dirty="0"/>
              <a:t> (FHDO Liberty bspw.)</a:t>
            </a:r>
          </a:p>
          <a:p>
            <a:r>
              <a:rPr lang="de-DE" sz="2000" dirty="0" err="1"/>
              <a:t>abc</a:t>
            </a:r>
            <a:r>
              <a:rPr lang="de-DE" sz="2000" dirty="0"/>
              <a:t> –</a:t>
            </a:r>
            <a:r>
              <a:rPr lang="de-DE" sz="2000" dirty="0" err="1"/>
              <a:t>liberty</a:t>
            </a:r>
            <a:r>
              <a:rPr lang="de-DE" sz="2000" dirty="0"/>
              <a:t> </a:t>
            </a:r>
            <a:r>
              <a:rPr lang="de-DE" sz="2000" dirty="0" err="1"/>
              <a:t>mycells.lib</a:t>
            </a:r>
            <a:endParaRPr lang="de-DE" sz="2000" dirty="0"/>
          </a:p>
          <a:p>
            <a:pPr lvl="1"/>
            <a:r>
              <a:rPr lang="de-DE" sz="2000" dirty="0"/>
              <a:t>Kombinatorische Logik auf </a:t>
            </a:r>
            <a:r>
              <a:rPr lang="de-DE" sz="2000" dirty="0" err="1"/>
              <a:t>Cell</a:t>
            </a:r>
            <a:r>
              <a:rPr lang="de-DE" sz="2000" dirty="0"/>
              <a:t>-Library </a:t>
            </a:r>
            <a:r>
              <a:rPr lang="de-DE" sz="2000" dirty="0" err="1"/>
              <a:t>mappen</a:t>
            </a:r>
            <a:r>
              <a:rPr lang="de-DE" sz="2000" dirty="0"/>
              <a:t> (FHDO Liberty)</a:t>
            </a:r>
          </a:p>
          <a:p>
            <a:r>
              <a:rPr lang="de-DE" sz="2000" dirty="0"/>
              <a:t>clean</a:t>
            </a:r>
          </a:p>
          <a:p>
            <a:pPr lvl="1"/>
            <a:r>
              <a:rPr lang="de-DE" sz="2000" dirty="0"/>
              <a:t>Ungenutzte </a:t>
            </a:r>
            <a:r>
              <a:rPr lang="de-DE" sz="2000" dirty="0" err="1"/>
              <a:t>Wires</a:t>
            </a:r>
            <a:r>
              <a:rPr lang="de-DE" sz="2000" dirty="0"/>
              <a:t> und Zellen löschen</a:t>
            </a:r>
          </a:p>
          <a:p>
            <a:r>
              <a:rPr lang="de-DE" sz="2000" dirty="0" err="1"/>
              <a:t>write_blif</a:t>
            </a:r>
            <a:r>
              <a:rPr lang="de-DE" sz="2000" dirty="0"/>
              <a:t> </a:t>
            </a:r>
            <a:r>
              <a:rPr lang="de-DE" sz="2000" dirty="0" err="1"/>
              <a:t>synth.blif</a:t>
            </a:r>
            <a:endParaRPr lang="de-DE" sz="2000" dirty="0"/>
          </a:p>
          <a:p>
            <a:pPr lvl="1"/>
            <a:r>
              <a:rPr lang="de-DE" sz="2000" dirty="0"/>
              <a:t>Design in BLIF Format schreiben</a:t>
            </a:r>
          </a:p>
          <a:p>
            <a:r>
              <a:rPr lang="de-DE" sz="2000" b="1" dirty="0"/>
              <a:t>Optional: </a:t>
            </a:r>
            <a:r>
              <a:rPr lang="de-DE" sz="2000" dirty="0" err="1"/>
              <a:t>show</a:t>
            </a:r>
            <a:r>
              <a:rPr lang="de-DE" sz="2000" dirty="0"/>
              <a:t> –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ps</a:t>
            </a:r>
            <a:r>
              <a:rPr lang="de-DE" sz="2000" dirty="0"/>
              <a:t> –</a:t>
            </a:r>
            <a:r>
              <a:rPr lang="de-DE" sz="2000" dirty="0" err="1"/>
              <a:t>viewer</a:t>
            </a:r>
            <a:r>
              <a:rPr lang="de-DE" sz="2000" dirty="0"/>
              <a:t> </a:t>
            </a:r>
            <a:r>
              <a:rPr lang="de-DE" sz="2000" dirty="0" err="1"/>
              <a:t>gv</a:t>
            </a:r>
            <a:endParaRPr lang="de-DE" sz="2000" dirty="0"/>
          </a:p>
          <a:p>
            <a:pPr lvl="1"/>
            <a:r>
              <a:rPr lang="de-DE" sz="2000" dirty="0"/>
              <a:t>Visuelle Darstellung</a:t>
            </a:r>
          </a:p>
          <a:p>
            <a:pPr lvl="1"/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3538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1CDA4-D8D3-40A7-B513-5F45F0B7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7" y="0"/>
            <a:ext cx="10515600" cy="1325563"/>
          </a:xfrm>
        </p:spPr>
        <p:txBody>
          <a:bodyPr/>
          <a:lstStyle/>
          <a:p>
            <a:r>
              <a:rPr lang="de-DE"/>
              <a:t>Beispiel: D-Flipflop mit FHDO Liberty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D718E-FE13-44DB-A49B-F58B0824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7" y="1376446"/>
            <a:ext cx="77764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.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RisingEdge_DFlipFlop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inputs</a:t>
            </a:r>
            <a:r>
              <a:rPr lang="de-DE"/>
              <a:t> D </a:t>
            </a:r>
            <a:r>
              <a:rPr lang="de-DE" err="1"/>
              <a:t>clk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outputs</a:t>
            </a:r>
            <a:r>
              <a:rPr lang="de-DE"/>
              <a:t> Q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false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true</a:t>
            </a:r>
            <a:endParaRPr lang="de-DE"/>
          </a:p>
          <a:p>
            <a:r>
              <a:rPr lang="de-DE"/>
              <a:t>1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undef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subckt</a:t>
            </a:r>
            <a:r>
              <a:rPr lang="de-DE"/>
              <a:t> CC_DFF CLK=</a:t>
            </a:r>
            <a:r>
              <a:rPr lang="de-DE" err="1"/>
              <a:t>clk</a:t>
            </a:r>
            <a:r>
              <a:rPr lang="de-DE"/>
              <a:t> D=D Q=Q RN=$</a:t>
            </a:r>
            <a:r>
              <a:rPr lang="de-DE" err="1"/>
              <a:t>true</a:t>
            </a:r>
            <a:r>
              <a:rPr lang="de-DE"/>
              <a:t> SN=$</a:t>
            </a:r>
            <a:r>
              <a:rPr lang="de-DE" err="1"/>
              <a:t>true</a:t>
            </a:r>
            <a:endParaRPr lang="de-DE"/>
          </a:p>
          <a:p>
            <a:r>
              <a:rPr lang="de-DE"/>
              <a:t>.end</a:t>
            </a:r>
          </a:p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99E235-2D67-4C8A-BEEC-CFBFD3E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25" y="1022852"/>
            <a:ext cx="3417911" cy="3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047B-5D31-4F5D-9063-2691C491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VHDL Parser für </a:t>
            </a:r>
            <a:r>
              <a:rPr lang="de-DE" err="1"/>
              <a:t>Yosys</a:t>
            </a:r>
            <a:r>
              <a:rPr lang="de-DE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C7846-CE95-4326-8BEA-133F5FB2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ghdlsynth</a:t>
            </a:r>
            <a:r>
              <a:rPr lang="de-DE" dirty="0"/>
              <a:t> – </a:t>
            </a:r>
            <a:r>
              <a:rPr lang="de-DE" dirty="0" err="1"/>
              <a:t>Simulatorparser</a:t>
            </a:r>
            <a:r>
              <a:rPr lang="de-DE" dirty="0"/>
              <a:t>, unterstützt nicht alle Funktionen</a:t>
            </a:r>
          </a:p>
          <a:p>
            <a:pPr lvl="1"/>
            <a:r>
              <a:rPr lang="de-DE" dirty="0"/>
              <a:t>Mixed-Language möglich (VHDL-</a:t>
            </a:r>
            <a:r>
              <a:rPr lang="de-DE" dirty="0" err="1"/>
              <a:t>Verilog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Auch eigenes Synthesetool (Experimentell)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Yosys</a:t>
            </a:r>
            <a:r>
              <a:rPr lang="de-DE" dirty="0"/>
              <a:t> FPGA-</a:t>
            </a:r>
            <a:r>
              <a:rPr lang="de-DE" dirty="0" err="1"/>
              <a:t>Toolchain</a:t>
            </a:r>
            <a:r>
              <a:rPr lang="de-DE" dirty="0"/>
              <a:t> enthalten</a:t>
            </a:r>
          </a:p>
        </p:txBody>
      </p:sp>
    </p:spTree>
    <p:extLst>
      <p:ext uri="{BB962C8B-B14F-4D97-AF65-F5344CB8AC3E}">
        <p14:creationId xmlns:p14="http://schemas.microsoft.com/office/powerpoint/2010/main" val="360911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2AB77-11A6-4CEC-AA75-62693FF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ODIN II (</a:t>
            </a:r>
            <a:r>
              <a:rPr lang="de-DE" err="1"/>
              <a:t>Jamieson</a:t>
            </a:r>
            <a:r>
              <a:rPr lang="de-DE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1522E-CA06-499A-AD26-FF72C570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Synthesetool, Teil von </a:t>
            </a:r>
            <a:r>
              <a:rPr lang="de-DE" dirty="0" err="1"/>
              <a:t>Verilog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-Routing</a:t>
            </a:r>
          </a:p>
          <a:p>
            <a:r>
              <a:rPr lang="de-DE" dirty="0"/>
              <a:t>Im Flow mit ABC und VPR (siehe VTR)</a:t>
            </a:r>
          </a:p>
          <a:p>
            <a:r>
              <a:rPr lang="de-DE" dirty="0"/>
              <a:t>Input:</a:t>
            </a:r>
          </a:p>
          <a:p>
            <a:pPr lvl="1"/>
            <a:r>
              <a:rPr lang="de-DE" dirty="0" err="1"/>
              <a:t>Verilog</a:t>
            </a:r>
            <a:r>
              <a:rPr lang="de-DE" dirty="0"/>
              <a:t> (Auf großenteils </a:t>
            </a:r>
            <a:r>
              <a:rPr lang="de-DE" dirty="0" err="1"/>
              <a:t>synthetisierbares</a:t>
            </a:r>
            <a:r>
              <a:rPr lang="de-DE" dirty="0"/>
              <a:t> limitiert) (https://</a:t>
            </a:r>
            <a:r>
              <a:rPr lang="de-DE" dirty="0" err="1"/>
              <a:t>docs.verilogtorouting.org</a:t>
            </a:r>
            <a:r>
              <a:rPr lang="de-DE" dirty="0"/>
              <a:t>/en/</a:t>
            </a:r>
            <a:r>
              <a:rPr lang="de-DE" dirty="0" err="1"/>
              <a:t>latest</a:t>
            </a:r>
            <a:r>
              <a:rPr lang="de-DE" dirty="0"/>
              <a:t>/</a:t>
            </a:r>
            <a:r>
              <a:rPr lang="de-DE" dirty="0" err="1"/>
              <a:t>odin</a:t>
            </a:r>
            <a:r>
              <a:rPr lang="de-DE" dirty="0"/>
              <a:t>/</a:t>
            </a:r>
            <a:r>
              <a:rPr lang="de-DE" dirty="0" err="1"/>
              <a:t>verilog_support</a:t>
            </a:r>
            <a:r>
              <a:rPr lang="de-DE" dirty="0"/>
              <a:t>/)</a:t>
            </a:r>
          </a:p>
          <a:p>
            <a:pPr lvl="1"/>
            <a:r>
              <a:rPr lang="de-DE" dirty="0"/>
              <a:t>BLIF</a:t>
            </a:r>
          </a:p>
          <a:p>
            <a:r>
              <a:rPr lang="de-DE" dirty="0"/>
              <a:t>Output:</a:t>
            </a:r>
          </a:p>
          <a:p>
            <a:pPr lvl="1"/>
            <a:r>
              <a:rPr lang="de-DE" b="1" dirty="0"/>
              <a:t>BLIF</a:t>
            </a:r>
          </a:p>
        </p:txBody>
      </p:sp>
    </p:spTree>
    <p:extLst>
      <p:ext uri="{BB962C8B-B14F-4D97-AF65-F5344CB8AC3E}">
        <p14:creationId xmlns:p14="http://schemas.microsoft.com/office/powerpoint/2010/main" val="147240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092D-A1F1-4DD3-81D4-901422F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EPFL </a:t>
            </a:r>
            <a:r>
              <a:rPr lang="de-DE" err="1"/>
              <a:t>Logic</a:t>
            </a:r>
            <a:r>
              <a:rPr lang="de-DE"/>
              <a:t> Synthesis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462DE-6F32-40CB-B39A-D65C12B3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C++ Bibliotheken für die Entwicklung von Applikationen zur Logik Synthese (Sammlung)</a:t>
            </a:r>
          </a:p>
          <a:p>
            <a:r>
              <a:rPr lang="de-DE"/>
              <a:t>Nutzen für die Lösung von Synthese-Problemen</a:t>
            </a:r>
          </a:p>
          <a:p>
            <a:pPr lvl="1"/>
            <a:r>
              <a:rPr lang="de-DE"/>
              <a:t>Sat-Solver</a:t>
            </a:r>
          </a:p>
          <a:p>
            <a:r>
              <a:rPr lang="de-DE"/>
              <a:t>Algorithmen:</a:t>
            </a:r>
          </a:p>
          <a:p>
            <a:pPr lvl="1"/>
            <a:r>
              <a:rPr lang="de-DE" err="1"/>
              <a:t>Caterpiller</a:t>
            </a:r>
            <a:r>
              <a:rPr lang="de-DE"/>
              <a:t> (</a:t>
            </a:r>
            <a:r>
              <a:rPr lang="de-DE">
                <a:hlinkClick r:id="rId2"/>
              </a:rPr>
              <a:t>https://github.com/gmeuli/caterpillar</a:t>
            </a:r>
            <a:r>
              <a:rPr lang="de-DE"/>
              <a:t>) (ABC, </a:t>
            </a:r>
            <a:r>
              <a:rPr lang="de-DE" err="1"/>
              <a:t>MiniSat</a:t>
            </a:r>
            <a:r>
              <a:rPr lang="de-DE"/>
              <a:t>..), </a:t>
            </a:r>
            <a:r>
              <a:rPr lang="de-DE" err="1"/>
              <a:t>solver</a:t>
            </a:r>
            <a:endParaRPr lang="de-DE"/>
          </a:p>
          <a:p>
            <a:pPr lvl="1"/>
            <a:r>
              <a:rPr lang="de-DE"/>
              <a:t>easy </a:t>
            </a:r>
            <a:r>
              <a:rPr lang="de-DE">
                <a:hlinkClick r:id="rId3"/>
              </a:rPr>
              <a:t>https://github.com/hriener/easy</a:t>
            </a:r>
            <a:endParaRPr lang="de-DE"/>
          </a:p>
          <a:p>
            <a:pPr lvl="1"/>
            <a:r>
              <a:rPr lang="de-DE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Kitty</a:t>
            </a:r>
            <a:r>
              <a:rPr lang="de-DE"/>
              <a:t> </a:t>
            </a:r>
            <a:r>
              <a:rPr lang="de-DE">
                <a:hlinkClick r:id="rId4"/>
              </a:rPr>
              <a:t>https://github.com/msoeken/kitty</a:t>
            </a:r>
            <a:r>
              <a:rPr lang="de-DE"/>
              <a:t> Truth-</a:t>
            </a:r>
            <a:r>
              <a:rPr lang="de-DE" err="1"/>
              <a:t>table</a:t>
            </a:r>
            <a:r>
              <a:rPr lang="de-DE"/>
              <a:t> </a:t>
            </a:r>
            <a:r>
              <a:rPr lang="de-DE" err="1"/>
              <a:t>generator</a:t>
            </a:r>
            <a:endParaRPr lang="de-DE"/>
          </a:p>
          <a:p>
            <a:pPr lvl="1"/>
            <a:r>
              <a:rPr lang="de-DE"/>
              <a:t>Bill </a:t>
            </a:r>
            <a:r>
              <a:rPr lang="de-DE">
                <a:hlinkClick r:id="rId5"/>
              </a:rPr>
              <a:t>https://github.com/lsils/bill</a:t>
            </a:r>
            <a:r>
              <a:rPr lang="de-DE"/>
              <a:t> </a:t>
            </a:r>
            <a:r>
              <a:rPr lang="de-DE" err="1"/>
              <a:t>solver</a:t>
            </a:r>
            <a:endParaRPr lang="de-DE"/>
          </a:p>
          <a:p>
            <a:pPr lvl="1"/>
            <a:r>
              <a:rPr lang="de-DE" err="1"/>
              <a:t>Lorina</a:t>
            </a:r>
            <a:r>
              <a:rPr lang="de-DE"/>
              <a:t> </a:t>
            </a:r>
            <a:r>
              <a:rPr lang="de-DE">
                <a:hlinkClick r:id="rId6"/>
              </a:rPr>
              <a:t>https://github.com/hriener/lorina</a:t>
            </a:r>
            <a:r>
              <a:rPr lang="de-DE"/>
              <a:t> Parser für Formate</a:t>
            </a:r>
          </a:p>
          <a:p>
            <a:pPr lvl="1"/>
            <a:r>
              <a:rPr lang="de-DE"/>
              <a:t>… (https://github.com/lsils/lstools-showcase)</a:t>
            </a:r>
          </a:p>
        </p:txBody>
      </p:sp>
    </p:spTree>
    <p:extLst>
      <p:ext uri="{BB962C8B-B14F-4D97-AF65-F5344CB8AC3E}">
        <p14:creationId xmlns:p14="http://schemas.microsoft.com/office/powerpoint/2010/main" val="208945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E4F0F-4A2E-4A3B-8B3E-B425D246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/>
              <a:t>V</a:t>
            </a:r>
            <a:r>
              <a:rPr lang="de-DE" err="1"/>
              <a:t>erilog</a:t>
            </a:r>
            <a:r>
              <a:rPr lang="de-DE"/>
              <a:t>-</a:t>
            </a:r>
            <a:r>
              <a:rPr lang="de-DE" b="1"/>
              <a:t>T</a:t>
            </a:r>
            <a:r>
              <a:rPr lang="de-DE"/>
              <a:t>o-</a:t>
            </a:r>
            <a:r>
              <a:rPr lang="de-DE" b="1"/>
              <a:t>R</a:t>
            </a:r>
            <a:r>
              <a:rPr lang="de-DE"/>
              <a:t>outing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5299C-2E0B-4E34-9D21-0AFA4C18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Kompletter Design Flow mit Rückgriff auf ABC und ODIN II</a:t>
            </a:r>
          </a:p>
          <a:p>
            <a:r>
              <a:rPr lang="de-DE"/>
              <a:t>Input:</a:t>
            </a:r>
          </a:p>
          <a:p>
            <a:pPr lvl="1"/>
            <a:r>
              <a:rPr lang="de-DE" err="1"/>
              <a:t>Verilog</a:t>
            </a:r>
            <a:r>
              <a:rPr lang="de-DE"/>
              <a:t> Beschreibung</a:t>
            </a:r>
          </a:p>
          <a:p>
            <a:pPr lvl="1"/>
            <a:r>
              <a:rPr lang="de-DE"/>
              <a:t>FPGA Beschreibung</a:t>
            </a:r>
          </a:p>
          <a:p>
            <a:r>
              <a:rPr lang="de-DE"/>
              <a:t>Algorithmen:</a:t>
            </a:r>
          </a:p>
          <a:p>
            <a:pPr lvl="1"/>
            <a:r>
              <a:rPr lang="de-DE"/>
              <a:t>Elaboration &amp; Synthesis (ODIN II)</a:t>
            </a:r>
          </a:p>
          <a:p>
            <a:pPr lvl="1"/>
            <a:r>
              <a:rPr lang="en-US"/>
              <a:t>Logic Optimization &amp; Technology Mapping (ABC)</a:t>
            </a:r>
          </a:p>
          <a:p>
            <a:pPr lvl="1"/>
            <a:r>
              <a:rPr lang="en-US"/>
              <a:t>Packing, Placement, Routing &amp; Timing Analysis (VPR (</a:t>
            </a:r>
            <a:r>
              <a:rPr lang="en-US" b="1"/>
              <a:t>V</a:t>
            </a:r>
            <a:r>
              <a:rPr lang="en-US"/>
              <a:t>ersatile </a:t>
            </a:r>
            <a:r>
              <a:rPr lang="en-US" b="1"/>
              <a:t>P</a:t>
            </a:r>
            <a:r>
              <a:rPr lang="en-US"/>
              <a:t>lace and </a:t>
            </a:r>
            <a:r>
              <a:rPr lang="en-US" b="1"/>
              <a:t>R</a:t>
            </a:r>
            <a:r>
              <a:rPr lang="en-US"/>
              <a:t>oute FPGA Mapping))</a:t>
            </a:r>
          </a:p>
          <a:p>
            <a:r>
              <a:rPr lang="en-US"/>
              <a:t>Output:</a:t>
            </a:r>
          </a:p>
          <a:p>
            <a:pPr lvl="1"/>
            <a:r>
              <a:rPr lang="en-US"/>
              <a:t>FPGA ASM (FASM) (</a:t>
            </a:r>
            <a:r>
              <a:rPr lang="en-US" err="1"/>
              <a:t>Symbiflow</a:t>
            </a:r>
            <a:r>
              <a:rPr lang="en-US"/>
              <a:t>), FPGA Bitstream Format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kommerzielle</a:t>
            </a:r>
            <a:r>
              <a:rPr lang="en-US"/>
              <a:t> FPGAs</a:t>
            </a:r>
          </a:p>
          <a:p>
            <a:pPr lvl="1"/>
            <a:r>
              <a:rPr lang="en-US" b="1"/>
              <a:t>BLIF</a:t>
            </a:r>
            <a:r>
              <a:rPr lang="en-US"/>
              <a:t> (ODIN II)</a:t>
            </a:r>
          </a:p>
          <a:p>
            <a:pPr lvl="1"/>
            <a:endParaRPr lang="en-US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6AE7-3B74-4839-B15A-BC982D1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Qflow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3996E-F6C4-4449-B59B-59CEB29E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http://opencircuitdesign.com/qflow/welcome.html</a:t>
            </a:r>
            <a:r>
              <a:rPr lang="de-DE"/>
              <a:t> </a:t>
            </a:r>
          </a:p>
          <a:p>
            <a:r>
              <a:rPr lang="de-DE"/>
              <a:t>Standard-Frontend für Synthese: </a:t>
            </a:r>
            <a:r>
              <a:rPr lang="de-DE" err="1"/>
              <a:t>Yosys</a:t>
            </a:r>
            <a:endParaRPr lang="de-DE"/>
          </a:p>
          <a:p>
            <a:pPr lvl="1"/>
            <a:r>
              <a:rPr lang="de-DE"/>
              <a:t>Alternative: ABC, ODIN II</a:t>
            </a:r>
          </a:p>
          <a:p>
            <a:r>
              <a:rPr lang="de-DE"/>
              <a:t>Kompletter Design-Flow </a:t>
            </a:r>
          </a:p>
          <a:p>
            <a:pPr lvl="1"/>
            <a:r>
              <a:rPr lang="de-DE"/>
              <a:t>Synthese</a:t>
            </a:r>
          </a:p>
          <a:p>
            <a:pPr lvl="1"/>
            <a:r>
              <a:rPr lang="de-DE"/>
              <a:t>Placement &amp; Routing: </a:t>
            </a:r>
            <a:r>
              <a:rPr lang="de-DE" err="1"/>
              <a:t>graywolf</a:t>
            </a:r>
            <a:r>
              <a:rPr lang="de-DE"/>
              <a:t>, </a:t>
            </a:r>
            <a:r>
              <a:rPr lang="de-DE" err="1"/>
              <a:t>qrouter</a:t>
            </a:r>
            <a:endParaRPr lang="de-DE"/>
          </a:p>
          <a:p>
            <a:pPr lvl="1"/>
            <a:r>
              <a:rPr lang="de-DE"/>
              <a:t>Validation: </a:t>
            </a:r>
            <a:r>
              <a:rPr lang="de-DE" err="1"/>
              <a:t>vesta</a:t>
            </a:r>
            <a:r>
              <a:rPr lang="de-DE"/>
              <a:t> (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timing</a:t>
            </a:r>
            <a:r>
              <a:rPr lang="de-DE"/>
              <a:t> </a:t>
            </a:r>
            <a:r>
              <a:rPr lang="de-DE" err="1"/>
              <a:t>analysis</a:t>
            </a:r>
            <a:r>
              <a:rPr lang="de-DE"/>
              <a:t>)</a:t>
            </a:r>
          </a:p>
          <a:p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06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049B6-51AD-4490-A028-60D9BB34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ICARUS </a:t>
            </a:r>
            <a:r>
              <a:rPr lang="de-DE" err="1"/>
              <a:t>Verilog</a:t>
            </a:r>
            <a:r>
              <a:rPr lang="de-DE"/>
              <a:t> (Simulator)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33E41-7845-4FE4-A0E4-DAEA48C5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http://iverilog.icarus.com/</a:t>
            </a:r>
          </a:p>
          <a:p>
            <a:r>
              <a:rPr lang="de-DE">
                <a:hlinkClick r:id="rId2"/>
              </a:rPr>
              <a:t>https://github.com/steveicarus/iverilog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71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7BE91-505D-40E1-AEF9-C5B3CC6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Symbiflow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00D75-AA0F-4136-9A79-1A561540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43903" cy="4415518"/>
          </a:xfrm>
        </p:spPr>
        <p:txBody>
          <a:bodyPr/>
          <a:lstStyle/>
          <a:p>
            <a:r>
              <a:rPr lang="de-DE"/>
              <a:t>Open-Source </a:t>
            </a:r>
            <a:r>
              <a:rPr lang="de-DE" err="1"/>
              <a:t>Toolchain</a:t>
            </a:r>
            <a:r>
              <a:rPr lang="de-DE"/>
              <a:t> für FPGA Design Flow</a:t>
            </a:r>
          </a:p>
          <a:p>
            <a:pPr lvl="1"/>
            <a:r>
              <a:rPr lang="de-DE"/>
              <a:t>Synthese: </a:t>
            </a:r>
            <a:r>
              <a:rPr lang="de-DE" err="1"/>
              <a:t>Yosys</a:t>
            </a:r>
            <a:endParaRPr lang="de-DE"/>
          </a:p>
          <a:p>
            <a:pPr lvl="1"/>
            <a:r>
              <a:rPr lang="de-DE"/>
              <a:t>Placement &amp; Routing: VPR (</a:t>
            </a:r>
            <a:r>
              <a:rPr lang="de-DE" err="1"/>
              <a:t>Verolog</a:t>
            </a:r>
            <a:r>
              <a:rPr lang="de-DE"/>
              <a:t>-To-Routing Komponente)</a:t>
            </a:r>
          </a:p>
          <a:p>
            <a:r>
              <a:rPr lang="de-DE" err="1"/>
              <a:t>nextpnr</a:t>
            </a:r>
            <a:r>
              <a:rPr lang="de-DE"/>
              <a:t>: neue Version von </a:t>
            </a:r>
            <a:r>
              <a:rPr lang="de-DE" err="1"/>
              <a:t>arachnepnr</a:t>
            </a:r>
            <a:r>
              <a:rPr lang="de-DE"/>
              <a:t> (</a:t>
            </a:r>
            <a:r>
              <a:rPr lang="de-DE" err="1"/>
              <a:t>Yosys</a:t>
            </a:r>
            <a:r>
              <a:rPr lang="de-DE"/>
              <a:t>)</a:t>
            </a:r>
          </a:p>
          <a:p>
            <a:r>
              <a:rPr lang="de-DE" err="1"/>
              <a:t>Icestorm</a:t>
            </a:r>
            <a:r>
              <a:rPr lang="de-DE"/>
              <a:t> </a:t>
            </a:r>
            <a:r>
              <a:rPr lang="de-DE" err="1"/>
              <a:t>Bitstream</a:t>
            </a:r>
            <a:r>
              <a:rPr lang="de-DE"/>
              <a:t> Generierung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3B589C-1EAD-44F2-8F09-4EC38A3C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2" y="616857"/>
            <a:ext cx="6147721" cy="37728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0B60F61-1957-4D5B-A92F-70DB9DD3438A}"/>
              </a:ext>
            </a:extLst>
          </p:cNvPr>
          <p:cNvSpPr txBox="1"/>
          <p:nvPr/>
        </p:nvSpPr>
        <p:spPr>
          <a:xfrm>
            <a:off x="6609900" y="4389664"/>
            <a:ext cx="454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Quelle: https://symbiflow.readthedocs.io/en/latest/introduction.html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81028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28FBA-1F35-4D88-A95A-5D591A7B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BLIF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D81E5-C40B-4F23-BADB-C09A1F07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2500" cy="4351338"/>
          </a:xfrm>
        </p:spPr>
        <p:txBody>
          <a:bodyPr/>
          <a:lstStyle/>
          <a:p>
            <a:r>
              <a:rPr lang="de-DE"/>
              <a:t>Berkeley </a:t>
            </a:r>
            <a:r>
              <a:rPr lang="de-DE" err="1"/>
              <a:t>Logic</a:t>
            </a:r>
            <a:r>
              <a:rPr lang="de-DE"/>
              <a:t> Interchange Format</a:t>
            </a:r>
          </a:p>
          <a:p>
            <a:r>
              <a:rPr lang="de-DE"/>
              <a:t>Ausgabe (Eingabe) von ABC, </a:t>
            </a:r>
            <a:r>
              <a:rPr lang="de-DE" err="1"/>
              <a:t>Yosys</a:t>
            </a:r>
            <a:r>
              <a:rPr lang="de-DE"/>
              <a:t>, ODIN II</a:t>
            </a:r>
          </a:p>
          <a:p>
            <a:r>
              <a:rPr lang="de-DE"/>
              <a:t>Wahrheitstabelle für 1-output </a:t>
            </a:r>
          </a:p>
          <a:p>
            <a:r>
              <a:rPr lang="de-DE"/>
              <a:t>Weitergeben an Place &amp; Route Tool (bspw. </a:t>
            </a:r>
            <a:r>
              <a:rPr lang="de-DE" err="1"/>
              <a:t>nextpnr</a:t>
            </a:r>
            <a:r>
              <a:rPr lang="de-DE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41287-FB08-425C-AF2F-DE180158F96E}"/>
              </a:ext>
            </a:extLst>
          </p:cNvPr>
          <p:cNvSpPr txBox="1"/>
          <p:nvPr/>
        </p:nvSpPr>
        <p:spPr>
          <a:xfrm>
            <a:off x="6188575" y="1690688"/>
            <a:ext cx="2373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Beispiel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UND-</a:t>
            </a:r>
            <a:r>
              <a:rPr lang="en-US" err="1"/>
              <a:t>Gatter</a:t>
            </a:r>
            <a:r>
              <a:rPr lang="en-US"/>
              <a:t>, </a:t>
            </a:r>
            <a:r>
              <a:rPr lang="en-US" err="1"/>
              <a:t>Überführt</a:t>
            </a:r>
            <a:r>
              <a:rPr lang="en-US"/>
              <a:t> von </a:t>
            </a:r>
            <a:r>
              <a:rPr lang="en-US" err="1"/>
              <a:t>Yosys</a:t>
            </a:r>
            <a:r>
              <a:rPr lang="en-US"/>
              <a:t> in BLIF</a:t>
            </a:r>
          </a:p>
          <a:p>
            <a:endParaRPr lang="en-US"/>
          </a:p>
          <a:p>
            <a:r>
              <a:rPr lang="en-US"/>
              <a:t>.model </a:t>
            </a:r>
            <a:r>
              <a:rPr lang="en-US" err="1"/>
              <a:t>andtest</a:t>
            </a:r>
            <a:endParaRPr lang="en-US"/>
          </a:p>
          <a:p>
            <a:r>
              <a:rPr lang="en-US"/>
              <a:t>.inputs a b</a:t>
            </a:r>
          </a:p>
          <a:p>
            <a:r>
              <a:rPr lang="en-US"/>
              <a:t>.outputs y</a:t>
            </a:r>
          </a:p>
          <a:p>
            <a:r>
              <a:rPr lang="en-US"/>
              <a:t>.names $false</a:t>
            </a:r>
          </a:p>
          <a:p>
            <a:r>
              <a:rPr lang="en-US"/>
              <a:t>.names $true</a:t>
            </a:r>
          </a:p>
          <a:p>
            <a:r>
              <a:rPr lang="en-US"/>
              <a:t>1</a:t>
            </a:r>
          </a:p>
          <a:p>
            <a:r>
              <a:rPr lang="en-US"/>
              <a:t>.names $</a:t>
            </a:r>
            <a:r>
              <a:rPr lang="en-US" err="1"/>
              <a:t>undef</a:t>
            </a:r>
            <a:endParaRPr lang="en-US"/>
          </a:p>
          <a:p>
            <a:r>
              <a:rPr lang="en-US"/>
              <a:t>.names a b y</a:t>
            </a:r>
          </a:p>
          <a:p>
            <a:r>
              <a:rPr lang="en-US"/>
              <a:t>11 1</a:t>
            </a:r>
          </a:p>
          <a:p>
            <a:r>
              <a:rPr lang="en-US"/>
              <a:t>.end</a:t>
            </a:r>
          </a:p>
          <a:p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B697BE-9EFB-4CAF-8204-A22D97BB98EC}"/>
              </a:ext>
            </a:extLst>
          </p:cNvPr>
          <p:cNvSpPr/>
          <p:nvPr/>
        </p:nvSpPr>
        <p:spPr>
          <a:xfrm>
            <a:off x="8990262" y="1690688"/>
            <a:ext cx="2657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ODER-Gatter</a:t>
            </a:r>
          </a:p>
          <a:p>
            <a:endParaRPr lang="de-DE"/>
          </a:p>
          <a:p>
            <a:r>
              <a:rPr lang="de-DE"/>
              <a:t>.</a:t>
            </a:r>
            <a:r>
              <a:rPr lang="de-DE" err="1"/>
              <a:t>model</a:t>
            </a:r>
            <a:r>
              <a:rPr lang="de-DE"/>
              <a:t> ortest</a:t>
            </a:r>
          </a:p>
          <a:p>
            <a:r>
              <a:rPr lang="de-DE"/>
              <a:t>.</a:t>
            </a:r>
            <a:r>
              <a:rPr lang="de-DE" err="1"/>
              <a:t>inputs</a:t>
            </a:r>
            <a:r>
              <a:rPr lang="de-DE"/>
              <a:t> a b</a:t>
            </a:r>
          </a:p>
          <a:p>
            <a:r>
              <a:rPr lang="de-DE"/>
              <a:t>.</a:t>
            </a:r>
            <a:r>
              <a:rPr lang="de-DE" err="1"/>
              <a:t>outputs</a:t>
            </a:r>
            <a:r>
              <a:rPr lang="de-DE"/>
              <a:t> y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false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true</a:t>
            </a:r>
            <a:endParaRPr lang="de-DE"/>
          </a:p>
          <a:p>
            <a:r>
              <a:rPr lang="de-DE"/>
              <a:t>1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undef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a b y</a:t>
            </a:r>
          </a:p>
          <a:p>
            <a:r>
              <a:rPr lang="de-DE"/>
              <a:t>1- 1</a:t>
            </a:r>
          </a:p>
          <a:p>
            <a:r>
              <a:rPr lang="de-DE"/>
              <a:t>-1 1</a:t>
            </a:r>
          </a:p>
          <a:p>
            <a:r>
              <a:rPr lang="de-DE"/>
              <a:t>.end</a:t>
            </a:r>
          </a:p>
        </p:txBody>
      </p:sp>
    </p:spTree>
    <p:extLst>
      <p:ext uri="{BB962C8B-B14F-4D97-AF65-F5344CB8AC3E}">
        <p14:creationId xmlns:p14="http://schemas.microsoft.com/office/powerpoint/2010/main" val="32669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BC601-DB08-7142-B1A9-A4D4E017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26E5B-EE94-5344-B590-8796363D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EDA Projekte ab 1999</a:t>
            </a:r>
          </a:p>
          <a:p>
            <a:r>
              <a:rPr lang="de-DE"/>
              <a:t>https://</a:t>
            </a:r>
            <a:r>
              <a:rPr lang="de-DE" err="1"/>
              <a:t>github.com</a:t>
            </a:r>
            <a:r>
              <a:rPr lang="de-DE"/>
              <a:t>/clin99/awesome-eda</a:t>
            </a:r>
          </a:p>
        </p:txBody>
      </p:sp>
    </p:spTree>
    <p:extLst>
      <p:ext uri="{BB962C8B-B14F-4D97-AF65-F5344CB8AC3E}">
        <p14:creationId xmlns:p14="http://schemas.microsoft.com/office/powerpoint/2010/main" val="399821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9002E-4439-43B6-B690-A4868A5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D-Flip-Flop in BLIF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0445C6-BE68-4DCD-8C57-709A7A4A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5" y="2396289"/>
            <a:ext cx="6276975" cy="2514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DD54DBF-F83E-4A84-AFA2-45552EB969E0}"/>
              </a:ext>
            </a:extLst>
          </p:cNvPr>
          <p:cNvSpPr txBox="1"/>
          <p:nvPr/>
        </p:nvSpPr>
        <p:spPr>
          <a:xfrm>
            <a:off x="7071919" y="2396289"/>
            <a:ext cx="4118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.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RisingEdge_DFlipFlop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inputs</a:t>
            </a:r>
            <a:r>
              <a:rPr lang="de-DE"/>
              <a:t> D </a:t>
            </a:r>
            <a:r>
              <a:rPr lang="de-DE" err="1"/>
              <a:t>clk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outputs</a:t>
            </a:r>
            <a:r>
              <a:rPr lang="de-DE"/>
              <a:t> Q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false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true</a:t>
            </a:r>
            <a:endParaRPr lang="de-DE"/>
          </a:p>
          <a:p>
            <a:r>
              <a:rPr lang="de-DE"/>
              <a:t>1</a:t>
            </a:r>
          </a:p>
          <a:p>
            <a:r>
              <a:rPr lang="de-DE"/>
              <a:t>.</a:t>
            </a:r>
            <a:r>
              <a:rPr lang="de-DE" err="1"/>
              <a:t>names</a:t>
            </a:r>
            <a:r>
              <a:rPr lang="de-DE"/>
              <a:t> $</a:t>
            </a:r>
            <a:r>
              <a:rPr lang="de-DE" err="1"/>
              <a:t>undef</a:t>
            </a:r>
            <a:endParaRPr lang="de-DE"/>
          </a:p>
          <a:p>
            <a:r>
              <a:rPr lang="de-DE"/>
              <a:t>.</a:t>
            </a:r>
            <a:r>
              <a:rPr lang="de-DE" err="1"/>
              <a:t>latch</a:t>
            </a:r>
            <a:r>
              <a:rPr lang="de-DE"/>
              <a:t> D Q </a:t>
            </a:r>
            <a:r>
              <a:rPr lang="de-DE" err="1"/>
              <a:t>re</a:t>
            </a:r>
            <a:r>
              <a:rPr lang="de-DE"/>
              <a:t> </a:t>
            </a:r>
            <a:r>
              <a:rPr lang="de-DE" err="1"/>
              <a:t>clk</a:t>
            </a:r>
            <a:r>
              <a:rPr lang="de-DE"/>
              <a:t> 2</a:t>
            </a:r>
          </a:p>
          <a:p>
            <a:r>
              <a:rPr lang="de-DE"/>
              <a:t>.end</a:t>
            </a:r>
          </a:p>
        </p:txBody>
      </p:sp>
    </p:spTree>
    <p:extLst>
      <p:ext uri="{BB962C8B-B14F-4D97-AF65-F5344CB8AC3E}">
        <p14:creationId xmlns:p14="http://schemas.microsoft.com/office/powerpoint/2010/main" val="204911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6901C-0C8E-43BB-A282-3096191F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nextpnr</a:t>
            </a:r>
            <a:r>
              <a:rPr lang="de-DE"/>
              <a:t> (2018)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6A3A1-D4AE-4C8B-845B-3736BD02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Place &amp; Route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86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BC9D-4F63-4CDA-9215-D4093DA9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2B3A1-3BC1-484B-BF92-CD8881BD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SAT-Solver (Erfüllbarkeitsproblem)</a:t>
            </a:r>
          </a:p>
          <a:p>
            <a:pPr lvl="1"/>
            <a:r>
              <a:rPr lang="de-DE"/>
              <a:t>CNF </a:t>
            </a:r>
            <a:r>
              <a:rPr lang="de-DE" err="1"/>
              <a:t>Representation</a:t>
            </a:r>
            <a:endParaRPr lang="de-DE"/>
          </a:p>
          <a:p>
            <a:pPr lvl="1"/>
            <a:r>
              <a:rPr lang="de-DE" err="1"/>
              <a:t>Equivalenztests</a:t>
            </a:r>
            <a:r>
              <a:rPr lang="de-DE"/>
              <a:t> (</a:t>
            </a:r>
            <a:r>
              <a:rPr lang="de-DE" err="1"/>
              <a:t>Miter</a:t>
            </a:r>
            <a:r>
              <a:rPr lang="de-DE"/>
              <a:t> Generierung (XOR), prüfen, ob nie 1)</a:t>
            </a:r>
          </a:p>
          <a:p>
            <a:pPr lvl="1"/>
            <a:r>
              <a:rPr lang="de-DE"/>
              <a:t>Synthese</a:t>
            </a:r>
          </a:p>
          <a:p>
            <a:pPr lvl="1"/>
            <a:r>
              <a:rPr lang="de-DE"/>
              <a:t>NP-vollständig </a:t>
            </a:r>
            <a:r>
              <a:rPr lang="de-DE">
                <a:sym typeface="Wingdings" panose="05000000000000000000" pitchFamily="2" charset="2"/>
              </a:rPr>
              <a:t> exponentielle Zeit, wahrscheinlich nicht in </a:t>
            </a:r>
            <a:r>
              <a:rPr lang="de-DE" err="1">
                <a:sym typeface="Wingdings" panose="05000000000000000000" pitchFamily="2" charset="2"/>
              </a:rPr>
              <a:t>polynomialzeit</a:t>
            </a:r>
            <a:r>
              <a:rPr lang="de-DE">
                <a:sym typeface="Wingdings" panose="05000000000000000000" pitchFamily="2" charset="2"/>
              </a:rPr>
              <a:t> erfüllbar</a:t>
            </a:r>
          </a:p>
          <a:p>
            <a:pPr lvl="1"/>
            <a:r>
              <a:rPr lang="de-DE"/>
              <a:t>Bspw. Davis–Putnam–Logemann–</a:t>
            </a:r>
            <a:r>
              <a:rPr lang="de-DE" err="1"/>
              <a:t>Loveland</a:t>
            </a:r>
            <a:r>
              <a:rPr lang="de-DE"/>
              <a:t> (DPLL) Algorithmus für CNF (</a:t>
            </a:r>
            <a:r>
              <a:rPr lang="de-DE" err="1"/>
              <a:t>MiniSat</a:t>
            </a:r>
            <a:r>
              <a:rPr lang="de-DE"/>
              <a:t>) – kürzeste Laufzeit in Wettbewerben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DNF-SAT Problem sind jedoch in </a:t>
            </a:r>
            <a:r>
              <a:rPr lang="de-DE" err="1">
                <a:sym typeface="Wingdings" panose="05000000000000000000" pitchFamily="2" charset="2"/>
              </a:rPr>
              <a:t>Polynomialzeit</a:t>
            </a:r>
            <a:r>
              <a:rPr lang="de-DE">
                <a:sym typeface="Wingdings" panose="05000000000000000000" pitchFamily="2" charset="2"/>
              </a:rPr>
              <a:t> möglich!</a:t>
            </a:r>
          </a:p>
          <a:p>
            <a:pPr lvl="2"/>
            <a:r>
              <a:rPr lang="de-DE" err="1">
                <a:sym typeface="Wingdings" panose="05000000000000000000" pitchFamily="2" charset="2"/>
              </a:rPr>
              <a:t>Verundungen</a:t>
            </a:r>
            <a:r>
              <a:rPr lang="de-DE">
                <a:sym typeface="Wingdings" panose="05000000000000000000" pitchFamily="2" charset="2"/>
              </a:rPr>
              <a:t> durchlaufen und Literale speichern</a:t>
            </a:r>
          </a:p>
          <a:p>
            <a:pPr lvl="2"/>
            <a:r>
              <a:rPr lang="de-DE"/>
              <a:t>Auf Paare komplementärer Literale prüfen</a:t>
            </a:r>
          </a:p>
          <a:p>
            <a:pPr marL="914400" lvl="2" indent="0">
              <a:buNone/>
            </a:pPr>
            <a:r>
              <a:rPr lang="de-DE">
                <a:sym typeface="Wingdings" panose="05000000000000000000" pitchFamily="2" charset="2"/>
              </a:rPr>
              <a:t> Möglicherweise jedoch exponentielle Anzahl von Termen nach Übersetzung</a:t>
            </a:r>
            <a:endParaRPr lang="de-DE"/>
          </a:p>
          <a:p>
            <a:r>
              <a:rPr lang="de-DE"/>
              <a:t>SAT kombiniert mit And-Inverter-Graphen besonders schnell</a:t>
            </a:r>
          </a:p>
          <a:p>
            <a:r>
              <a:rPr lang="de-DE"/>
              <a:t>ATPG</a:t>
            </a:r>
          </a:p>
          <a:p>
            <a:pPr lvl="1"/>
            <a:r>
              <a:rPr lang="de-DE"/>
              <a:t>Generierung von Testsequenzen</a:t>
            </a:r>
          </a:p>
        </p:txBody>
      </p:sp>
    </p:spTree>
    <p:extLst>
      <p:ext uri="{BB962C8B-B14F-4D97-AF65-F5344CB8AC3E}">
        <p14:creationId xmlns:p14="http://schemas.microsoft.com/office/powerpoint/2010/main" val="78928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05EC9-0E85-42AF-A7CD-1767AFC6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Minimierungs-Verfahren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7573B-90E6-48DB-B9AE-3C052A7E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ESOP (</a:t>
            </a:r>
            <a:r>
              <a:rPr lang="de-DE" dirty="0" err="1"/>
              <a:t>Exclusive</a:t>
            </a:r>
            <a:r>
              <a:rPr lang="de-DE" dirty="0"/>
              <a:t>-Sums-</a:t>
            </a:r>
            <a:r>
              <a:rPr lang="de-DE" dirty="0" err="1"/>
              <a:t>Of</a:t>
            </a:r>
            <a:r>
              <a:rPr lang="de-DE" dirty="0"/>
              <a:t>-Products)</a:t>
            </a:r>
          </a:p>
          <a:p>
            <a:pPr lvl="1"/>
            <a:r>
              <a:rPr lang="de-DE" dirty="0"/>
              <a:t>XOR-Gatter</a:t>
            </a:r>
          </a:p>
          <a:p>
            <a:pPr lvl="2"/>
            <a:r>
              <a:rPr lang="de-DE" dirty="0"/>
              <a:t>2x größer als NAND / NOR Gatter	</a:t>
            </a:r>
          </a:p>
          <a:p>
            <a:pPr lvl="3"/>
            <a:r>
              <a:rPr lang="de-DE" dirty="0"/>
              <a:t>Langsamer</a:t>
            </a:r>
          </a:p>
          <a:p>
            <a:pPr lvl="2"/>
            <a:r>
              <a:rPr lang="de-DE" dirty="0"/>
              <a:t>Exakte Minimierung nur für 5 (10) Eingangsvariablen sinnvoll </a:t>
            </a:r>
          </a:p>
          <a:p>
            <a:pPr lvl="1"/>
            <a:r>
              <a:rPr lang="de-DE" dirty="0"/>
              <a:t>SAT</a:t>
            </a:r>
          </a:p>
          <a:p>
            <a:pPr lvl="1"/>
            <a:r>
              <a:rPr lang="de-DE" dirty="0" err="1"/>
              <a:t>Exorlink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EXORCISM </a:t>
            </a:r>
            <a:endParaRPr lang="de-DE" dirty="0"/>
          </a:p>
          <a:p>
            <a:r>
              <a:rPr lang="de-DE" dirty="0"/>
              <a:t>PSDKROs (Pseudo-</a:t>
            </a:r>
            <a:r>
              <a:rPr lang="de-DE" dirty="0" err="1"/>
              <a:t>Kronecker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Sehr viel schneller als ESOPs</a:t>
            </a:r>
          </a:p>
          <a:p>
            <a:pPr lvl="2"/>
            <a:r>
              <a:rPr lang="de-DE" dirty="0" err="1"/>
              <a:t>Polynomialzeit</a:t>
            </a:r>
            <a:endParaRPr lang="de-DE" dirty="0"/>
          </a:p>
          <a:p>
            <a:r>
              <a:rPr lang="de-DE" dirty="0"/>
              <a:t>Espresso</a:t>
            </a:r>
          </a:p>
          <a:p>
            <a:pPr lvl="1"/>
            <a:r>
              <a:rPr lang="de-DE" dirty="0"/>
              <a:t>ON-, </a:t>
            </a:r>
            <a:r>
              <a:rPr lang="de-DE" dirty="0" err="1"/>
              <a:t>Don‘t</a:t>
            </a:r>
            <a:r>
              <a:rPr lang="de-DE" dirty="0"/>
              <a:t> Care-, OFF- Set</a:t>
            </a:r>
          </a:p>
          <a:p>
            <a:pPr lvl="1"/>
            <a:r>
              <a:rPr lang="de-DE" dirty="0"/>
              <a:t>Heuristisch</a:t>
            </a:r>
          </a:p>
          <a:p>
            <a:pPr lvl="2"/>
            <a:r>
              <a:rPr lang="de-DE" dirty="0"/>
              <a:t>Nur wahrscheinliche / praktikable Lösung</a:t>
            </a:r>
          </a:p>
          <a:p>
            <a:pPr lvl="3"/>
            <a:r>
              <a:rPr lang="de-DE" dirty="0"/>
              <a:t>Dadurch schnell</a:t>
            </a:r>
          </a:p>
          <a:p>
            <a:r>
              <a:rPr lang="de-DE" dirty="0"/>
              <a:t>FSM Minimierung</a:t>
            </a:r>
          </a:p>
          <a:p>
            <a:pPr lvl="1"/>
            <a:r>
              <a:rPr lang="de-DE" dirty="0"/>
              <a:t>STAMINA</a:t>
            </a:r>
          </a:p>
          <a:p>
            <a:r>
              <a:rPr lang="de-DE" dirty="0"/>
              <a:t>AIGs (</a:t>
            </a:r>
            <a:r>
              <a:rPr lang="de-DE" dirty="0" err="1"/>
              <a:t>And</a:t>
            </a:r>
            <a:r>
              <a:rPr lang="de-DE" dirty="0"/>
              <a:t>-Inverter-Graphs)</a:t>
            </a:r>
          </a:p>
        </p:txBody>
      </p:sp>
    </p:spTree>
    <p:extLst>
      <p:ext uri="{BB962C8B-B14F-4D97-AF65-F5344CB8AC3E}">
        <p14:creationId xmlns:p14="http://schemas.microsoft.com/office/powerpoint/2010/main" val="259264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C28D2-C535-2849-BFA6-C0A6E22F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de-DE" dirty="0"/>
              <a:t>Wichtige Persönlichkeiten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311AA-BD45-4E4E-919F-57EEEEF1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878427"/>
            <a:ext cx="10515600" cy="4351338"/>
          </a:xfrm>
        </p:spPr>
        <p:txBody>
          <a:bodyPr>
            <a:noAutofit/>
          </a:bodyPr>
          <a:lstStyle/>
          <a:p>
            <a:r>
              <a:rPr lang="de-DE" sz="1200" dirty="0"/>
              <a:t>Alan </a:t>
            </a:r>
            <a:r>
              <a:rPr lang="de-DE" sz="1200" dirty="0" err="1"/>
              <a:t>Mishchenko</a:t>
            </a:r>
            <a:endParaRPr lang="de-DE" sz="1200" dirty="0"/>
          </a:p>
          <a:p>
            <a:pPr lvl="1"/>
            <a:r>
              <a:rPr lang="de-DE" sz="1200" dirty="0"/>
              <a:t>ABC</a:t>
            </a:r>
          </a:p>
          <a:p>
            <a:pPr lvl="1"/>
            <a:r>
              <a:rPr lang="de-DE" sz="1200" dirty="0"/>
              <a:t>In der Forschung seit 1998, Effiziente Methoden zur Logik Synthese und Verifizierung</a:t>
            </a:r>
          </a:p>
          <a:p>
            <a:pPr lvl="1"/>
            <a:r>
              <a:rPr lang="de-DE" sz="1200" dirty="0"/>
              <a:t>Gefördert von Intel Corporation</a:t>
            </a:r>
          </a:p>
          <a:p>
            <a:pPr lvl="1"/>
            <a:r>
              <a:rPr lang="de-DE" sz="1200" dirty="0"/>
              <a:t>University </a:t>
            </a:r>
            <a:r>
              <a:rPr lang="de-DE" sz="1200" dirty="0" err="1"/>
              <a:t>of</a:t>
            </a:r>
            <a:r>
              <a:rPr lang="de-DE" sz="1200" dirty="0"/>
              <a:t> California, Berkeley</a:t>
            </a:r>
          </a:p>
          <a:p>
            <a:r>
              <a:rPr lang="de-DE" sz="1200" dirty="0"/>
              <a:t>Niklas </a:t>
            </a:r>
            <a:r>
              <a:rPr lang="de-DE" sz="1200" dirty="0" err="1"/>
              <a:t>Een</a:t>
            </a:r>
            <a:r>
              <a:rPr lang="de-DE" sz="1200" dirty="0"/>
              <a:t>, Niklas </a:t>
            </a:r>
            <a:r>
              <a:rPr lang="de-DE" sz="1200" dirty="0" err="1"/>
              <a:t>Sörensson</a:t>
            </a:r>
            <a:endParaRPr lang="de-DE" sz="1200" dirty="0"/>
          </a:p>
          <a:p>
            <a:pPr lvl="1"/>
            <a:r>
              <a:rPr lang="de-DE" sz="1200" dirty="0" err="1"/>
              <a:t>MiniSAT</a:t>
            </a:r>
            <a:r>
              <a:rPr lang="de-DE" sz="1200" dirty="0"/>
              <a:t> (genutzt in ABC &amp; </a:t>
            </a:r>
            <a:r>
              <a:rPr lang="de-DE" sz="1200" dirty="0" err="1"/>
              <a:t>Yosys</a:t>
            </a:r>
            <a:r>
              <a:rPr lang="de-DE" sz="1200" dirty="0"/>
              <a:t>)</a:t>
            </a:r>
          </a:p>
          <a:p>
            <a:pPr lvl="1"/>
            <a:r>
              <a:rPr lang="de-DE" sz="1200" dirty="0" err="1"/>
              <a:t>Chalmers</a:t>
            </a:r>
            <a:r>
              <a:rPr lang="de-DE" sz="1200" dirty="0"/>
              <a:t> University</a:t>
            </a:r>
          </a:p>
          <a:p>
            <a:pPr lvl="1"/>
            <a:r>
              <a:rPr lang="de-DE" sz="1200" dirty="0" err="1"/>
              <a:t>Een</a:t>
            </a:r>
            <a:r>
              <a:rPr lang="de-DE" sz="1200" dirty="0"/>
              <a:t> arbeitet nun bei </a:t>
            </a:r>
            <a:r>
              <a:rPr lang="de-DE" sz="1200" dirty="0" err="1"/>
              <a:t>Cadence</a:t>
            </a:r>
            <a:r>
              <a:rPr lang="de-DE" sz="1200" dirty="0"/>
              <a:t> Berkeley Labs</a:t>
            </a:r>
          </a:p>
          <a:p>
            <a:r>
              <a:rPr lang="de-DE" sz="1200" dirty="0"/>
              <a:t>Armin Biere</a:t>
            </a:r>
          </a:p>
          <a:p>
            <a:pPr lvl="1"/>
            <a:r>
              <a:rPr lang="de-DE" sz="1200" dirty="0"/>
              <a:t>Autor des Handbook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Satisfiability</a:t>
            </a:r>
            <a:r>
              <a:rPr lang="de-DE" sz="1200" dirty="0"/>
              <a:t> </a:t>
            </a:r>
          </a:p>
          <a:p>
            <a:pPr lvl="1"/>
            <a:r>
              <a:rPr lang="de-DE" sz="1200" dirty="0"/>
              <a:t>Leitet das Institut für Formale Modelle und Verifikation</a:t>
            </a:r>
          </a:p>
          <a:p>
            <a:pPr lvl="1"/>
            <a:r>
              <a:rPr lang="de-DE" sz="1200" dirty="0"/>
              <a:t>Universität Linz, Österreich</a:t>
            </a:r>
          </a:p>
          <a:p>
            <a:r>
              <a:rPr lang="de-DE" sz="1200" dirty="0"/>
              <a:t>Clifford Wolf</a:t>
            </a:r>
          </a:p>
          <a:p>
            <a:pPr lvl="1"/>
            <a:r>
              <a:rPr lang="de-DE" sz="1200" dirty="0" err="1"/>
              <a:t>Yosys</a:t>
            </a:r>
            <a:endParaRPr lang="de-DE" sz="1200" dirty="0"/>
          </a:p>
          <a:p>
            <a:r>
              <a:rPr lang="de-DE" sz="1200" dirty="0"/>
              <a:t>Heinz </a:t>
            </a:r>
            <a:r>
              <a:rPr lang="de-DE" sz="1200" dirty="0" err="1"/>
              <a:t>Riener</a:t>
            </a:r>
            <a:endParaRPr lang="de-DE" sz="1200" dirty="0"/>
          </a:p>
          <a:p>
            <a:pPr lvl="1"/>
            <a:r>
              <a:rPr lang="de-DE" sz="1200" dirty="0"/>
              <a:t>EPFL</a:t>
            </a:r>
          </a:p>
          <a:p>
            <a:pPr lvl="2"/>
            <a:r>
              <a:rPr lang="de-DE" sz="1200" dirty="0"/>
              <a:t>Integrated Systems Laboratory</a:t>
            </a:r>
          </a:p>
          <a:p>
            <a:pPr lvl="2"/>
            <a:r>
              <a:rPr lang="de-DE" sz="1200" dirty="0" err="1"/>
              <a:t>Logic</a:t>
            </a:r>
            <a:r>
              <a:rPr lang="de-DE" sz="1200" dirty="0"/>
              <a:t> Synthesis Libraries </a:t>
            </a:r>
            <a:r>
              <a:rPr lang="de-DE" sz="1200" dirty="0" err="1"/>
              <a:t>Author</a:t>
            </a:r>
            <a:endParaRPr lang="de-DE" sz="1200" dirty="0"/>
          </a:p>
          <a:p>
            <a:r>
              <a:rPr lang="de-DE" sz="1200" dirty="0"/>
              <a:t>Giovanni De </a:t>
            </a:r>
            <a:r>
              <a:rPr lang="de-DE" sz="1200" dirty="0" err="1"/>
              <a:t>Micheli</a:t>
            </a:r>
            <a:endParaRPr lang="de-DE" sz="1200" dirty="0"/>
          </a:p>
          <a:p>
            <a:pPr lvl="1"/>
            <a:r>
              <a:rPr lang="de-DE" sz="1200" dirty="0"/>
              <a:t>Leiter des Integrated Systems Laboratory der EPFL</a:t>
            </a:r>
          </a:p>
          <a:p>
            <a:pPr lvl="1"/>
            <a:r>
              <a:rPr lang="de-DE" sz="1200" dirty="0"/>
              <a:t>Autor von Synthesis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Optimization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Digital </a:t>
            </a:r>
            <a:r>
              <a:rPr lang="de-DE" sz="1200" dirty="0" err="1"/>
              <a:t>Circuits</a:t>
            </a:r>
            <a:r>
              <a:rPr lang="de-DE" sz="1200" dirty="0"/>
              <a:t>, McGraw-Hill, 1994, 8 weiteren Büchern und über 500 Papers</a:t>
            </a:r>
          </a:p>
          <a:p>
            <a:r>
              <a:rPr lang="de-DE" sz="1200" b="1" dirty="0"/>
              <a:t>…..</a:t>
            </a:r>
          </a:p>
          <a:p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8889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18E14-DE77-F140-8860-93DAF917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Reverse Engineering von </a:t>
            </a:r>
            <a:r>
              <a:rPr lang="de-DE" dirty="0" err="1"/>
              <a:t>Yosys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C3DF1-B2A7-1441-BE48-2998053B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Quellcode liegt in C++ vor</a:t>
            </a:r>
          </a:p>
          <a:p>
            <a:r>
              <a:rPr lang="de-DE" dirty="0" err="1"/>
              <a:t>Frontends</a:t>
            </a:r>
            <a:endParaRPr lang="de-DE" dirty="0"/>
          </a:p>
          <a:p>
            <a:pPr lvl="1"/>
            <a:r>
              <a:rPr lang="de-DE" dirty="0"/>
              <a:t>Parser für AIGER, BLIF, VERILOG, LIBERTY, AST, JSON, RTLIL (</a:t>
            </a:r>
            <a:r>
              <a:rPr lang="de-DE" dirty="0" err="1"/>
              <a:t>Netlist</a:t>
            </a:r>
            <a:r>
              <a:rPr lang="de-DE" dirty="0"/>
              <a:t>), VERIFIC, RPC</a:t>
            </a:r>
          </a:p>
          <a:p>
            <a:r>
              <a:rPr lang="de-DE" dirty="0" err="1"/>
              <a:t>Backends</a:t>
            </a:r>
            <a:endParaRPr lang="de-DE" dirty="0"/>
          </a:p>
          <a:p>
            <a:pPr lvl="1"/>
            <a:r>
              <a:rPr lang="de-DE" dirty="0"/>
              <a:t>Export von AIGER, BLIF, BTOR, CXXRTL (C++ Code für Simulation des Designs), EDIF, FIRRTL, </a:t>
            </a:r>
            <a:r>
              <a:rPr lang="de-DE" dirty="0" err="1"/>
              <a:t>intersynth</a:t>
            </a:r>
            <a:r>
              <a:rPr lang="de-DE" dirty="0"/>
              <a:t>, JSON, RTLIL, simple C (Simulation / Verifikation), SMV, SPICE, Connectivity Table, </a:t>
            </a:r>
            <a:r>
              <a:rPr lang="de-DE" dirty="0" err="1"/>
              <a:t>Verilog</a:t>
            </a:r>
            <a:r>
              <a:rPr lang="de-DE" dirty="0"/>
              <a:t> </a:t>
            </a:r>
          </a:p>
          <a:p>
            <a:r>
              <a:rPr lang="de-DE" dirty="0"/>
              <a:t>Kernel (Definitionen)</a:t>
            </a:r>
          </a:p>
          <a:p>
            <a:pPr lvl="1"/>
            <a:r>
              <a:rPr lang="de-DE" dirty="0" err="1"/>
              <a:t>Bitpattern.h</a:t>
            </a:r>
            <a:endParaRPr lang="de-DE" dirty="0"/>
          </a:p>
          <a:p>
            <a:pPr lvl="1"/>
            <a:r>
              <a:rPr lang="de-DE" dirty="0" err="1"/>
              <a:t>Calc.cc</a:t>
            </a:r>
            <a:endParaRPr lang="de-DE" dirty="0"/>
          </a:p>
          <a:p>
            <a:pPr lvl="2"/>
            <a:r>
              <a:rPr lang="de-DE" dirty="0"/>
              <a:t>Logische Funktionen definiert</a:t>
            </a:r>
          </a:p>
          <a:p>
            <a:pPr lvl="3"/>
            <a:r>
              <a:rPr lang="de-DE" dirty="0" err="1"/>
              <a:t>And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, </a:t>
            </a:r>
            <a:r>
              <a:rPr lang="de-DE" dirty="0" err="1"/>
              <a:t>xor</a:t>
            </a:r>
            <a:r>
              <a:rPr lang="de-DE" dirty="0"/>
              <a:t>, </a:t>
            </a:r>
            <a:r>
              <a:rPr lang="de-DE" dirty="0" err="1"/>
              <a:t>xnor</a:t>
            </a:r>
            <a:r>
              <a:rPr lang="de-DE" dirty="0"/>
              <a:t>, not</a:t>
            </a:r>
          </a:p>
          <a:p>
            <a:pPr lvl="3"/>
            <a:r>
              <a:rPr lang="de-DE" dirty="0"/>
              <a:t>Eingänge als Parameter vom Typ RTLIL::State definiert (RTLIL </a:t>
            </a:r>
            <a:r>
              <a:rPr lang="de-DE" dirty="0" err="1"/>
              <a:t>namespace</a:t>
            </a:r>
            <a:r>
              <a:rPr lang="de-DE" dirty="0"/>
              <a:t>)</a:t>
            </a:r>
          </a:p>
          <a:p>
            <a:pPr lvl="3"/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wrapper</a:t>
            </a:r>
            <a:r>
              <a:rPr lang="de-DE" dirty="0"/>
              <a:t> (Reduzierungen?)</a:t>
            </a:r>
          </a:p>
          <a:p>
            <a:pPr lvl="1"/>
            <a:r>
              <a:rPr lang="de-DE" dirty="0" err="1"/>
              <a:t>Cellaigs.cc</a:t>
            </a:r>
            <a:endParaRPr lang="de-DE" dirty="0"/>
          </a:p>
          <a:p>
            <a:pPr lvl="2"/>
            <a:r>
              <a:rPr lang="de-DE" dirty="0" err="1"/>
              <a:t>AigNode</a:t>
            </a:r>
            <a:endParaRPr lang="de-DE" dirty="0"/>
          </a:p>
          <a:p>
            <a:pPr lvl="2"/>
            <a:r>
              <a:rPr lang="de-DE" dirty="0" err="1"/>
              <a:t>AigMaker</a:t>
            </a:r>
            <a:r>
              <a:rPr lang="de-DE" dirty="0"/>
              <a:t> Struktur</a:t>
            </a:r>
          </a:p>
          <a:p>
            <a:pPr lvl="2"/>
            <a:r>
              <a:rPr lang="de-DE" dirty="0"/>
              <a:t>De-Morgan Substitutionen für Gatter</a:t>
            </a:r>
          </a:p>
          <a:p>
            <a:pPr lvl="3"/>
            <a:r>
              <a:rPr lang="de-DE" dirty="0" err="1"/>
              <a:t>And</a:t>
            </a:r>
            <a:r>
              <a:rPr lang="de-DE" dirty="0"/>
              <a:t>-Inverter</a:t>
            </a:r>
          </a:p>
          <a:p>
            <a:pPr lvl="2"/>
            <a:r>
              <a:rPr lang="de-DE" dirty="0" err="1"/>
              <a:t>Optimize</a:t>
            </a:r>
            <a:endParaRPr lang="de-DE" dirty="0"/>
          </a:p>
          <a:p>
            <a:pPr lvl="3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22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496A5-509C-4448-8A29-3D6FDF87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92" y="321972"/>
            <a:ext cx="10800008" cy="5854991"/>
          </a:xfrm>
        </p:spPr>
        <p:txBody>
          <a:bodyPr/>
          <a:lstStyle/>
          <a:p>
            <a:pPr lvl="2"/>
            <a:r>
              <a:rPr lang="de-DE" dirty="0" err="1"/>
              <a:t>Celledges.cc</a:t>
            </a:r>
            <a:endParaRPr lang="de-DE" dirty="0"/>
          </a:p>
          <a:p>
            <a:pPr lvl="2"/>
            <a:r>
              <a:rPr lang="de-DE" dirty="0" err="1"/>
              <a:t>Celltypes.h</a:t>
            </a:r>
            <a:endParaRPr lang="de-DE" dirty="0"/>
          </a:p>
          <a:p>
            <a:pPr lvl="3"/>
            <a:r>
              <a:rPr lang="de-DE" dirty="0"/>
              <a:t>Definieren der </a:t>
            </a:r>
            <a:r>
              <a:rPr lang="de-DE" dirty="0" err="1"/>
              <a:t>Cell</a:t>
            </a:r>
            <a:r>
              <a:rPr lang="de-DE" dirty="0"/>
              <a:t>-Ports</a:t>
            </a:r>
          </a:p>
          <a:p>
            <a:pPr lvl="4"/>
            <a:r>
              <a:rPr lang="de-DE" dirty="0" err="1"/>
              <a:t>Unary_ops</a:t>
            </a:r>
            <a:r>
              <a:rPr lang="de-DE" dirty="0"/>
              <a:t> mit Eingang A, Ausgang Y</a:t>
            </a:r>
          </a:p>
          <a:p>
            <a:pPr lvl="4"/>
            <a:r>
              <a:rPr lang="de-DE" dirty="0" err="1"/>
              <a:t>Binary_ops</a:t>
            </a:r>
            <a:r>
              <a:rPr lang="de-DE" dirty="0"/>
              <a:t> mit Eingang A,B Ausgang Y</a:t>
            </a:r>
          </a:p>
          <a:p>
            <a:pPr lvl="4"/>
            <a:r>
              <a:rPr lang="de-DE" dirty="0"/>
              <a:t>FF mit CLK, SET, CLR, EN .. </a:t>
            </a:r>
          </a:p>
          <a:p>
            <a:pPr lvl="3"/>
            <a:r>
              <a:rPr lang="de-DE" dirty="0"/>
              <a:t>Portliste (</a:t>
            </a:r>
            <a:r>
              <a:rPr lang="de-DE" dirty="0" err="1"/>
              <a:t>pool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Benutzt in </a:t>
            </a:r>
            <a:r>
              <a:rPr lang="de-DE" dirty="0" err="1"/>
              <a:t>calc</a:t>
            </a:r>
            <a:r>
              <a:rPr lang="de-DE" dirty="0"/>
              <a:t> festgelegte Logikzellen</a:t>
            </a:r>
          </a:p>
          <a:p>
            <a:pPr lvl="2"/>
            <a:r>
              <a:rPr lang="de-DE" dirty="0" err="1"/>
              <a:t>Cost.h</a:t>
            </a:r>
            <a:endParaRPr lang="de-DE" dirty="0"/>
          </a:p>
          <a:p>
            <a:pPr lvl="3"/>
            <a:r>
              <a:rPr lang="de-DE" dirty="0" err="1"/>
              <a:t>CellCosts</a:t>
            </a:r>
            <a:r>
              <a:rPr lang="de-DE" dirty="0"/>
              <a:t> Struktur</a:t>
            </a:r>
          </a:p>
          <a:p>
            <a:pPr lvl="3"/>
            <a:r>
              <a:rPr lang="de-DE" dirty="0"/>
              <a:t>Summiert Gatterkosten für Zelle auf</a:t>
            </a:r>
          </a:p>
          <a:p>
            <a:pPr lvl="2"/>
            <a:r>
              <a:rPr lang="de-DE" dirty="0" err="1"/>
              <a:t>Driver.cc</a:t>
            </a:r>
            <a:endParaRPr lang="de-DE" dirty="0"/>
          </a:p>
          <a:p>
            <a:pPr lvl="3"/>
            <a:r>
              <a:rPr lang="de-DE" dirty="0"/>
              <a:t>Systemrelevantes (Betriebssysteme)</a:t>
            </a:r>
          </a:p>
          <a:p>
            <a:pPr lvl="3"/>
            <a:r>
              <a:rPr lang="de-DE" dirty="0"/>
              <a:t>Teilweise Help Behandlung für Shell</a:t>
            </a:r>
          </a:p>
          <a:p>
            <a:pPr lvl="2"/>
            <a:r>
              <a:rPr lang="de-DE" dirty="0" err="1"/>
              <a:t>ff.h</a:t>
            </a:r>
            <a:endParaRPr lang="de-DE" dirty="0"/>
          </a:p>
          <a:p>
            <a:pPr lvl="3"/>
            <a:r>
              <a:rPr lang="de-DE" dirty="0"/>
              <a:t>Flip-Flop Typen</a:t>
            </a:r>
          </a:p>
          <a:p>
            <a:pPr lvl="3"/>
            <a:r>
              <a:rPr lang="de-DE" dirty="0"/>
              <a:t>Signalpolaritäten</a:t>
            </a:r>
          </a:p>
          <a:p>
            <a:pPr lvl="3"/>
            <a:r>
              <a:rPr lang="de-DE" dirty="0"/>
              <a:t>Flipflops auf Richtigkeit prüfen?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2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E376C-42BE-ED47-967C-619E4A25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dirty="0" err="1"/>
              <a:t>Log.cc</a:t>
            </a:r>
            <a:endParaRPr lang="de-DE" dirty="0"/>
          </a:p>
          <a:p>
            <a:pPr lvl="2"/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/>
              <a:t>Debugging</a:t>
            </a:r>
          </a:p>
          <a:p>
            <a:pPr lvl="1"/>
            <a:r>
              <a:rPr lang="de-DE" dirty="0" err="1"/>
              <a:t>Log.h</a:t>
            </a:r>
            <a:endParaRPr lang="de-DE" dirty="0"/>
          </a:p>
          <a:p>
            <a:pPr lvl="2"/>
            <a:r>
              <a:rPr lang="de-DE" dirty="0"/>
              <a:t>Utilities für Troubleshooting</a:t>
            </a:r>
          </a:p>
          <a:p>
            <a:pPr lvl="1"/>
            <a:r>
              <a:rPr lang="de-DE" dirty="0" err="1"/>
              <a:t>Mem.cc</a:t>
            </a:r>
            <a:endParaRPr lang="de-DE" dirty="0"/>
          </a:p>
          <a:p>
            <a:pPr lvl="2"/>
            <a:r>
              <a:rPr lang="de-DE" dirty="0"/>
              <a:t>Memory</a:t>
            </a:r>
          </a:p>
          <a:p>
            <a:pPr lvl="2"/>
            <a:r>
              <a:rPr lang="de-DE" dirty="0"/>
              <a:t>Flipflops extrahieren?</a:t>
            </a:r>
          </a:p>
          <a:p>
            <a:pPr lvl="1"/>
            <a:r>
              <a:rPr lang="de-DE" dirty="0" err="1"/>
              <a:t>Modtools.h</a:t>
            </a:r>
            <a:endParaRPr lang="de-DE" dirty="0"/>
          </a:p>
          <a:p>
            <a:pPr lvl="2"/>
            <a:r>
              <a:rPr lang="de-DE" dirty="0"/>
              <a:t>Ports hinzufügen / entfernen</a:t>
            </a:r>
          </a:p>
          <a:p>
            <a:pPr lvl="2"/>
            <a:r>
              <a:rPr lang="de-DE" dirty="0"/>
              <a:t>RTL Module </a:t>
            </a:r>
            <a:r>
              <a:rPr lang="de-DE" dirty="0" err="1"/>
              <a:t>neuladen</a:t>
            </a:r>
            <a:r>
              <a:rPr lang="de-DE" dirty="0"/>
              <a:t> (</a:t>
            </a:r>
            <a:r>
              <a:rPr lang="de-DE" dirty="0" err="1"/>
              <a:t>Reset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Zellen hinzufügen</a:t>
            </a:r>
          </a:p>
          <a:p>
            <a:pPr lvl="1"/>
            <a:r>
              <a:rPr lang="de-DE" dirty="0" err="1"/>
              <a:t>Rtlil.cc</a:t>
            </a:r>
            <a:endParaRPr lang="de-DE" dirty="0"/>
          </a:p>
          <a:p>
            <a:pPr lvl="2"/>
            <a:r>
              <a:rPr lang="de-DE" dirty="0" err="1"/>
              <a:t>Cell</a:t>
            </a:r>
            <a:r>
              <a:rPr lang="de-DE" dirty="0"/>
              <a:t>-Check</a:t>
            </a:r>
          </a:p>
          <a:p>
            <a:pPr lvl="2"/>
            <a:r>
              <a:rPr lang="de-DE" dirty="0" err="1"/>
              <a:t>addWire</a:t>
            </a:r>
            <a:endParaRPr lang="de-DE" dirty="0"/>
          </a:p>
          <a:p>
            <a:pPr lvl="2"/>
            <a:r>
              <a:rPr lang="de-DE" dirty="0" err="1"/>
              <a:t>addCell</a:t>
            </a:r>
            <a:endParaRPr lang="de-DE" dirty="0"/>
          </a:p>
          <a:p>
            <a:pPr lvl="2"/>
            <a:r>
              <a:rPr lang="de-DE" dirty="0" err="1"/>
              <a:t>addMemory</a:t>
            </a:r>
            <a:endParaRPr lang="de-DE" dirty="0"/>
          </a:p>
          <a:p>
            <a:pPr lvl="2"/>
            <a:r>
              <a:rPr lang="de-DE" dirty="0" err="1"/>
              <a:t>addProcess</a:t>
            </a:r>
            <a:endParaRPr lang="de-DE" dirty="0"/>
          </a:p>
          <a:p>
            <a:pPr lvl="2"/>
            <a:r>
              <a:rPr lang="de-DE" dirty="0" err="1"/>
              <a:t>add</a:t>
            </a:r>
            <a:r>
              <a:rPr lang="de-DE" dirty="0"/>
              <a:t> …. Gate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20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2127C-83C5-C949-801C-F08ED137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/>
          <a:lstStyle/>
          <a:p>
            <a:pPr lvl="1"/>
            <a:r>
              <a:rPr lang="de-DE" dirty="0" err="1"/>
              <a:t>Rtlil.h</a:t>
            </a:r>
            <a:endParaRPr lang="de-DE" dirty="0"/>
          </a:p>
          <a:p>
            <a:pPr lvl="2"/>
            <a:r>
              <a:rPr lang="de-DE" dirty="0"/>
              <a:t>Werte 0,1,X,Z,A,M</a:t>
            </a:r>
          </a:p>
          <a:p>
            <a:pPr lvl="2"/>
            <a:r>
              <a:rPr lang="de-DE" dirty="0" err="1"/>
              <a:t>SyncType</a:t>
            </a:r>
            <a:r>
              <a:rPr lang="de-DE" dirty="0"/>
              <a:t> (Level / </a:t>
            </a:r>
            <a:r>
              <a:rPr lang="de-DE" dirty="0" err="1"/>
              <a:t>edge</a:t>
            </a:r>
            <a:r>
              <a:rPr lang="de-DE" dirty="0"/>
              <a:t> sensitive)</a:t>
            </a:r>
          </a:p>
          <a:p>
            <a:pPr lvl="1"/>
            <a:r>
              <a:rPr lang="de-DE" dirty="0" err="1"/>
              <a:t>Satgen.cc</a:t>
            </a:r>
            <a:endParaRPr lang="de-DE" dirty="0"/>
          </a:p>
          <a:p>
            <a:pPr lvl="2"/>
            <a:r>
              <a:rPr lang="de-DE" dirty="0" err="1"/>
              <a:t>Mitergenerierung</a:t>
            </a:r>
            <a:r>
              <a:rPr lang="de-DE" dirty="0"/>
              <a:t>?</a:t>
            </a:r>
          </a:p>
          <a:p>
            <a:pPr lvl="3"/>
            <a:r>
              <a:rPr lang="de-DE" dirty="0" err="1"/>
              <a:t>Asserts</a:t>
            </a:r>
            <a:r>
              <a:rPr lang="de-DE" dirty="0"/>
              <a:t> &amp; </a:t>
            </a:r>
            <a:r>
              <a:rPr lang="de-DE" dirty="0" err="1"/>
              <a:t>Assumes</a:t>
            </a:r>
            <a:endParaRPr lang="de-DE" dirty="0"/>
          </a:p>
          <a:p>
            <a:pPr lvl="2"/>
            <a:r>
              <a:rPr lang="de-DE" dirty="0" err="1"/>
              <a:t>Satsolver</a:t>
            </a:r>
            <a:endParaRPr lang="de-DE" dirty="0"/>
          </a:p>
          <a:p>
            <a:pPr lvl="3"/>
            <a:r>
              <a:rPr lang="de-DE" dirty="0" err="1"/>
              <a:t>MiniSat</a:t>
            </a:r>
            <a:endParaRPr lang="de-DE" dirty="0"/>
          </a:p>
          <a:p>
            <a:pPr lvl="1"/>
            <a:r>
              <a:rPr lang="de-DE" dirty="0" err="1"/>
              <a:t>Yosys.cc</a:t>
            </a:r>
            <a:endParaRPr lang="de-DE" dirty="0"/>
          </a:p>
          <a:p>
            <a:pPr lvl="2"/>
            <a:r>
              <a:rPr lang="de-DE" dirty="0"/>
              <a:t>Programmablauf</a:t>
            </a:r>
          </a:p>
          <a:p>
            <a:pPr lvl="3"/>
            <a:r>
              <a:rPr lang="de-DE" dirty="0"/>
              <a:t>Frontendauswahl (</a:t>
            </a:r>
            <a:r>
              <a:rPr lang="de-DE" dirty="0" err="1"/>
              <a:t>vhd</a:t>
            </a:r>
            <a:r>
              <a:rPr lang="de-DE" dirty="0"/>
              <a:t> berücksichtigt)</a:t>
            </a:r>
          </a:p>
          <a:p>
            <a:pPr lvl="3"/>
            <a:r>
              <a:rPr lang="de-DE" dirty="0"/>
              <a:t>Backendauswahl für Output</a:t>
            </a:r>
          </a:p>
          <a:p>
            <a:pPr lvl="3"/>
            <a:r>
              <a:rPr lang="de-DE" dirty="0" err="1"/>
              <a:t>Tcl</a:t>
            </a:r>
            <a:r>
              <a:rPr lang="de-DE" dirty="0"/>
              <a:t> Skripte</a:t>
            </a:r>
          </a:p>
          <a:p>
            <a:pPr lvl="3"/>
            <a:r>
              <a:rPr lang="de-DE" dirty="0" err="1"/>
              <a:t>Run_pass</a:t>
            </a:r>
            <a:r>
              <a:rPr lang="de-DE" dirty="0"/>
              <a:t>(</a:t>
            </a:r>
            <a:r>
              <a:rPr lang="de-DE" dirty="0" err="1"/>
              <a:t>command</a:t>
            </a:r>
            <a:r>
              <a:rPr lang="de-DE" dirty="0"/>
              <a:t>, design)</a:t>
            </a:r>
          </a:p>
          <a:p>
            <a:pPr lvl="4"/>
            <a:r>
              <a:rPr lang="de-DE" dirty="0"/>
              <a:t>In Pass definierte Anpassung auswählen und durchführen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35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88625-E341-6843-829B-0882445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BC9A2-4FFF-B04E-9D89-9647F418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5105132"/>
          </a:xfrm>
        </p:spPr>
        <p:txBody>
          <a:bodyPr>
            <a:normAutofit/>
          </a:bodyPr>
          <a:lstStyle/>
          <a:p>
            <a:r>
              <a:rPr lang="de-DE" dirty="0" err="1"/>
              <a:t>Bigint</a:t>
            </a:r>
            <a:r>
              <a:rPr lang="de-DE" dirty="0"/>
              <a:t> (Matt </a:t>
            </a:r>
            <a:r>
              <a:rPr lang="de-DE" dirty="0" err="1"/>
              <a:t>McCutchen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Arithmetische Operationen für Integer, die nur durch den eigenen Speicher limitiert werden</a:t>
            </a:r>
          </a:p>
          <a:p>
            <a:pPr lvl="1"/>
            <a:r>
              <a:rPr lang="de-DE" dirty="0"/>
              <a:t>Überladen der meisten arithmetischen Operationen von C++</a:t>
            </a:r>
          </a:p>
          <a:p>
            <a:r>
              <a:rPr lang="de-DE" dirty="0" err="1"/>
              <a:t>ezSAT</a:t>
            </a:r>
            <a:r>
              <a:rPr lang="de-DE" dirty="0"/>
              <a:t> (Clifford Wolf)</a:t>
            </a:r>
          </a:p>
          <a:p>
            <a:pPr lvl="1"/>
            <a:r>
              <a:rPr lang="de-DE" dirty="0"/>
              <a:t>Frontend für SAT Solver und Hilfe für die Generation der konjunktiven Normalform für die SAT Solver.</a:t>
            </a:r>
          </a:p>
          <a:p>
            <a:r>
              <a:rPr lang="de-DE" dirty="0" err="1"/>
              <a:t>Minisat</a:t>
            </a:r>
            <a:r>
              <a:rPr lang="de-DE" dirty="0"/>
              <a:t> (</a:t>
            </a:r>
            <a:r>
              <a:rPr lang="de-DE" dirty="0" err="1"/>
              <a:t>Een</a:t>
            </a:r>
            <a:r>
              <a:rPr lang="de-DE" dirty="0"/>
              <a:t>, </a:t>
            </a:r>
            <a:r>
              <a:rPr lang="de-DE" dirty="0" err="1"/>
              <a:t>Sorensson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SATSolver</a:t>
            </a:r>
            <a:endParaRPr lang="de-DE" dirty="0"/>
          </a:p>
          <a:p>
            <a:r>
              <a:rPr lang="de-DE" dirty="0"/>
              <a:t>SHA-1 (Reid, Guenter, Grabsch, Hopkinson)</a:t>
            </a:r>
          </a:p>
          <a:p>
            <a:pPr lvl="1"/>
            <a:r>
              <a:rPr lang="de-DE" dirty="0"/>
              <a:t>Hashgenerator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01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3FB9-7919-43E0-BD0D-398B76E7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ABC (Berkeley)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BD805-CCFC-4EB5-9F38-B253F63A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 System for Sequential Synthesis and Verification, Berkeley Logic Synthesis and Verification Group</a:t>
            </a:r>
          </a:p>
          <a:p>
            <a:r>
              <a:rPr lang="en-US" sz="1600" b="1" dirty="0" err="1"/>
              <a:t>Logik-Optimierung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AIGs (And-Inverter-Graphs)</a:t>
            </a:r>
          </a:p>
          <a:p>
            <a:pPr lvl="1"/>
            <a:r>
              <a:rPr lang="en-US" sz="1600" dirty="0"/>
              <a:t>FRAIG Package: </a:t>
            </a:r>
          </a:p>
          <a:p>
            <a:pPr lvl="2"/>
            <a:r>
              <a:rPr lang="en-US" sz="1600" dirty="0" err="1"/>
              <a:t>Synthese</a:t>
            </a:r>
            <a:endParaRPr lang="en-US" sz="1600" dirty="0"/>
          </a:p>
          <a:p>
            <a:pPr lvl="2"/>
            <a:r>
              <a:rPr lang="en-US" sz="1600" dirty="0"/>
              <a:t>Technology Mapping</a:t>
            </a:r>
          </a:p>
          <a:p>
            <a:pPr lvl="2"/>
            <a:r>
              <a:rPr lang="en-US" sz="1600" dirty="0"/>
              <a:t>Equivalence checking</a:t>
            </a:r>
          </a:p>
          <a:p>
            <a:pPr lvl="3"/>
            <a:r>
              <a:rPr lang="en-US" sz="1400" dirty="0"/>
              <a:t>SAT-Sweeping </a:t>
            </a:r>
            <a:r>
              <a:rPr lang="en-US" sz="1400" dirty="0" err="1"/>
              <a:t>mit</a:t>
            </a:r>
            <a:r>
              <a:rPr lang="en-US" sz="1400" dirty="0"/>
              <a:t> AIGs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Redundanzen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entfernen</a:t>
            </a:r>
            <a:endParaRPr lang="en-US" sz="1400" dirty="0"/>
          </a:p>
          <a:p>
            <a:pPr marL="0" indent="0">
              <a:buNone/>
            </a:pPr>
            <a:r>
              <a:rPr lang="en-US" sz="1700" b="1" dirty="0">
                <a:sym typeface="Wingdings" panose="05000000000000000000" pitchFamily="2" charset="2"/>
              </a:rPr>
              <a:t> </a:t>
            </a:r>
            <a:r>
              <a:rPr lang="en-US" sz="1700" b="1" dirty="0" err="1">
                <a:sym typeface="Wingdings" panose="05000000000000000000" pitchFamily="2" charset="2"/>
              </a:rPr>
              <a:t>Optimierung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n-US" sz="1700" b="1" dirty="0" err="1">
                <a:sym typeface="Wingdings" panose="05000000000000000000" pitchFamily="2" charset="2"/>
              </a:rPr>
              <a:t>wird</a:t>
            </a:r>
            <a:r>
              <a:rPr lang="en-US" sz="1700" b="1" dirty="0">
                <a:sym typeface="Wingdings" panose="05000000000000000000" pitchFamily="2" charset="2"/>
              </a:rPr>
              <a:t> in </a:t>
            </a:r>
            <a:r>
              <a:rPr lang="en-US" sz="1700" b="1" dirty="0" err="1">
                <a:sym typeface="Wingdings" panose="05000000000000000000" pitchFamily="2" charset="2"/>
              </a:rPr>
              <a:t>Yosys</a:t>
            </a:r>
            <a:r>
              <a:rPr lang="en-US" sz="1700" b="1" dirty="0">
                <a:sym typeface="Wingdings" panose="05000000000000000000" pitchFamily="2" charset="2"/>
              </a:rPr>
              <a:t> und ODIN II </a:t>
            </a:r>
            <a:r>
              <a:rPr lang="en-US" sz="1700" b="1" dirty="0" err="1">
                <a:sym typeface="Wingdings" panose="05000000000000000000" pitchFamily="2" charset="2"/>
              </a:rPr>
              <a:t>verwendet</a:t>
            </a:r>
            <a:endParaRPr lang="en-US" sz="1700" b="1" dirty="0"/>
          </a:p>
          <a:p>
            <a:r>
              <a:rPr lang="de-DE" sz="1600" dirty="0"/>
              <a:t>Input </a:t>
            </a:r>
            <a:r>
              <a:rPr lang="de-DE" sz="1600" dirty="0" err="1"/>
              <a:t>parsers</a:t>
            </a:r>
            <a:r>
              <a:rPr lang="de-DE" sz="1600" dirty="0"/>
              <a:t>:</a:t>
            </a:r>
          </a:p>
          <a:p>
            <a:pPr lvl="1"/>
            <a:r>
              <a:rPr lang="de-DE" sz="1600" b="1" dirty="0"/>
              <a:t>BLIF (Berkeley </a:t>
            </a:r>
            <a:r>
              <a:rPr lang="de-DE" sz="1600" b="1" dirty="0" err="1"/>
              <a:t>Logic</a:t>
            </a:r>
            <a:r>
              <a:rPr lang="de-DE" sz="1600" b="1" dirty="0"/>
              <a:t> Interchange Format)</a:t>
            </a:r>
          </a:p>
          <a:p>
            <a:pPr lvl="1"/>
            <a:r>
              <a:rPr lang="de-DE" sz="1600" dirty="0"/>
              <a:t>BENCH (ISCAS)</a:t>
            </a:r>
          </a:p>
          <a:p>
            <a:pPr lvl="1"/>
            <a:r>
              <a:rPr lang="de-DE" sz="1600" dirty="0"/>
              <a:t>Wahrheitstabelle</a:t>
            </a:r>
          </a:p>
          <a:p>
            <a:pPr lvl="1"/>
            <a:r>
              <a:rPr lang="de-DE" sz="1600" dirty="0" err="1"/>
              <a:t>Verilog</a:t>
            </a:r>
            <a:r>
              <a:rPr lang="de-DE" sz="1600" dirty="0"/>
              <a:t> (limitiert) </a:t>
            </a:r>
            <a:r>
              <a:rPr lang="de-DE" sz="1600" dirty="0">
                <a:sym typeface="Wingdings" panose="05000000000000000000" pitchFamily="2" charset="2"/>
              </a:rPr>
              <a:t> einige Probleme, bspw. Mit T-Flipflops</a:t>
            </a:r>
            <a:endParaRPr lang="de-DE" sz="1600" dirty="0"/>
          </a:p>
          <a:p>
            <a:r>
              <a:rPr lang="de-DE" sz="1600" dirty="0"/>
              <a:t>Output:</a:t>
            </a:r>
          </a:p>
          <a:p>
            <a:pPr lvl="1"/>
            <a:r>
              <a:rPr lang="de-DE" sz="1600" b="1" dirty="0"/>
              <a:t>BLIF / </a:t>
            </a:r>
            <a:r>
              <a:rPr lang="de-DE" sz="1600" b="1" dirty="0" err="1"/>
              <a:t>mapped</a:t>
            </a:r>
            <a:r>
              <a:rPr lang="de-DE" sz="1600" b="1" dirty="0"/>
              <a:t> BLIF (.</a:t>
            </a:r>
            <a:r>
              <a:rPr lang="de-DE" sz="1600" b="1" dirty="0" err="1"/>
              <a:t>gate</a:t>
            </a:r>
            <a:r>
              <a:rPr lang="de-DE" sz="1600" b="1" dirty="0"/>
              <a:t>)</a:t>
            </a:r>
          </a:p>
          <a:p>
            <a:pPr lvl="1"/>
            <a:r>
              <a:rPr lang="de-DE" sz="1600" dirty="0"/>
              <a:t>CNF (Konjunktive Normalform) für kombinatorische </a:t>
            </a:r>
            <a:r>
              <a:rPr lang="de-DE" sz="1600" dirty="0" err="1"/>
              <a:t>Miter</a:t>
            </a:r>
            <a:endParaRPr lang="de-DE" sz="1600" dirty="0"/>
          </a:p>
          <a:p>
            <a:pPr lvl="1"/>
            <a:r>
              <a:rPr lang="de-DE" sz="1600" dirty="0"/>
              <a:t>BENCH (ISCAS)</a:t>
            </a:r>
          </a:p>
          <a:p>
            <a:r>
              <a:rPr lang="de-DE" sz="2000" dirty="0"/>
              <a:t>Algorithmen</a:t>
            </a:r>
          </a:p>
          <a:p>
            <a:pPr lvl="1"/>
            <a:r>
              <a:rPr lang="de-DE" sz="1600" dirty="0" err="1"/>
              <a:t>MiniSat</a:t>
            </a:r>
            <a:r>
              <a:rPr lang="de-DE" sz="1600" dirty="0"/>
              <a:t> auf CNF zur Lösung von </a:t>
            </a:r>
            <a:r>
              <a:rPr lang="de-DE" sz="1600" dirty="0" err="1"/>
              <a:t>Mitern</a:t>
            </a:r>
            <a:r>
              <a:rPr lang="de-DE" sz="1600" dirty="0"/>
              <a:t> (Alternativen möglich)</a:t>
            </a:r>
          </a:p>
        </p:txBody>
      </p:sp>
    </p:spTree>
    <p:extLst>
      <p:ext uri="{BB962C8B-B14F-4D97-AF65-F5344CB8AC3E}">
        <p14:creationId xmlns:p14="http://schemas.microsoft.com/office/powerpoint/2010/main" val="212278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5DEEE-EA56-F144-A5F8-6BB584BD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065"/>
            <a:ext cx="10515600" cy="5545898"/>
          </a:xfrm>
        </p:spPr>
        <p:txBody>
          <a:bodyPr/>
          <a:lstStyle/>
          <a:p>
            <a:r>
              <a:rPr lang="de-DE" dirty="0" err="1"/>
              <a:t>Subcircuit</a:t>
            </a:r>
            <a:r>
              <a:rPr lang="de-DE" dirty="0"/>
              <a:t> (Clifford Wolf)</a:t>
            </a:r>
          </a:p>
          <a:p>
            <a:pPr lvl="1"/>
            <a:r>
              <a:rPr lang="de-DE" dirty="0"/>
              <a:t>Ullmann </a:t>
            </a:r>
            <a:r>
              <a:rPr lang="de-DE" dirty="0" err="1"/>
              <a:t>Subgraph</a:t>
            </a:r>
            <a:r>
              <a:rPr lang="de-DE" dirty="0"/>
              <a:t> </a:t>
            </a:r>
            <a:r>
              <a:rPr lang="de-DE" dirty="0" err="1"/>
              <a:t>Isomorphism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2 Graphen als Eingabe (Nadel &amp; Heuhaufen) </a:t>
            </a:r>
          </a:p>
          <a:p>
            <a:pPr lvl="2"/>
            <a:r>
              <a:rPr lang="de-DE" dirty="0"/>
              <a:t>Findet </a:t>
            </a:r>
            <a:r>
              <a:rPr lang="de-DE" dirty="0" err="1"/>
              <a:t>isomorphische</a:t>
            </a:r>
            <a:r>
              <a:rPr lang="de-DE" dirty="0"/>
              <a:t> Graphen (Knoten werden durch </a:t>
            </a:r>
            <a:r>
              <a:rPr lang="de-DE" dirty="0" err="1"/>
              <a:t>equivalente</a:t>
            </a:r>
            <a:r>
              <a:rPr lang="de-DE" dirty="0"/>
              <a:t> Kanten verbunden) </a:t>
            </a:r>
          </a:p>
          <a:p>
            <a:pPr lvl="1"/>
            <a:r>
              <a:rPr lang="de-DE" dirty="0"/>
              <a:t>Knoten = Logikzellen</a:t>
            </a:r>
          </a:p>
          <a:p>
            <a:pPr lvl="1"/>
            <a:r>
              <a:rPr lang="de-DE" dirty="0"/>
              <a:t>Kanten = Signale</a:t>
            </a:r>
          </a:p>
        </p:txBody>
      </p:sp>
    </p:spTree>
    <p:extLst>
      <p:ext uri="{BB962C8B-B14F-4D97-AF65-F5344CB8AC3E}">
        <p14:creationId xmlns:p14="http://schemas.microsoft.com/office/powerpoint/2010/main" val="3207073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F066D-53F8-EB44-9697-D71570AE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Passes (Operationen)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60F96-0A43-144F-B07E-9C99DA23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Operationen, die auf das Design angewendet werden (decken sich teilweise mit o.g. Beispiel-Synthesedurchlauf)</a:t>
            </a:r>
          </a:p>
          <a:p>
            <a:r>
              <a:rPr lang="de-DE" dirty="0" err="1"/>
              <a:t>Cmds</a:t>
            </a:r>
            <a:endParaRPr lang="de-DE" dirty="0"/>
          </a:p>
          <a:p>
            <a:pPr lvl="1"/>
            <a:r>
              <a:rPr lang="de-DE" dirty="0"/>
              <a:t>Add </a:t>
            </a:r>
            <a:r>
              <a:rPr lang="de-DE" dirty="0">
                <a:sym typeface="Wingdings" pitchFamily="2" charset="2"/>
              </a:rPr>
              <a:t> Objekte zum Design hinzufügen (</a:t>
            </a:r>
            <a:r>
              <a:rPr lang="de-DE" dirty="0" err="1">
                <a:sym typeface="Wingdings" pitchFamily="2" charset="2"/>
              </a:rPr>
              <a:t>wire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inout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output</a:t>
            </a:r>
            <a:r>
              <a:rPr lang="de-DE" dirty="0">
                <a:sym typeface="Wingdings" pitchFamily="2" charset="2"/>
              </a:rPr>
              <a:t>)</a:t>
            </a:r>
          </a:p>
          <a:p>
            <a:pPr lvl="1"/>
            <a:r>
              <a:rPr lang="de-DE" dirty="0"/>
              <a:t>Check </a:t>
            </a:r>
            <a:r>
              <a:rPr lang="de-DE" dirty="0">
                <a:sym typeface="Wingdings" pitchFamily="2" charset="2"/>
              </a:rPr>
              <a:t> findet Probleme (kombinatorische Schleifen (Instabil), Mehrfachtreiber, </a:t>
            </a:r>
            <a:r>
              <a:rPr lang="de-DE" dirty="0" err="1">
                <a:sym typeface="Wingdings" pitchFamily="2" charset="2"/>
              </a:rPr>
              <a:t>Wire</a:t>
            </a:r>
            <a:r>
              <a:rPr lang="de-DE" dirty="0">
                <a:sym typeface="Wingdings" pitchFamily="2" charset="2"/>
              </a:rPr>
              <a:t> ohne Treiber)</a:t>
            </a:r>
          </a:p>
          <a:p>
            <a:pPr lvl="1"/>
            <a:r>
              <a:rPr lang="de-DE" dirty="0" err="1">
                <a:sym typeface="Wingdings" pitchFamily="2" charset="2"/>
              </a:rPr>
              <a:t>Copy</a:t>
            </a:r>
            <a:r>
              <a:rPr lang="de-DE" dirty="0">
                <a:sym typeface="Wingdings" pitchFamily="2" charset="2"/>
              </a:rPr>
              <a:t>  </a:t>
            </a:r>
          </a:p>
          <a:p>
            <a:pPr lvl="1"/>
            <a:r>
              <a:rPr lang="de-DE" dirty="0"/>
              <a:t>Delete</a:t>
            </a:r>
          </a:p>
          <a:p>
            <a:pPr lvl="1"/>
            <a:r>
              <a:rPr lang="de-DE" dirty="0" err="1"/>
              <a:t>Portlist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Alle </a:t>
            </a:r>
            <a:r>
              <a:rPr lang="de-DE" dirty="0" err="1">
                <a:sym typeface="Wingdings" pitchFamily="2" charset="2"/>
              </a:rPr>
              <a:t>Modulports</a:t>
            </a:r>
            <a:r>
              <a:rPr lang="de-DE" dirty="0">
                <a:sym typeface="Wingdings" pitchFamily="2" charset="2"/>
              </a:rPr>
              <a:t> auflisten</a:t>
            </a:r>
            <a:endParaRPr lang="de-DE" dirty="0"/>
          </a:p>
          <a:p>
            <a:pPr lvl="1"/>
            <a:r>
              <a:rPr lang="de-DE" dirty="0"/>
              <a:t>Show </a:t>
            </a:r>
            <a:r>
              <a:rPr lang="de-DE" dirty="0">
                <a:sym typeface="Wingdings" pitchFamily="2" charset="2"/>
              </a:rPr>
              <a:t> Visuelle Darstellung erzeugen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Equiv</a:t>
            </a:r>
            <a:endParaRPr lang="de-DE" dirty="0"/>
          </a:p>
          <a:p>
            <a:pPr lvl="1"/>
            <a:r>
              <a:rPr lang="de-DE" dirty="0" err="1"/>
              <a:t>Equiv_make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Generiert Modul mit $</a:t>
            </a:r>
            <a:r>
              <a:rPr lang="de-DE" dirty="0" err="1">
                <a:sym typeface="Wingdings" pitchFamily="2" charset="2"/>
              </a:rPr>
              <a:t>equiv</a:t>
            </a:r>
            <a:r>
              <a:rPr lang="de-DE" dirty="0">
                <a:sym typeface="Wingdings" pitchFamily="2" charset="2"/>
              </a:rPr>
              <a:t> Zellen für 2 wahrscheinlich </a:t>
            </a:r>
            <a:r>
              <a:rPr lang="de-DE" dirty="0" err="1">
                <a:sym typeface="Wingdings" pitchFamily="2" charset="2"/>
              </a:rPr>
              <a:t>equivalente</a:t>
            </a:r>
            <a:r>
              <a:rPr lang="de-DE" dirty="0">
                <a:sym typeface="Wingdings" pitchFamily="2" charset="2"/>
              </a:rPr>
              <a:t> Module. Die folgenden Passes können anschließend dafür verwendet werden, diese zwei Module zu verarbeiten</a:t>
            </a:r>
            <a:endParaRPr lang="de-DE" dirty="0"/>
          </a:p>
          <a:p>
            <a:pPr lvl="1"/>
            <a:r>
              <a:rPr lang="de-DE" dirty="0" err="1"/>
              <a:t>Equiv_simple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Mit SAT Zellen auf </a:t>
            </a:r>
            <a:r>
              <a:rPr lang="de-DE" dirty="0" err="1">
                <a:sym typeface="Wingdings" pitchFamily="2" charset="2"/>
              </a:rPr>
              <a:t>Equivalenz</a:t>
            </a:r>
            <a:r>
              <a:rPr lang="de-DE" dirty="0">
                <a:sym typeface="Wingdings" pitchFamily="2" charset="2"/>
              </a:rPr>
              <a:t> prüfen</a:t>
            </a:r>
          </a:p>
          <a:p>
            <a:pPr lvl="1"/>
            <a:r>
              <a:rPr lang="de-DE" dirty="0" err="1"/>
              <a:t>Equiv_miter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Miter</a:t>
            </a:r>
            <a:r>
              <a:rPr lang="de-DE" dirty="0">
                <a:sym typeface="Wingdings" pitchFamily="2" charset="2"/>
              </a:rPr>
              <a:t> Generierung für weitere Analyse der selektierten Zellen</a:t>
            </a:r>
          </a:p>
          <a:p>
            <a:pPr lvl="1"/>
            <a:r>
              <a:rPr lang="de-DE" dirty="0" err="1"/>
              <a:t>Equiv_opt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Equivalenz</a:t>
            </a:r>
            <a:r>
              <a:rPr lang="de-DE" dirty="0">
                <a:sym typeface="Wingdings" pitchFamily="2" charset="2"/>
              </a:rPr>
              <a:t> vor und nach </a:t>
            </a:r>
            <a:r>
              <a:rPr lang="de-DE" dirty="0" err="1">
                <a:sym typeface="Wingdings" pitchFamily="2" charset="2"/>
              </a:rPr>
              <a:t>Opt</a:t>
            </a:r>
            <a:r>
              <a:rPr lang="de-DE" dirty="0">
                <a:sym typeface="Wingdings" pitchFamily="2" charset="2"/>
              </a:rPr>
              <a:t> Pass testen.</a:t>
            </a:r>
          </a:p>
          <a:p>
            <a:pPr lvl="1"/>
            <a:r>
              <a:rPr lang="de-DE" dirty="0" err="1">
                <a:sym typeface="Wingdings" pitchFamily="2" charset="2"/>
              </a:rPr>
              <a:t>Equiv_purge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Equivalente</a:t>
            </a:r>
            <a:r>
              <a:rPr lang="de-DE" dirty="0">
                <a:sym typeface="Wingdings" pitchFamily="2" charset="2"/>
              </a:rPr>
              <a:t> Segmente entfernen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71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15BC-9B55-7D45-8D04-A831F1A1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>
            <a:normAutofit/>
          </a:bodyPr>
          <a:lstStyle/>
          <a:p>
            <a:r>
              <a:rPr lang="de-DE" dirty="0" err="1"/>
              <a:t>Fsm</a:t>
            </a:r>
            <a:endParaRPr lang="de-DE" dirty="0"/>
          </a:p>
          <a:p>
            <a:pPr lvl="1"/>
            <a:r>
              <a:rPr lang="de-DE" dirty="0" err="1"/>
              <a:t>Fsm_detect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FSM finden, indem das Zustandssignal identifiziert wird.</a:t>
            </a:r>
          </a:p>
          <a:p>
            <a:pPr lvl="1"/>
            <a:r>
              <a:rPr lang="de-DE" dirty="0" err="1">
                <a:sym typeface="Wingdings" pitchFamily="2" charset="2"/>
              </a:rPr>
              <a:t>Fsm_opt</a:t>
            </a:r>
            <a:r>
              <a:rPr lang="de-DE" dirty="0">
                <a:sym typeface="Wingdings" pitchFamily="2" charset="2"/>
              </a:rPr>
              <a:t>  Optimieren von FSM Zellen, findet Output Signale die nicht genutzt werden </a:t>
            </a:r>
          </a:p>
          <a:p>
            <a:pPr lvl="1"/>
            <a:r>
              <a:rPr lang="de-DE" dirty="0" err="1">
                <a:sym typeface="Wingdings" pitchFamily="2" charset="2"/>
              </a:rPr>
              <a:t>Fsm_recode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one-hot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binary</a:t>
            </a:r>
            <a:r>
              <a:rPr lang="de-DE" dirty="0">
                <a:sym typeface="Wingdings" pitchFamily="2" charset="2"/>
              </a:rPr>
              <a:t> neu-</a:t>
            </a:r>
            <a:r>
              <a:rPr lang="de-DE" dirty="0" err="1">
                <a:sym typeface="Wingdings" pitchFamily="2" charset="2"/>
              </a:rPr>
              <a:t>encoding</a:t>
            </a:r>
            <a:r>
              <a:rPr lang="de-DE" dirty="0">
                <a:sym typeface="Wingdings" pitchFamily="2" charset="2"/>
              </a:rPr>
              <a:t> der Zustände</a:t>
            </a:r>
          </a:p>
          <a:p>
            <a:pPr lvl="1"/>
            <a:r>
              <a:rPr lang="de-DE" dirty="0" err="1">
                <a:sym typeface="Wingdings" pitchFamily="2" charset="2"/>
              </a:rPr>
              <a:t>Fsm_export</a:t>
            </a:r>
            <a:r>
              <a:rPr lang="de-DE" dirty="0">
                <a:sym typeface="Wingdings" pitchFamily="2" charset="2"/>
              </a:rPr>
              <a:t>  KISS2 Datei mit FSM</a:t>
            </a:r>
            <a:endParaRPr lang="de-DE" dirty="0"/>
          </a:p>
          <a:p>
            <a:r>
              <a:rPr lang="de-DE" dirty="0" err="1"/>
              <a:t>Hierarchy</a:t>
            </a:r>
            <a:endParaRPr lang="de-DE" dirty="0"/>
          </a:p>
          <a:p>
            <a:r>
              <a:rPr lang="de-DE" dirty="0"/>
              <a:t>Memory</a:t>
            </a:r>
          </a:p>
          <a:p>
            <a:pPr lvl="1"/>
            <a:r>
              <a:rPr lang="de-DE" dirty="0" err="1"/>
              <a:t>Memory_collect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Speicher und </a:t>
            </a:r>
            <a:r>
              <a:rPr lang="de-DE" dirty="0" err="1"/>
              <a:t>Speicherports</a:t>
            </a:r>
            <a:r>
              <a:rPr lang="de-DE" dirty="0"/>
              <a:t> sammeln und Multiport-Speicherzellen generieren</a:t>
            </a:r>
          </a:p>
          <a:p>
            <a:pPr lvl="1"/>
            <a:r>
              <a:rPr lang="de-DE" dirty="0" err="1"/>
              <a:t>Memory_dff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DFFs an </a:t>
            </a:r>
            <a:r>
              <a:rPr lang="de-DE" dirty="0" err="1">
                <a:sym typeface="Wingdings" pitchFamily="2" charset="2"/>
              </a:rPr>
              <a:t>Speicherleseports</a:t>
            </a:r>
            <a:r>
              <a:rPr lang="de-DE" dirty="0">
                <a:sym typeface="Wingdings" pitchFamily="2" charset="2"/>
              </a:rPr>
              <a:t> erkennen und in den </a:t>
            </a:r>
            <a:r>
              <a:rPr lang="de-DE" dirty="0" err="1">
                <a:sym typeface="Wingdings" pitchFamily="2" charset="2"/>
              </a:rPr>
              <a:t>Speicherport</a:t>
            </a:r>
            <a:r>
              <a:rPr lang="de-DE" dirty="0">
                <a:sym typeface="Wingdings" pitchFamily="2" charset="2"/>
              </a:rPr>
              <a:t> integrieren. Asynchrone </a:t>
            </a:r>
            <a:r>
              <a:rPr lang="de-DE" dirty="0" err="1">
                <a:sym typeface="Wingdings" pitchFamily="2" charset="2"/>
              </a:rPr>
              <a:t>Speicherports</a:t>
            </a:r>
            <a:r>
              <a:rPr lang="de-DE" dirty="0">
                <a:sym typeface="Wingdings" pitchFamily="2" charset="2"/>
              </a:rPr>
              <a:t> und Flipflops werden dadurch zu einem synchronen </a:t>
            </a:r>
            <a:r>
              <a:rPr lang="de-DE" dirty="0" err="1">
                <a:sym typeface="Wingdings" pitchFamily="2" charset="2"/>
              </a:rPr>
              <a:t>Speicherport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85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5540F-0D88-214A-B9D5-3D464689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2"/>
            <a:ext cx="10515600" cy="562115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Opt</a:t>
            </a:r>
            <a:endParaRPr lang="de-DE" dirty="0"/>
          </a:p>
          <a:p>
            <a:pPr lvl="1"/>
            <a:r>
              <a:rPr lang="de-DE" dirty="0" err="1"/>
              <a:t>Opt_clean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ungenutzte </a:t>
            </a:r>
            <a:r>
              <a:rPr lang="de-DE" dirty="0" err="1">
                <a:sym typeface="Wingdings" pitchFamily="2" charset="2"/>
              </a:rPr>
              <a:t>Wires</a:t>
            </a:r>
            <a:r>
              <a:rPr lang="de-DE" dirty="0">
                <a:sym typeface="Wingdings" pitchFamily="2" charset="2"/>
              </a:rPr>
              <a:t> und Zellen entfernen</a:t>
            </a:r>
          </a:p>
          <a:p>
            <a:pPr lvl="1"/>
            <a:r>
              <a:rPr lang="de-DE" dirty="0" err="1"/>
              <a:t>Opt_demorgan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Reduktionen mit </a:t>
            </a:r>
            <a:r>
              <a:rPr lang="de-DE" dirty="0" err="1">
                <a:sym typeface="Wingdings" pitchFamily="2" charset="2"/>
              </a:rPr>
              <a:t>DeMorgan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Equivalenten</a:t>
            </a:r>
            <a:r>
              <a:rPr lang="de-DE" dirty="0">
                <a:sym typeface="Wingdings" pitchFamily="2" charset="2"/>
              </a:rPr>
              <a:t> optimieren, wenn dadurch die Gatteranzahl sinkt.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Opt_dff</a:t>
            </a:r>
            <a:r>
              <a:rPr lang="de-DE" dirty="0">
                <a:sym typeface="Wingdings" pitchFamily="2" charset="2"/>
              </a:rPr>
              <a:t>  Flipflops werden zu einem optimalerem Typ konvertiert. </a:t>
            </a:r>
            <a:r>
              <a:rPr lang="de-DE" dirty="0" err="1">
                <a:sym typeface="Wingdings" pitchFamily="2" charset="2"/>
              </a:rPr>
              <a:t>Clock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enables</a:t>
            </a:r>
            <a:r>
              <a:rPr lang="de-DE" dirty="0">
                <a:sym typeface="Wingdings" pitchFamily="2" charset="2"/>
              </a:rPr>
              <a:t> mit </a:t>
            </a:r>
            <a:r>
              <a:rPr lang="de-DE" dirty="0" err="1">
                <a:sym typeface="Wingdings" pitchFamily="2" charset="2"/>
              </a:rPr>
              <a:t>Multiplexern</a:t>
            </a:r>
            <a:r>
              <a:rPr lang="de-DE" dirty="0">
                <a:sym typeface="Wingdings" pitchFamily="2" charset="2"/>
              </a:rPr>
              <a:t> mit synchronem </a:t>
            </a:r>
            <a:r>
              <a:rPr lang="de-DE" dirty="0" err="1">
                <a:sym typeface="Wingdings" pitchFamily="2" charset="2"/>
              </a:rPr>
              <a:t>Reset</a:t>
            </a:r>
            <a:r>
              <a:rPr lang="de-DE" dirty="0">
                <a:sym typeface="Wingdings" pitchFamily="2" charset="2"/>
              </a:rPr>
              <a:t> vereinen, unbenutzte Kontrollinputs entfernen oder ganzen Flipflop entfernen und zu konstantem Treiber konvertieren.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Opt_expr</a:t>
            </a:r>
            <a:r>
              <a:rPr lang="de-DE" dirty="0">
                <a:sym typeface="Wingdings" pitchFamily="2" charset="2"/>
              </a:rPr>
              <a:t>  Konstantes Falten auf internen Zelltypen mit konstanten Eingängen und Umschreiben von Ausdrücken.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Opt_lut_ins</a:t>
            </a:r>
            <a:r>
              <a:rPr lang="de-DE" dirty="0">
                <a:sym typeface="Wingdings" pitchFamily="2" charset="2"/>
              </a:rPr>
              <a:t>  Unbenutzte Eingänge von LUT Zellen (die Eingänge, die nicht den Ausgang beeinflussen können) entfernen. Diese können bei einigen Optimierungen entstehen (nicht von ABC).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Opt_lut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Kaskadierte</a:t>
            </a:r>
            <a:r>
              <a:rPr lang="de-DE" dirty="0">
                <a:sym typeface="Wingdings" pitchFamily="2" charset="2"/>
              </a:rPr>
              <a:t> LUT Zellen mit unbenutzten Eingängen kombinieren.</a:t>
            </a:r>
          </a:p>
          <a:p>
            <a:pPr lvl="1"/>
            <a:r>
              <a:rPr lang="de-DE" dirty="0" err="1"/>
              <a:t>Opt_merge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Zellen identischen Typs mit identischen Eingängen identifizieren und in einer Zelle vereinen.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Opt_muxtree</a:t>
            </a:r>
            <a:r>
              <a:rPr lang="de-DE" dirty="0">
                <a:sym typeface="Wingdings" pitchFamily="2" charset="2"/>
              </a:rPr>
              <a:t>  „Tote Äste“ von Multiplexer-Bäumen, dessen Eingänge nie aktiv werden, finden und entfernen.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Opt_reduce</a:t>
            </a:r>
            <a:r>
              <a:rPr lang="de-DE" dirty="0">
                <a:sym typeface="Wingdings" pitchFamily="2" charset="2"/>
              </a:rPr>
              <a:t>  doppelte Eingänge von AND / OR Bäumen entfernen. Doppelte MUX Eingänge erkennen, und mit </a:t>
            </a:r>
            <a:r>
              <a:rPr lang="de-DE" dirty="0" err="1">
                <a:sym typeface="Wingdings" pitchFamily="2" charset="2"/>
              </a:rPr>
              <a:t>veroderten</a:t>
            </a:r>
            <a:r>
              <a:rPr lang="de-DE" dirty="0">
                <a:sym typeface="Wingdings" pitchFamily="2" charset="2"/>
              </a:rPr>
              <a:t> Kontrollsignal reduzieren.</a:t>
            </a:r>
          </a:p>
          <a:p>
            <a:pPr lvl="1"/>
            <a:r>
              <a:rPr lang="de-DE" dirty="0" err="1">
                <a:sym typeface="Wingdings" pitchFamily="2" charset="2"/>
              </a:rPr>
              <a:t>Opt_share</a:t>
            </a:r>
            <a:r>
              <a:rPr lang="de-DE" dirty="0">
                <a:sym typeface="Wingdings" pitchFamily="2" charset="2"/>
              </a:rPr>
              <a:t>  Gleiche Zelltypen, die das gleiche Eingangssignal teilen und die gleiche MUX Zelle treiben, werden vereint und der Multiplexer wird an das nicht geteilte Eingangssignal bewegt. </a:t>
            </a:r>
          </a:p>
          <a:p>
            <a:pPr lvl="1"/>
            <a:r>
              <a:rPr lang="de-DE" dirty="0" err="1">
                <a:sym typeface="Wingdings" pitchFamily="2" charset="2"/>
              </a:rPr>
              <a:t>Opt</a:t>
            </a:r>
            <a:r>
              <a:rPr lang="de-DE" dirty="0">
                <a:sym typeface="Wingdings" pitchFamily="2" charset="2"/>
              </a:rPr>
              <a:t>  alle anderen Operationen aufrufen.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34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F770-19DA-0E44-AF15-8ED6F2B0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Pmgen</a:t>
            </a:r>
            <a:endParaRPr lang="de-DE" dirty="0"/>
          </a:p>
          <a:p>
            <a:pPr lvl="1"/>
            <a:r>
              <a:rPr lang="de-DE" dirty="0"/>
              <a:t>Pattern (Subgraphs in </a:t>
            </a:r>
            <a:r>
              <a:rPr lang="de-DE" dirty="0" err="1"/>
              <a:t>Yosys</a:t>
            </a:r>
            <a:r>
              <a:rPr lang="de-DE" dirty="0"/>
              <a:t> RTLIL Netzliste) </a:t>
            </a:r>
            <a:r>
              <a:rPr lang="de-DE" dirty="0" err="1"/>
              <a:t>Matcher</a:t>
            </a:r>
            <a:r>
              <a:rPr lang="de-DE" dirty="0"/>
              <a:t> Generator</a:t>
            </a:r>
          </a:p>
          <a:p>
            <a:r>
              <a:rPr lang="de-DE" dirty="0" err="1"/>
              <a:t>Proc</a:t>
            </a:r>
            <a:endParaRPr lang="de-DE" dirty="0"/>
          </a:p>
          <a:p>
            <a:pPr lvl="1"/>
            <a:r>
              <a:rPr lang="de-DE" dirty="0" err="1"/>
              <a:t>Proc.cc</a:t>
            </a:r>
            <a:endParaRPr lang="de-DE" dirty="0"/>
          </a:p>
          <a:p>
            <a:pPr lvl="2"/>
            <a:r>
              <a:rPr lang="de-DE" dirty="0"/>
              <a:t>Masterpass, ruft alle anderen auf</a:t>
            </a:r>
          </a:p>
          <a:p>
            <a:pPr lvl="2"/>
            <a:r>
              <a:rPr lang="de-DE" b="1" dirty="0"/>
              <a:t>Prozesse mit </a:t>
            </a:r>
            <a:r>
              <a:rPr lang="de-DE" b="1" dirty="0" err="1"/>
              <a:t>Multiplexern</a:t>
            </a:r>
            <a:r>
              <a:rPr lang="de-DE" b="1" dirty="0"/>
              <a:t>, Flip-Flops und </a:t>
            </a:r>
            <a:r>
              <a:rPr lang="de-DE" b="1" dirty="0" err="1"/>
              <a:t>Latches</a:t>
            </a:r>
            <a:r>
              <a:rPr lang="de-DE" b="1" dirty="0"/>
              <a:t> ersetzen</a:t>
            </a:r>
          </a:p>
          <a:p>
            <a:pPr lvl="1"/>
            <a:r>
              <a:rPr lang="de-DE" dirty="0" err="1"/>
              <a:t>Proc_clean.cc</a:t>
            </a:r>
            <a:endParaRPr lang="de-DE" dirty="0"/>
          </a:p>
          <a:p>
            <a:pPr lvl="2"/>
            <a:r>
              <a:rPr lang="de-DE" dirty="0"/>
              <a:t>Leere Prozessteile entfernen und ganze Prozesse entfernen, wenn nur leere Strukturen vorliegen</a:t>
            </a:r>
          </a:p>
          <a:p>
            <a:pPr lvl="1"/>
            <a:r>
              <a:rPr lang="de-DE" dirty="0" err="1"/>
              <a:t>Proc_rmdead.cc</a:t>
            </a:r>
            <a:endParaRPr lang="de-DE" dirty="0"/>
          </a:p>
          <a:p>
            <a:pPr lvl="2"/>
            <a:r>
              <a:rPr lang="de-DE" dirty="0"/>
              <a:t>Nicht erreichbare Äste von Entscheidungsbäumen entfernen</a:t>
            </a:r>
          </a:p>
          <a:p>
            <a:pPr lvl="1"/>
            <a:r>
              <a:rPr lang="de-DE" dirty="0" err="1"/>
              <a:t>Proc_prune.cc</a:t>
            </a:r>
            <a:endParaRPr lang="de-DE" dirty="0"/>
          </a:p>
          <a:p>
            <a:pPr lvl="2"/>
            <a:r>
              <a:rPr lang="de-DE" dirty="0"/>
              <a:t>Zuweisungen, die später in Prozessen immer überschrieben werden, werden erkannt und entfernt</a:t>
            </a:r>
          </a:p>
          <a:p>
            <a:pPr lvl="1"/>
            <a:r>
              <a:rPr lang="de-DE" dirty="0" err="1"/>
              <a:t>Proc_init.cc</a:t>
            </a:r>
            <a:endParaRPr lang="de-DE" dirty="0"/>
          </a:p>
          <a:p>
            <a:pPr lvl="2"/>
            <a:r>
              <a:rPr lang="de-DE" dirty="0"/>
              <a:t>Initialwert eines Signals wird auf </a:t>
            </a:r>
            <a:r>
              <a:rPr lang="de-DE" dirty="0" err="1"/>
              <a:t>init</a:t>
            </a:r>
            <a:r>
              <a:rPr lang="de-DE" dirty="0"/>
              <a:t>-Attribut (</a:t>
            </a:r>
            <a:r>
              <a:rPr lang="de-DE" dirty="0" err="1"/>
              <a:t>Verilog</a:t>
            </a:r>
            <a:r>
              <a:rPr lang="de-DE" dirty="0"/>
              <a:t> ‘initial‘ block) gesetzt</a:t>
            </a:r>
          </a:p>
          <a:p>
            <a:pPr lvl="1"/>
            <a:r>
              <a:rPr lang="de-DE" dirty="0" err="1"/>
              <a:t>Proc_arst.cc</a:t>
            </a:r>
            <a:endParaRPr lang="de-DE" dirty="0"/>
          </a:p>
          <a:p>
            <a:pPr lvl="2"/>
            <a:r>
              <a:rPr lang="de-DE" dirty="0"/>
              <a:t>Asynchrone </a:t>
            </a:r>
            <a:r>
              <a:rPr lang="de-DE" dirty="0" err="1"/>
              <a:t>Resets</a:t>
            </a:r>
            <a:r>
              <a:rPr lang="de-DE" dirty="0"/>
              <a:t> werden in eine interne Repräsentation konvertiert, aus der Flip-Flop Zellen mit asynchronem </a:t>
            </a:r>
            <a:r>
              <a:rPr lang="de-DE" dirty="0" err="1"/>
              <a:t>Reset</a:t>
            </a:r>
            <a:r>
              <a:rPr lang="de-DE" dirty="0"/>
              <a:t> generiert werden</a:t>
            </a:r>
          </a:p>
          <a:p>
            <a:pPr lvl="1"/>
            <a:r>
              <a:rPr lang="de-DE" dirty="0" err="1"/>
              <a:t>Proc_mux.cc</a:t>
            </a:r>
            <a:endParaRPr lang="de-DE" dirty="0"/>
          </a:p>
          <a:p>
            <a:pPr lvl="2"/>
            <a:r>
              <a:rPr lang="de-DE" dirty="0"/>
              <a:t>Entscheidungsbäume (</a:t>
            </a:r>
            <a:r>
              <a:rPr lang="de-DE" dirty="0" err="1"/>
              <a:t>if-else</a:t>
            </a:r>
            <a:r>
              <a:rPr lang="de-DE" dirty="0"/>
              <a:t>, </a:t>
            </a:r>
            <a:r>
              <a:rPr lang="de-DE" dirty="0" err="1"/>
              <a:t>case</a:t>
            </a:r>
            <a:r>
              <a:rPr lang="de-DE" dirty="0"/>
              <a:t>-Anweisungen) werden zu </a:t>
            </a:r>
            <a:r>
              <a:rPr lang="de-DE" dirty="0" err="1"/>
              <a:t>Multiplexerbäumen</a:t>
            </a:r>
            <a:endParaRPr lang="de-DE" dirty="0"/>
          </a:p>
          <a:p>
            <a:pPr lvl="1"/>
            <a:r>
              <a:rPr lang="de-DE" dirty="0" err="1"/>
              <a:t>Proc_dlatch.cc</a:t>
            </a:r>
            <a:endParaRPr lang="de-DE" dirty="0"/>
          </a:p>
          <a:p>
            <a:pPr lvl="2"/>
            <a:r>
              <a:rPr lang="de-DE" dirty="0" err="1"/>
              <a:t>Latches</a:t>
            </a:r>
            <a:r>
              <a:rPr lang="de-DE" dirty="0"/>
              <a:t> zu D-Typ </a:t>
            </a:r>
            <a:r>
              <a:rPr lang="de-DE" dirty="0" err="1"/>
              <a:t>Latches</a:t>
            </a:r>
            <a:r>
              <a:rPr lang="de-DE" dirty="0"/>
              <a:t> (Multivibrator) konvertieren</a:t>
            </a:r>
          </a:p>
          <a:p>
            <a:pPr lvl="1"/>
            <a:r>
              <a:rPr lang="de-DE" dirty="0" err="1"/>
              <a:t>Proc_dff.cc</a:t>
            </a:r>
            <a:endParaRPr lang="de-DE" dirty="0"/>
          </a:p>
          <a:p>
            <a:pPr lvl="2"/>
            <a:r>
              <a:rPr lang="de-DE" dirty="0"/>
              <a:t>Flipflops in Prozessen identifizieren und in D-Typ Flipflop Zellen konvertieren</a:t>
            </a:r>
          </a:p>
          <a:p>
            <a:pPr lvl="1"/>
            <a:r>
              <a:rPr lang="de-DE" dirty="0" err="1"/>
              <a:t>Proc_memwr.cc</a:t>
            </a:r>
            <a:endParaRPr lang="de-DE" dirty="0"/>
          </a:p>
          <a:p>
            <a:pPr lvl="2"/>
            <a:r>
              <a:rPr lang="de-DE" dirty="0"/>
              <a:t>Memory </a:t>
            </a:r>
            <a:r>
              <a:rPr lang="de-DE" dirty="0" err="1"/>
              <a:t>writes</a:t>
            </a:r>
            <a:r>
              <a:rPr lang="de-DE" dirty="0"/>
              <a:t> in $</a:t>
            </a:r>
            <a:r>
              <a:rPr lang="de-DE" dirty="0" err="1"/>
              <a:t>memwr</a:t>
            </a:r>
            <a:r>
              <a:rPr lang="de-DE" dirty="0"/>
              <a:t> Zellen konvertieren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869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EF7DE-A355-334B-9632-3539A61A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"/>
            <a:ext cx="10515600" cy="6053871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Sat</a:t>
            </a:r>
            <a:endParaRPr lang="de-DE" dirty="0"/>
          </a:p>
          <a:p>
            <a:pPr lvl="1"/>
            <a:r>
              <a:rPr lang="de-DE" dirty="0" err="1"/>
              <a:t>Sat.cc</a:t>
            </a:r>
            <a:endParaRPr lang="de-DE" dirty="0"/>
          </a:p>
          <a:p>
            <a:pPr lvl="2"/>
            <a:r>
              <a:rPr lang="de-DE" dirty="0"/>
              <a:t>Instanzen von </a:t>
            </a:r>
            <a:r>
              <a:rPr lang="de-DE" dirty="0" err="1"/>
              <a:t>Satgen</a:t>
            </a:r>
            <a:r>
              <a:rPr lang="de-DE" dirty="0"/>
              <a:t> und </a:t>
            </a:r>
            <a:r>
              <a:rPr lang="de-DE" dirty="0" err="1"/>
              <a:t>ezSat</a:t>
            </a:r>
            <a:endParaRPr lang="de-DE" dirty="0"/>
          </a:p>
          <a:p>
            <a:pPr lvl="2"/>
            <a:r>
              <a:rPr lang="de-DE" dirty="0"/>
              <a:t>Zellen importieren </a:t>
            </a:r>
          </a:p>
          <a:p>
            <a:pPr lvl="2"/>
            <a:r>
              <a:rPr lang="de-DE" dirty="0"/>
              <a:t>Lösen eines SAT Problems zu der selektierten Schaltung</a:t>
            </a:r>
          </a:p>
          <a:p>
            <a:pPr lvl="3"/>
            <a:r>
              <a:rPr lang="de-DE" dirty="0"/>
              <a:t>-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Beweisen, dass ein Signal immer den vorgegebenen Wert hat</a:t>
            </a:r>
          </a:p>
          <a:p>
            <a:pPr lvl="3"/>
            <a:r>
              <a:rPr lang="de-DE" dirty="0" err="1">
                <a:sym typeface="Wingdings" pitchFamily="2" charset="2"/>
              </a:rPr>
              <a:t>Satisfiability</a:t>
            </a:r>
            <a:r>
              <a:rPr lang="de-DE" dirty="0">
                <a:sym typeface="Wingdings" pitchFamily="2" charset="2"/>
              </a:rPr>
              <a:t>  “Erfüllbarkeit“ / Eingangssignale zu High-Ausgangssignal finden</a:t>
            </a:r>
            <a:endParaRPr lang="de-DE" dirty="0"/>
          </a:p>
          <a:p>
            <a:pPr lvl="1"/>
            <a:r>
              <a:rPr lang="de-DE" dirty="0" err="1"/>
              <a:t>Freduce.cc</a:t>
            </a:r>
            <a:endParaRPr lang="de-DE" dirty="0"/>
          </a:p>
          <a:p>
            <a:pPr lvl="2"/>
            <a:r>
              <a:rPr lang="de-DE" dirty="0" err="1"/>
              <a:t>Equivalent</a:t>
            </a:r>
            <a:r>
              <a:rPr lang="de-DE" dirty="0"/>
              <a:t> festgestellte Zellen auf eine reduzieren</a:t>
            </a:r>
          </a:p>
          <a:p>
            <a:pPr lvl="2"/>
            <a:r>
              <a:rPr lang="de-DE" dirty="0"/>
              <a:t>Redundante Treiber entfernen</a:t>
            </a:r>
          </a:p>
          <a:p>
            <a:pPr lvl="1"/>
            <a:r>
              <a:rPr lang="de-DE" dirty="0" err="1"/>
              <a:t>Fmcombine.cc</a:t>
            </a:r>
            <a:endParaRPr lang="de-DE" dirty="0"/>
          </a:p>
          <a:p>
            <a:pPr lvl="2"/>
            <a:r>
              <a:rPr lang="de-DE" dirty="0"/>
              <a:t>Zwei Instanzen einer Zelle in einer Instanz vereinen (Für </a:t>
            </a:r>
            <a:r>
              <a:rPr lang="de-DE" dirty="0" err="1"/>
              <a:t>Testbench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Fminit.cc</a:t>
            </a:r>
            <a:endParaRPr lang="de-DE" dirty="0"/>
          </a:p>
          <a:p>
            <a:pPr lvl="2"/>
            <a:r>
              <a:rPr lang="de-DE" dirty="0"/>
              <a:t>Initial </a:t>
            </a:r>
            <a:r>
              <a:rPr lang="de-DE" dirty="0" err="1"/>
              <a:t>Constraints</a:t>
            </a:r>
            <a:r>
              <a:rPr lang="de-DE" dirty="0"/>
              <a:t> für </a:t>
            </a:r>
            <a:r>
              <a:rPr lang="de-DE" dirty="0" err="1"/>
              <a:t>Reset</a:t>
            </a:r>
            <a:r>
              <a:rPr lang="de-DE" dirty="0"/>
              <a:t> Sequenzen </a:t>
            </a:r>
          </a:p>
          <a:p>
            <a:pPr lvl="1"/>
            <a:r>
              <a:rPr lang="de-DE" dirty="0"/>
              <a:t>Async2sync.cc</a:t>
            </a:r>
          </a:p>
          <a:p>
            <a:pPr lvl="2"/>
            <a:r>
              <a:rPr lang="de-DE" dirty="0"/>
              <a:t>Asynchrone Flipflop Eingänge werden mit synchronisierten Schaltungen ersetzt, die das asynchrone Verhalten emulieren</a:t>
            </a:r>
          </a:p>
          <a:p>
            <a:pPr lvl="1"/>
            <a:r>
              <a:rPr lang="de-DE" dirty="0"/>
              <a:t>Clk2fflogic.cc</a:t>
            </a:r>
          </a:p>
          <a:p>
            <a:pPr lvl="2"/>
            <a:r>
              <a:rPr lang="de-DE" dirty="0"/>
              <a:t>Getaktete FF werden mit generischen FFs ersetzt, die den impliziten globalen Takt verwenden</a:t>
            </a:r>
          </a:p>
          <a:p>
            <a:pPr lvl="1"/>
            <a:r>
              <a:rPr lang="de-DE" dirty="0" err="1"/>
              <a:t>Eval.cc</a:t>
            </a:r>
            <a:endParaRPr lang="de-DE" dirty="0"/>
          </a:p>
          <a:p>
            <a:pPr lvl="2"/>
            <a:r>
              <a:rPr lang="de-DE" dirty="0"/>
              <a:t>Evaluiert Wert eines Signals unter Betrachtung aller benötigten Eingänge</a:t>
            </a:r>
          </a:p>
          <a:p>
            <a:pPr lvl="1"/>
            <a:r>
              <a:rPr lang="de-DE" dirty="0" err="1"/>
              <a:t>Miter.cc</a:t>
            </a:r>
            <a:endParaRPr lang="de-DE" dirty="0"/>
          </a:p>
          <a:p>
            <a:pPr lvl="2"/>
            <a:r>
              <a:rPr lang="de-DE" dirty="0" err="1"/>
              <a:t>Miter</a:t>
            </a:r>
            <a:r>
              <a:rPr lang="de-DE" dirty="0"/>
              <a:t> Schaltung generieren</a:t>
            </a:r>
          </a:p>
          <a:p>
            <a:pPr lvl="3"/>
            <a:r>
              <a:rPr lang="de-DE" dirty="0"/>
              <a:t>Für </a:t>
            </a:r>
            <a:r>
              <a:rPr lang="de-DE" dirty="0" err="1"/>
              <a:t>Equivalenzcheck</a:t>
            </a:r>
            <a:endParaRPr lang="de-DE" dirty="0"/>
          </a:p>
          <a:p>
            <a:pPr lvl="2"/>
            <a:r>
              <a:rPr lang="de-DE" dirty="0"/>
              <a:t>Gold / Gate Modul</a:t>
            </a:r>
          </a:p>
          <a:p>
            <a:pPr lvl="2"/>
            <a:r>
              <a:rPr lang="de-DE" dirty="0" err="1"/>
              <a:t>Triggeroutput</a:t>
            </a:r>
            <a:r>
              <a:rPr lang="de-DE" dirty="0"/>
              <a:t> wird high, wenn unterschiedliche Ausgänge erkannt werden</a:t>
            </a:r>
          </a:p>
          <a:p>
            <a:pPr lvl="1"/>
            <a:r>
              <a:rPr lang="de-DE" dirty="0" err="1"/>
              <a:t>Sim.cc</a:t>
            </a:r>
            <a:endParaRPr lang="de-DE" dirty="0"/>
          </a:p>
          <a:p>
            <a:pPr lvl="2"/>
            <a:r>
              <a:rPr lang="de-DE" dirty="0"/>
              <a:t>Schaltung von Top-Level simulieren</a:t>
            </a:r>
          </a:p>
          <a:p>
            <a:pPr lvl="1"/>
            <a:r>
              <a:rPr lang="de-DE" dirty="0" err="1"/>
              <a:t>Supercover.cc</a:t>
            </a:r>
            <a:endParaRPr lang="de-DE" dirty="0"/>
          </a:p>
          <a:p>
            <a:pPr lvl="2"/>
            <a:r>
              <a:rPr lang="de-DE" dirty="0"/>
              <a:t>2 Cover Zellen für jedes Bit von jedem Signal, um auf High und Low zu prüfen</a:t>
            </a:r>
          </a:p>
          <a:p>
            <a:pPr lvl="1"/>
            <a:r>
              <a:rPr lang="de-DE" dirty="0" err="1"/>
              <a:t>Qbfsat.cc</a:t>
            </a:r>
            <a:endParaRPr lang="de-DE" dirty="0"/>
          </a:p>
          <a:p>
            <a:pPr lvl="2"/>
            <a:r>
              <a:rPr lang="de-DE" dirty="0"/>
              <a:t>2QBF-SAT (</a:t>
            </a:r>
            <a:r>
              <a:rPr lang="de-DE" dirty="0" err="1"/>
              <a:t>Quantified</a:t>
            </a:r>
            <a:r>
              <a:rPr lang="de-DE" dirty="0"/>
              <a:t>-Boolean-</a:t>
            </a:r>
            <a:r>
              <a:rPr lang="de-DE" dirty="0" err="1"/>
              <a:t>Formula</a:t>
            </a:r>
            <a:r>
              <a:rPr lang="de-DE" dirty="0"/>
              <a:t>) Problem lösen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78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E0702-C60D-9E4A-B25C-45BDFBAA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Techmap</a:t>
            </a:r>
            <a:endParaRPr lang="de-DE" dirty="0"/>
          </a:p>
          <a:p>
            <a:pPr lvl="1"/>
            <a:r>
              <a:rPr lang="de-DE" dirty="0" err="1"/>
              <a:t>ABC.cc</a:t>
            </a:r>
            <a:endParaRPr lang="de-DE" dirty="0"/>
          </a:p>
          <a:p>
            <a:pPr lvl="1"/>
            <a:r>
              <a:rPr lang="de-DE" dirty="0" err="1"/>
              <a:t>Aigmap.cc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Alle Zellen mit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/ Inverter Zellen ausdrücken (+ NAND möglich)</a:t>
            </a:r>
          </a:p>
          <a:p>
            <a:pPr lvl="1"/>
            <a:r>
              <a:rPr lang="de-DE" dirty="0" err="1">
                <a:sym typeface="Wingdings" pitchFamily="2" charset="2"/>
              </a:rPr>
              <a:t>Alumacc.cc</a:t>
            </a:r>
            <a:r>
              <a:rPr lang="de-DE" dirty="0">
                <a:sym typeface="Wingdings" pitchFamily="2" charset="2"/>
              </a:rPr>
              <a:t>  arithmetische Operationen zu $</a:t>
            </a:r>
            <a:r>
              <a:rPr lang="de-DE" dirty="0" err="1">
                <a:sym typeface="Wingdings" pitchFamily="2" charset="2"/>
              </a:rPr>
              <a:t>alu</a:t>
            </a:r>
            <a:r>
              <a:rPr lang="de-DE" dirty="0">
                <a:sym typeface="Wingdings" pitchFamily="2" charset="2"/>
              </a:rPr>
              <a:t> und $</a:t>
            </a:r>
            <a:r>
              <a:rPr lang="de-DE" dirty="0" err="1">
                <a:sym typeface="Wingdings" pitchFamily="2" charset="2"/>
              </a:rPr>
              <a:t>macc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Multiply</a:t>
            </a:r>
            <a:r>
              <a:rPr lang="de-DE" dirty="0">
                <a:sym typeface="Wingdings" pitchFamily="2" charset="2"/>
              </a:rPr>
              <a:t>- Accumulate?) Zellen übersetzen</a:t>
            </a:r>
          </a:p>
          <a:p>
            <a:pPr lvl="1"/>
            <a:r>
              <a:rPr lang="de-DE" dirty="0" err="1">
                <a:sym typeface="Wingdings" pitchFamily="2" charset="2"/>
              </a:rPr>
              <a:t>Attrmvcp.cc</a:t>
            </a:r>
            <a:r>
              <a:rPr lang="de-DE" dirty="0">
                <a:sym typeface="Wingdings" pitchFamily="2" charset="2"/>
              </a:rPr>
              <a:t>  Attribute von Signalen zu den Treiberzellen überführen</a:t>
            </a:r>
          </a:p>
          <a:p>
            <a:pPr lvl="1"/>
            <a:r>
              <a:rPr lang="de-DE" dirty="0" err="1">
                <a:sym typeface="Wingdings" pitchFamily="2" charset="2"/>
              </a:rPr>
              <a:t>Deminout.cc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Inout</a:t>
            </a:r>
            <a:r>
              <a:rPr lang="de-DE" dirty="0">
                <a:sym typeface="Wingdings" pitchFamily="2" charset="2"/>
              </a:rPr>
              <a:t> Ports zu Input und Output trennen</a:t>
            </a:r>
          </a:p>
          <a:p>
            <a:pPr lvl="1"/>
            <a:r>
              <a:rPr lang="de-DE" dirty="0" err="1">
                <a:sym typeface="Wingdings" pitchFamily="2" charset="2"/>
              </a:rPr>
              <a:t>Dffinit.cc</a:t>
            </a:r>
            <a:r>
              <a:rPr lang="de-DE" dirty="0">
                <a:sym typeface="Wingdings" pitchFamily="2" charset="2"/>
              </a:rPr>
              <a:t>  Flipflop Zellparameter initialisieren (FPGA Flow)</a:t>
            </a:r>
          </a:p>
          <a:p>
            <a:pPr lvl="1"/>
            <a:r>
              <a:rPr lang="de-DE" dirty="0" err="1">
                <a:sym typeface="Wingdings" pitchFamily="2" charset="2"/>
              </a:rPr>
              <a:t>Dfflegalize.cc</a:t>
            </a:r>
            <a:r>
              <a:rPr lang="de-DE" dirty="0">
                <a:sym typeface="Wingdings" pitchFamily="2" charset="2"/>
              </a:rPr>
              <a:t>  Flipflops zu erlaubten / unterstützten Typen konvertieren (welche erlaubt?)</a:t>
            </a:r>
          </a:p>
          <a:p>
            <a:pPr lvl="1"/>
            <a:r>
              <a:rPr lang="de-DE" dirty="0" err="1">
                <a:sym typeface="Wingdings" pitchFamily="2" charset="2"/>
              </a:rPr>
              <a:t>Dfflibmap.cc</a:t>
            </a:r>
            <a:r>
              <a:rPr lang="de-DE" dirty="0">
                <a:sym typeface="Wingdings" pitchFamily="2" charset="2"/>
              </a:rPr>
              <a:t>  Flipflops zu Liberty </a:t>
            </a:r>
            <a:r>
              <a:rPr lang="de-DE" dirty="0" err="1">
                <a:sym typeface="Wingdings" pitchFamily="2" charset="2"/>
              </a:rPr>
              <a:t>file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mappen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 err="1">
                <a:sym typeface="Wingdings" pitchFamily="2" charset="2"/>
              </a:rPr>
              <a:t>Dffunmap.cc</a:t>
            </a:r>
            <a:r>
              <a:rPr lang="de-DE" dirty="0">
                <a:sym typeface="Wingdings" pitchFamily="2" charset="2"/>
              </a:rPr>
              <a:t>  FFs mit </a:t>
            </a:r>
            <a:r>
              <a:rPr lang="de-DE" dirty="0" err="1">
                <a:sym typeface="Wingdings" pitchFamily="2" charset="2"/>
              </a:rPr>
              <a:t>clock-enable</a:t>
            </a:r>
            <a:r>
              <a:rPr lang="de-DE" dirty="0">
                <a:sym typeface="Wingdings" pitchFamily="2" charset="2"/>
              </a:rPr>
              <a:t> / synchronem </a:t>
            </a:r>
            <a:r>
              <a:rPr lang="de-DE" dirty="0" err="1">
                <a:sym typeface="Wingdings" pitchFamily="2" charset="2"/>
              </a:rPr>
              <a:t>Reset</a:t>
            </a:r>
            <a:r>
              <a:rPr lang="de-DE" dirty="0">
                <a:sym typeface="Wingdings" pitchFamily="2" charset="2"/>
              </a:rPr>
              <a:t> werden zu generischen Typen mit vorgeschaltetem Multiplexer zur Emulation von CE und </a:t>
            </a:r>
            <a:r>
              <a:rPr lang="de-DE" dirty="0" err="1">
                <a:sym typeface="Wingdings" pitchFamily="2" charset="2"/>
              </a:rPr>
              <a:t>Reset</a:t>
            </a:r>
            <a:r>
              <a:rPr lang="de-DE" dirty="0">
                <a:sym typeface="Wingdings" pitchFamily="2" charset="2"/>
              </a:rPr>
              <a:t> konvertiert</a:t>
            </a:r>
          </a:p>
          <a:p>
            <a:pPr lvl="1"/>
            <a:r>
              <a:rPr lang="de-DE" dirty="0" err="1">
                <a:sym typeface="Wingdings" pitchFamily="2" charset="2"/>
              </a:rPr>
              <a:t>Extract.cc</a:t>
            </a:r>
            <a:r>
              <a:rPr lang="de-DE" dirty="0">
                <a:sym typeface="Wingdings" pitchFamily="2" charset="2"/>
              </a:rPr>
              <a:t>  Isomorphe Submodule finden und mit mehren Instanzen des Moduls ersetzen.</a:t>
            </a:r>
          </a:p>
          <a:p>
            <a:pPr lvl="1"/>
            <a:r>
              <a:rPr lang="de-DE" dirty="0" err="1">
                <a:sym typeface="Wingdings" pitchFamily="2" charset="2"/>
              </a:rPr>
              <a:t>extract_fa.cc</a:t>
            </a:r>
            <a:r>
              <a:rPr lang="de-DE" dirty="0">
                <a:sym typeface="Wingdings" pitchFamily="2" charset="2"/>
              </a:rPr>
              <a:t>  Halb- / </a:t>
            </a:r>
            <a:r>
              <a:rPr lang="de-DE" dirty="0" err="1">
                <a:sym typeface="Wingdings" pitchFamily="2" charset="2"/>
              </a:rPr>
              <a:t>Volladdierer</a:t>
            </a:r>
            <a:r>
              <a:rPr lang="de-DE" dirty="0">
                <a:sym typeface="Wingdings" pitchFamily="2" charset="2"/>
              </a:rPr>
              <a:t> extrahieren (für </a:t>
            </a:r>
            <a:r>
              <a:rPr lang="de-DE" dirty="0" err="1">
                <a:sym typeface="Wingdings" pitchFamily="2" charset="2"/>
              </a:rPr>
              <a:t>alumacc.cc</a:t>
            </a:r>
            <a:r>
              <a:rPr lang="de-DE" dirty="0">
                <a:sym typeface="Wingdings" pitchFamily="2" charset="2"/>
              </a:rPr>
              <a:t>?)</a:t>
            </a:r>
          </a:p>
          <a:p>
            <a:pPr lvl="1"/>
            <a:r>
              <a:rPr lang="de-DE" dirty="0" err="1">
                <a:sym typeface="Wingdings" pitchFamily="2" charset="2"/>
              </a:rPr>
              <a:t>Extract_reduce.cc</a:t>
            </a:r>
            <a:r>
              <a:rPr lang="de-DE" dirty="0">
                <a:sym typeface="Wingdings" pitchFamily="2" charset="2"/>
              </a:rPr>
              <a:t>  $_AND_, $_OR_, und $_XOR_ Ketten mit korrespondierenden $</a:t>
            </a:r>
            <a:r>
              <a:rPr lang="de-DE" dirty="0" err="1">
                <a:sym typeface="Wingdings" pitchFamily="2" charset="2"/>
              </a:rPr>
              <a:t>reduce</a:t>
            </a:r>
            <a:r>
              <a:rPr lang="de-DE" dirty="0">
                <a:sym typeface="Wingdings" pitchFamily="2" charset="2"/>
              </a:rPr>
              <a:t>_* Zellen ersetzen (für </a:t>
            </a:r>
            <a:r>
              <a:rPr lang="de-DE" dirty="0" err="1">
                <a:sym typeface="Wingdings" pitchFamily="2" charset="2"/>
              </a:rPr>
              <a:t>opt_reduce.cc</a:t>
            </a:r>
            <a:r>
              <a:rPr lang="de-DE" dirty="0">
                <a:sym typeface="Wingdings" pitchFamily="2" charset="2"/>
              </a:rPr>
              <a:t> pass)</a:t>
            </a:r>
          </a:p>
          <a:p>
            <a:pPr lvl="1"/>
            <a:r>
              <a:rPr lang="de-DE" dirty="0" err="1">
                <a:sym typeface="Wingdings" pitchFamily="2" charset="2"/>
              </a:rPr>
              <a:t>Extractinv.cc</a:t>
            </a:r>
            <a:r>
              <a:rPr lang="de-DE" dirty="0">
                <a:sym typeface="Wingdings" pitchFamily="2" charset="2"/>
              </a:rPr>
              <a:t>  Invertierter Pin Parameter wird entfernt und durch eine explizite </a:t>
            </a:r>
            <a:r>
              <a:rPr lang="de-DE" dirty="0" err="1">
                <a:sym typeface="Wingdings" pitchFamily="2" charset="2"/>
              </a:rPr>
              <a:t>Inverterzelle</a:t>
            </a:r>
            <a:r>
              <a:rPr lang="de-DE" dirty="0">
                <a:sym typeface="Wingdings" pitchFamily="2" charset="2"/>
              </a:rPr>
              <a:t> ausgedrückt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834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D79B7-D5F0-3148-BAFD-AF1F749D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6390167"/>
          </a:xfrm>
        </p:spPr>
        <p:txBody>
          <a:bodyPr>
            <a:normAutofit/>
          </a:bodyPr>
          <a:lstStyle/>
          <a:p>
            <a:pPr lvl="1"/>
            <a:r>
              <a:rPr lang="de-DE" sz="1800" dirty="0" err="1"/>
              <a:t>Flatten.cc</a:t>
            </a:r>
            <a:endParaRPr lang="de-DE" sz="1800" dirty="0"/>
          </a:p>
          <a:p>
            <a:pPr lvl="2"/>
            <a:r>
              <a:rPr lang="de-DE" sz="1800" dirty="0"/>
              <a:t>Ähnlich zu </a:t>
            </a:r>
            <a:r>
              <a:rPr lang="de-DE" sz="1800" dirty="0" err="1"/>
              <a:t>Techmap</a:t>
            </a:r>
            <a:r>
              <a:rPr lang="de-DE" sz="1800" dirty="0"/>
              <a:t> Pass</a:t>
            </a:r>
          </a:p>
          <a:p>
            <a:pPr lvl="3"/>
            <a:r>
              <a:rPr lang="de-DE" dirty="0"/>
              <a:t>Zellen mit implementierter Version ersetzen</a:t>
            </a:r>
          </a:p>
          <a:p>
            <a:pPr lvl="2"/>
            <a:r>
              <a:rPr lang="de-DE" sz="1800" dirty="0"/>
              <a:t>Unterschied: Aktuelles Design wird als Mapping Library benutzt</a:t>
            </a:r>
          </a:p>
          <a:p>
            <a:pPr lvl="1"/>
            <a:r>
              <a:rPr lang="de-DE" sz="1800" dirty="0" err="1"/>
              <a:t>Flowmap.cc</a:t>
            </a:r>
            <a:endParaRPr lang="de-DE" sz="1800" dirty="0"/>
          </a:p>
          <a:p>
            <a:pPr lvl="2"/>
            <a:r>
              <a:rPr lang="de-DE" sz="1800" b="1" dirty="0" err="1"/>
              <a:t>FlowMap</a:t>
            </a:r>
            <a:r>
              <a:rPr lang="de-DE" sz="1800" dirty="0"/>
              <a:t> </a:t>
            </a:r>
            <a:r>
              <a:rPr lang="de-DE" sz="1800" dirty="0" err="1"/>
              <a:t>technology</a:t>
            </a:r>
            <a:r>
              <a:rPr lang="de-DE" sz="1800" dirty="0"/>
              <a:t> </a:t>
            </a:r>
            <a:r>
              <a:rPr lang="de-DE" sz="1800" dirty="0" err="1"/>
              <a:t>mapping</a:t>
            </a:r>
            <a:r>
              <a:rPr lang="de-DE" sz="1800" dirty="0"/>
              <a:t> Algorithmus</a:t>
            </a:r>
          </a:p>
          <a:p>
            <a:pPr lvl="2"/>
            <a:r>
              <a:rPr lang="de-DE" sz="1800" dirty="0"/>
              <a:t>Gatter in </a:t>
            </a:r>
            <a:r>
              <a:rPr lang="de-DE" sz="1800" dirty="0" err="1"/>
              <a:t>k</a:t>
            </a:r>
            <a:r>
              <a:rPr lang="de-DE" sz="1800" dirty="0"/>
              <a:t>-LUTs mit optimaler Tiefe überführen (FPGA)</a:t>
            </a:r>
          </a:p>
          <a:p>
            <a:pPr lvl="2"/>
            <a:r>
              <a:rPr lang="de-DE" sz="1800" dirty="0"/>
              <a:t>Kann alle Elemente, die mit dem </a:t>
            </a:r>
            <a:r>
              <a:rPr lang="de-DE" sz="1800" dirty="0" err="1"/>
              <a:t>eval</a:t>
            </a:r>
            <a:r>
              <a:rPr lang="de-DE" sz="1800" dirty="0"/>
              <a:t> Pass evaluiert werden können (auch Multioutput / Multi-Bit Input / Output) konvertieren </a:t>
            </a:r>
          </a:p>
          <a:p>
            <a:pPr lvl="1"/>
            <a:r>
              <a:rPr lang="de-DE" sz="1800" dirty="0" err="1"/>
              <a:t>Hilomap.cc</a:t>
            </a:r>
            <a:endParaRPr lang="de-DE" sz="1800" dirty="0"/>
          </a:p>
          <a:p>
            <a:pPr lvl="2"/>
            <a:r>
              <a:rPr lang="de-DE" sz="1800" dirty="0"/>
              <a:t>Konstante Bits zu High- / Low- Treibern </a:t>
            </a:r>
            <a:r>
              <a:rPr lang="de-DE" sz="1800" dirty="0" err="1"/>
              <a:t>mappen</a:t>
            </a:r>
            <a:endParaRPr lang="de-DE" sz="1800" dirty="0"/>
          </a:p>
          <a:p>
            <a:pPr lvl="1"/>
            <a:r>
              <a:rPr lang="de-DE" sz="1800" dirty="0" err="1"/>
              <a:t>Insbuf.cc</a:t>
            </a:r>
            <a:endParaRPr lang="de-DE" sz="1800" dirty="0"/>
          </a:p>
          <a:p>
            <a:pPr lvl="2"/>
            <a:r>
              <a:rPr lang="de-DE" sz="1800" dirty="0" err="1"/>
              <a:t>Buffer</a:t>
            </a:r>
            <a:r>
              <a:rPr lang="de-DE" sz="1800" dirty="0"/>
              <a:t> Zellen für direkt verbundene </a:t>
            </a:r>
            <a:r>
              <a:rPr lang="de-DE" sz="1800" dirty="0" err="1"/>
              <a:t>Wires</a:t>
            </a:r>
            <a:r>
              <a:rPr lang="de-DE" sz="1800" dirty="0"/>
              <a:t> einführen</a:t>
            </a:r>
          </a:p>
          <a:p>
            <a:pPr lvl="1"/>
            <a:r>
              <a:rPr lang="de-DE" sz="1800" dirty="0" err="1"/>
              <a:t>Iibparse.cc</a:t>
            </a:r>
            <a:r>
              <a:rPr lang="de-DE" sz="1800" dirty="0"/>
              <a:t> &amp; </a:t>
            </a:r>
            <a:r>
              <a:rPr lang="de-DE" sz="1800" dirty="0" err="1"/>
              <a:t>libparse.h</a:t>
            </a:r>
            <a:endParaRPr lang="de-DE" sz="1800" dirty="0"/>
          </a:p>
          <a:p>
            <a:pPr lvl="2"/>
            <a:r>
              <a:rPr lang="de-DE" sz="1800" dirty="0"/>
              <a:t>Parser für Liberty File</a:t>
            </a:r>
          </a:p>
          <a:p>
            <a:pPr lvl="1"/>
            <a:r>
              <a:rPr lang="de-DE" sz="1800" dirty="0"/>
              <a:t>lut2mux.cc</a:t>
            </a:r>
          </a:p>
          <a:p>
            <a:pPr lvl="2"/>
            <a:r>
              <a:rPr lang="de-DE" sz="1800" dirty="0"/>
              <a:t>$</a:t>
            </a:r>
            <a:r>
              <a:rPr lang="de-DE" sz="1800" dirty="0" err="1"/>
              <a:t>lut</a:t>
            </a:r>
            <a:r>
              <a:rPr lang="de-DE" sz="1800" dirty="0"/>
              <a:t> Zellen zu $_MUX_ Gattern konvertieren (FPGA Typen)</a:t>
            </a:r>
          </a:p>
          <a:p>
            <a:pPr lvl="1"/>
            <a:r>
              <a:rPr lang="de-DE" sz="1800" dirty="0" err="1"/>
              <a:t>Maccmap.cc</a:t>
            </a:r>
            <a:endParaRPr lang="de-DE" sz="1800" dirty="0"/>
          </a:p>
          <a:p>
            <a:pPr lvl="2"/>
            <a:r>
              <a:rPr lang="de-DE" sz="1800" dirty="0"/>
              <a:t>$</a:t>
            </a:r>
            <a:r>
              <a:rPr lang="de-DE" sz="1800" dirty="0" err="1"/>
              <a:t>macc</a:t>
            </a:r>
            <a:r>
              <a:rPr lang="de-DE" sz="1800" dirty="0"/>
              <a:t> Zellen zu </a:t>
            </a:r>
            <a:r>
              <a:rPr lang="de-DE" sz="1800" dirty="0" err="1"/>
              <a:t>Yosys</a:t>
            </a:r>
            <a:r>
              <a:rPr lang="de-DE" sz="1800" dirty="0"/>
              <a:t> $</a:t>
            </a:r>
            <a:r>
              <a:rPr lang="de-DE" sz="1800" dirty="0" err="1"/>
              <a:t>fa</a:t>
            </a:r>
            <a:r>
              <a:rPr lang="de-DE" sz="1800" dirty="0"/>
              <a:t> $</a:t>
            </a:r>
            <a:r>
              <a:rPr lang="de-DE" sz="1800" dirty="0" err="1"/>
              <a:t>alu</a:t>
            </a:r>
            <a:r>
              <a:rPr lang="de-DE" sz="1800" dirty="0"/>
              <a:t> Zellen konvertieren (Arithmetik)</a:t>
            </a:r>
          </a:p>
        </p:txBody>
      </p:sp>
    </p:spTree>
    <p:extLst>
      <p:ext uri="{BB962C8B-B14F-4D97-AF65-F5344CB8AC3E}">
        <p14:creationId xmlns:p14="http://schemas.microsoft.com/office/powerpoint/2010/main" val="796259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3F650-EF65-1B4D-8491-8FD58DC5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05"/>
            <a:ext cx="10515600" cy="5783558"/>
          </a:xfrm>
        </p:spPr>
        <p:txBody>
          <a:bodyPr>
            <a:normAutofit/>
          </a:bodyPr>
          <a:lstStyle/>
          <a:p>
            <a:pPr lvl="1"/>
            <a:r>
              <a:rPr lang="de-DE" sz="1800" dirty="0" err="1"/>
              <a:t>Muxcover.cc</a:t>
            </a:r>
            <a:endParaRPr lang="de-DE" sz="1800" dirty="0"/>
          </a:p>
          <a:p>
            <a:pPr lvl="2"/>
            <a:r>
              <a:rPr lang="de-DE" sz="1800" dirty="0"/>
              <a:t>$_MUX_ Bäume zu passenden $_MUX{4,8,16} Zellen </a:t>
            </a:r>
            <a:r>
              <a:rPr lang="de-DE" sz="1800" dirty="0" err="1"/>
              <a:t>mappen</a:t>
            </a:r>
            <a:endParaRPr lang="de-DE" sz="1800" dirty="0"/>
          </a:p>
          <a:p>
            <a:pPr lvl="1"/>
            <a:r>
              <a:rPr lang="de-DE" sz="1800" dirty="0" err="1"/>
              <a:t>Nlutmap.cc</a:t>
            </a:r>
            <a:endParaRPr lang="de-DE" sz="1800" dirty="0"/>
          </a:p>
          <a:p>
            <a:pPr lvl="2"/>
            <a:r>
              <a:rPr lang="de-DE" sz="1800" dirty="0"/>
              <a:t>Erfolgreich von ABC </a:t>
            </a:r>
            <a:r>
              <a:rPr lang="de-DE" sz="1800" dirty="0" err="1"/>
              <a:t>gemappte</a:t>
            </a:r>
            <a:r>
              <a:rPr lang="de-DE" sz="1800" dirty="0"/>
              <a:t> Designs werden zu einer Architektur aus verschieden großen LUTs </a:t>
            </a:r>
            <a:r>
              <a:rPr lang="de-DE" sz="1800" dirty="0" err="1"/>
              <a:t>gemappt</a:t>
            </a:r>
            <a:r>
              <a:rPr lang="de-DE" sz="1800" dirty="0"/>
              <a:t>.</a:t>
            </a:r>
          </a:p>
          <a:p>
            <a:pPr lvl="1"/>
            <a:r>
              <a:rPr lang="de-DE" sz="1800" dirty="0" err="1"/>
              <a:t>Pmuxtree.cc</a:t>
            </a:r>
            <a:endParaRPr lang="de-DE" sz="1800" dirty="0"/>
          </a:p>
          <a:p>
            <a:pPr lvl="2"/>
            <a:r>
              <a:rPr lang="de-DE" sz="1800" dirty="0"/>
              <a:t>$</a:t>
            </a:r>
            <a:r>
              <a:rPr lang="de-DE" sz="1800" dirty="0" err="1"/>
              <a:t>pmux</a:t>
            </a:r>
            <a:r>
              <a:rPr lang="de-DE" sz="1800" dirty="0"/>
              <a:t> Zellen zu Bäumen aus $</a:t>
            </a:r>
            <a:r>
              <a:rPr lang="de-DE" sz="1800" dirty="0" err="1"/>
              <a:t>mux</a:t>
            </a:r>
            <a:r>
              <a:rPr lang="de-DE" sz="1800" dirty="0"/>
              <a:t> Zellen </a:t>
            </a:r>
            <a:r>
              <a:rPr lang="de-DE" sz="1800" dirty="0" err="1"/>
              <a:t>mappen</a:t>
            </a:r>
            <a:r>
              <a:rPr lang="de-DE" sz="1800" dirty="0"/>
              <a:t> (?)</a:t>
            </a:r>
          </a:p>
          <a:p>
            <a:pPr lvl="1"/>
            <a:r>
              <a:rPr lang="de-DE" sz="1800" dirty="0" err="1"/>
              <a:t>Shregmap.cc</a:t>
            </a:r>
            <a:endParaRPr lang="de-DE" sz="1800" dirty="0"/>
          </a:p>
          <a:p>
            <a:pPr lvl="2"/>
            <a:r>
              <a:rPr lang="de-DE" sz="1800" dirty="0"/>
              <a:t>Ketten von $_DFF_[NP]_ Gattern zu Schieberegistern konvertieren</a:t>
            </a:r>
          </a:p>
          <a:p>
            <a:pPr lvl="1"/>
            <a:r>
              <a:rPr lang="de-DE" sz="1800" dirty="0" err="1"/>
              <a:t>Simplemap.cc</a:t>
            </a:r>
            <a:endParaRPr lang="de-DE" sz="1800" dirty="0"/>
          </a:p>
          <a:p>
            <a:pPr lvl="2"/>
            <a:r>
              <a:rPr lang="de-DE" sz="1800" dirty="0" err="1"/>
              <a:t>Coarse-grain</a:t>
            </a:r>
            <a:r>
              <a:rPr lang="de-DE" sz="1800" dirty="0"/>
              <a:t> (</a:t>
            </a:r>
            <a:r>
              <a:rPr lang="de-DE" sz="1800" dirty="0" err="1"/>
              <a:t>rekonfigurierbar</a:t>
            </a:r>
            <a:r>
              <a:rPr lang="de-DE" sz="1800" dirty="0"/>
              <a:t>?) Zellen zu </a:t>
            </a:r>
            <a:r>
              <a:rPr lang="de-DE" sz="1800" dirty="0" err="1"/>
              <a:t>Yosys</a:t>
            </a:r>
            <a:r>
              <a:rPr lang="de-DE" sz="1800" dirty="0"/>
              <a:t> Zellen </a:t>
            </a:r>
            <a:r>
              <a:rPr lang="de-DE" sz="1800" dirty="0" err="1"/>
              <a:t>mappen</a:t>
            </a:r>
            <a:endParaRPr lang="de-DE" sz="1800" dirty="0"/>
          </a:p>
          <a:p>
            <a:pPr lvl="1"/>
            <a:r>
              <a:rPr lang="de-DE" sz="1800" dirty="0" err="1"/>
              <a:t>Techmap.cc</a:t>
            </a:r>
            <a:endParaRPr lang="de-DE" sz="1800" dirty="0"/>
          </a:p>
          <a:p>
            <a:pPr lvl="2"/>
            <a:r>
              <a:rPr lang="de-DE" sz="1800" dirty="0"/>
              <a:t>Zellen mit Implementierter Form aus </a:t>
            </a:r>
            <a:r>
              <a:rPr lang="de-DE" sz="1800" dirty="0" err="1"/>
              <a:t>Verilog</a:t>
            </a:r>
            <a:r>
              <a:rPr lang="de-DE" sz="1800" dirty="0"/>
              <a:t> / RTLIL Quelle ersetzen</a:t>
            </a:r>
          </a:p>
          <a:p>
            <a:pPr lvl="1"/>
            <a:r>
              <a:rPr lang="de-DE" sz="1800" dirty="0" err="1"/>
              <a:t>Tribuf.cc</a:t>
            </a:r>
            <a:endParaRPr lang="de-DE" sz="1800" dirty="0"/>
          </a:p>
          <a:p>
            <a:pPr lvl="2"/>
            <a:r>
              <a:rPr lang="de-DE" sz="1800" dirty="0"/>
              <a:t>$</a:t>
            </a:r>
            <a:r>
              <a:rPr lang="de-DE" sz="1800" dirty="0" err="1"/>
              <a:t>mux</a:t>
            </a:r>
            <a:r>
              <a:rPr lang="de-DE" sz="1800" dirty="0"/>
              <a:t> Zellen mit ‘</a:t>
            </a:r>
            <a:r>
              <a:rPr lang="de-DE" sz="1800" dirty="0" err="1"/>
              <a:t>z</a:t>
            </a:r>
            <a:r>
              <a:rPr lang="de-DE" sz="1800" dirty="0"/>
              <a:t>‘ Input zu </a:t>
            </a:r>
            <a:r>
              <a:rPr lang="de-DE" sz="1800" dirty="0" err="1"/>
              <a:t>tristate</a:t>
            </a:r>
            <a:r>
              <a:rPr lang="de-DE" sz="1800" dirty="0"/>
              <a:t> </a:t>
            </a:r>
            <a:r>
              <a:rPr lang="de-DE" sz="1800" dirty="0" err="1"/>
              <a:t>Buffer</a:t>
            </a:r>
            <a:r>
              <a:rPr lang="de-DE" sz="1800" dirty="0"/>
              <a:t> konvertieren</a:t>
            </a:r>
          </a:p>
          <a:p>
            <a:pPr lvl="1"/>
            <a:r>
              <a:rPr lang="de-DE" sz="1800" dirty="0" err="1"/>
              <a:t>Zinit.cc</a:t>
            </a:r>
            <a:endParaRPr lang="de-DE" sz="1800" dirty="0"/>
          </a:p>
          <a:p>
            <a:pPr lvl="2"/>
            <a:r>
              <a:rPr lang="de-DE" sz="1800" dirty="0"/>
              <a:t>Inverter einfügen, damit alle FFs mit Low initialisiert werden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957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93370-7E22-2B44-A717-70040692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Techlibs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DF570-788A-3547-81A2-B89AAF18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Libraries von FPGA / ASIC </a:t>
            </a:r>
            <a:r>
              <a:rPr lang="de-DE" dirty="0" err="1"/>
              <a:t>Platformen</a:t>
            </a:r>
            <a:endParaRPr lang="de-DE" dirty="0"/>
          </a:p>
          <a:p>
            <a:pPr lvl="1"/>
            <a:r>
              <a:rPr lang="de-DE" dirty="0" err="1"/>
              <a:t>Achronix</a:t>
            </a:r>
            <a:r>
              <a:rPr lang="de-DE"/>
              <a:t> (FPGA)</a:t>
            </a:r>
            <a:endParaRPr lang="de-DE" dirty="0"/>
          </a:p>
          <a:p>
            <a:pPr lvl="1"/>
            <a:r>
              <a:rPr lang="de-DE" dirty="0" err="1"/>
              <a:t>Anlogic</a:t>
            </a:r>
            <a:endParaRPr lang="de-DE" dirty="0"/>
          </a:p>
          <a:p>
            <a:pPr lvl="1"/>
            <a:r>
              <a:rPr lang="de-DE" dirty="0"/>
              <a:t>Common</a:t>
            </a:r>
          </a:p>
          <a:p>
            <a:pPr lvl="1"/>
            <a:r>
              <a:rPr lang="de-DE" dirty="0" err="1"/>
              <a:t>eASIC</a:t>
            </a:r>
            <a:endParaRPr lang="de-DE" dirty="0"/>
          </a:p>
          <a:p>
            <a:pPr lvl="1"/>
            <a:r>
              <a:rPr lang="de-DE" dirty="0"/>
              <a:t>Coolrunner2</a:t>
            </a:r>
          </a:p>
          <a:p>
            <a:pPr lvl="1"/>
            <a:r>
              <a:rPr lang="de-DE" dirty="0"/>
              <a:t>Intel</a:t>
            </a:r>
          </a:p>
          <a:p>
            <a:pPr lvl="1"/>
            <a:r>
              <a:rPr lang="de-DE" dirty="0"/>
              <a:t>Nexus</a:t>
            </a:r>
          </a:p>
          <a:p>
            <a:pPr lvl="1"/>
            <a:r>
              <a:rPr lang="de-DE" dirty="0" err="1"/>
              <a:t>Xilinx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Lutram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</a:t>
            </a:r>
            <a:r>
              <a:rPr lang="de-DE" dirty="0" err="1"/>
              <a:t>Verilog</a:t>
            </a:r>
            <a:r>
              <a:rPr lang="de-DE" dirty="0"/>
              <a:t>)</a:t>
            </a:r>
          </a:p>
          <a:p>
            <a:r>
              <a:rPr lang="de-DE" dirty="0"/>
              <a:t>Cells </a:t>
            </a:r>
            <a:r>
              <a:rPr lang="de-DE" dirty="0" err="1"/>
              <a:t>maps</a:t>
            </a:r>
            <a:r>
              <a:rPr lang="de-DE" dirty="0"/>
              <a:t> (</a:t>
            </a:r>
            <a:r>
              <a:rPr lang="de-DE" dirty="0" err="1"/>
              <a:t>Verilog</a:t>
            </a:r>
            <a:r>
              <a:rPr lang="de-DE" dirty="0"/>
              <a:t>)</a:t>
            </a:r>
          </a:p>
          <a:p>
            <a:r>
              <a:rPr lang="de-DE" dirty="0"/>
              <a:t>Vereinzelt Libraries im Liberty Format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6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41634-4AFE-4CA6-8FE6-9E3CB562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Vorgänger: SIS (1987-1992)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029E5-F2E7-4E50-A4FB-AC1EE259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SIS</a:t>
            </a:r>
          </a:p>
          <a:p>
            <a:pPr lvl="1"/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, Verifizierung, Technology Mapping mit Standard (</a:t>
            </a:r>
            <a:r>
              <a:rPr lang="de-DE" dirty="0" err="1"/>
              <a:t>Cell</a:t>
            </a:r>
            <a:r>
              <a:rPr lang="de-DE" dirty="0"/>
              <a:t>) Library</a:t>
            </a:r>
          </a:p>
          <a:p>
            <a:pPr lvl="1"/>
            <a:r>
              <a:rPr lang="de-DE" dirty="0"/>
              <a:t>BLIF </a:t>
            </a:r>
            <a:r>
              <a:rPr lang="de-DE" dirty="0" err="1"/>
              <a:t>Netlist</a:t>
            </a:r>
            <a:r>
              <a:rPr lang="de-DE" dirty="0"/>
              <a:t> Export</a:t>
            </a:r>
          </a:p>
          <a:p>
            <a:pPr lvl="2"/>
            <a:r>
              <a:rPr lang="de-DE" dirty="0"/>
              <a:t>Zustandsübergangsdiagramm (KISS Format) eingebettet in BLIF</a:t>
            </a:r>
          </a:p>
          <a:p>
            <a:pPr lvl="1"/>
            <a:r>
              <a:rPr lang="de-DE" dirty="0"/>
              <a:t>Optimierung mit Zustandsübergangsdiagramm</a:t>
            </a:r>
          </a:p>
          <a:p>
            <a:pPr lvl="2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Cares</a:t>
            </a:r>
            <a:r>
              <a:rPr lang="de-DE" dirty="0"/>
              <a:t>, Freiheitsgrade und </a:t>
            </a:r>
            <a:r>
              <a:rPr lang="de-DE" dirty="0" err="1"/>
              <a:t>Equivalente</a:t>
            </a:r>
            <a:r>
              <a:rPr lang="de-DE" dirty="0"/>
              <a:t> Zustände (</a:t>
            </a:r>
            <a:r>
              <a:rPr lang="de-DE" dirty="0" err="1"/>
              <a:t>equivalente</a:t>
            </a:r>
            <a:r>
              <a:rPr lang="de-DE" dirty="0"/>
              <a:t> Ausgänge bei </a:t>
            </a:r>
            <a:r>
              <a:rPr lang="de-DE" dirty="0" err="1"/>
              <a:t>equivalenten</a:t>
            </a:r>
            <a:r>
              <a:rPr lang="de-DE" dirty="0"/>
              <a:t> Eingängen) ausnutzen</a:t>
            </a:r>
          </a:p>
          <a:p>
            <a:pPr lvl="2"/>
            <a:r>
              <a:rPr lang="de-DE" dirty="0"/>
              <a:t>Tool: bspw. STAMINA</a:t>
            </a:r>
          </a:p>
          <a:p>
            <a:pPr lvl="1"/>
            <a:r>
              <a:rPr lang="de-DE" dirty="0"/>
              <a:t>Optimierung von Logik-Funktionen mit Espresso</a:t>
            </a:r>
          </a:p>
          <a:p>
            <a:pPr lvl="2"/>
            <a:r>
              <a:rPr lang="de-DE" dirty="0"/>
              <a:t>Redundanzen entfernen</a:t>
            </a:r>
          </a:p>
          <a:p>
            <a:pPr lvl="2"/>
            <a:r>
              <a:rPr lang="de-DE" dirty="0"/>
              <a:t>Besonders schnell, weil Lösung nur approximiert wird</a:t>
            </a:r>
          </a:p>
          <a:p>
            <a:pPr lvl="1"/>
            <a:r>
              <a:rPr lang="de-DE" dirty="0"/>
              <a:t>Optimierungsdauer:</a:t>
            </a:r>
          </a:p>
          <a:p>
            <a:pPr lvl="2"/>
            <a:r>
              <a:rPr lang="de-DE" dirty="0"/>
              <a:t>Komplett definierte Automaten: Polynomische Zeitdauer</a:t>
            </a:r>
          </a:p>
          <a:p>
            <a:pPr lvl="2"/>
            <a:r>
              <a:rPr lang="de-DE" dirty="0"/>
              <a:t>Nicht komplett definiert: NP </a:t>
            </a:r>
            <a:r>
              <a:rPr lang="de-DE" dirty="0">
                <a:sym typeface="Wingdings" panose="05000000000000000000" pitchFamily="2" charset="2"/>
              </a:rPr>
              <a:t> Exponentielle Zeitdauer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30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922CA-A41C-C648-9689-E9319158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Yosys</a:t>
            </a:r>
            <a:r>
              <a:rPr lang="de-DE" dirty="0"/>
              <a:t>: Von </a:t>
            </a:r>
            <a:r>
              <a:rPr lang="de-DE" dirty="0" err="1"/>
              <a:t>Verilog</a:t>
            </a:r>
            <a:r>
              <a:rPr lang="de-DE" dirty="0"/>
              <a:t> zu RTLIL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4DE36-F18D-8F48-87D5-6AD0E52D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Frontend generiert nicht direkt RTLIL Code, sondern zuerst einen AST (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Code, der dann von dem AST Frontend in RTLIL überführt wird.</a:t>
            </a:r>
          </a:p>
          <a:p>
            <a:r>
              <a:rPr lang="de-DE" dirty="0"/>
              <a:t>AST Struktur </a:t>
            </a:r>
            <a:r>
              <a:rPr lang="de-DE" dirty="0">
                <a:sym typeface="Wingdings" pitchFamily="2" charset="2"/>
              </a:rPr>
              <a:t> Grundstruktur einer </a:t>
            </a:r>
            <a:r>
              <a:rPr lang="de-DE" dirty="0" err="1">
                <a:sym typeface="Wingdings" pitchFamily="2" charset="2"/>
              </a:rPr>
              <a:t>Parsergrammatik</a:t>
            </a:r>
            <a:r>
              <a:rPr lang="de-DE" dirty="0">
                <a:sym typeface="Wingdings" pitchFamily="2" charset="2"/>
              </a:rPr>
              <a:t> in der Informatik</a:t>
            </a:r>
            <a:endParaRPr lang="de-DE" dirty="0"/>
          </a:p>
          <a:p>
            <a:r>
              <a:rPr lang="de-DE" dirty="0"/>
              <a:t>Besteht aus Parser und </a:t>
            </a:r>
            <a:r>
              <a:rPr lang="de-DE" dirty="0" err="1"/>
              <a:t>Lexer</a:t>
            </a:r>
            <a:endParaRPr lang="de-DE" dirty="0"/>
          </a:p>
          <a:p>
            <a:pPr lvl="1"/>
            <a:r>
              <a:rPr lang="de-DE" dirty="0"/>
              <a:t>Parser </a:t>
            </a:r>
            <a:r>
              <a:rPr lang="de-DE" dirty="0">
                <a:sym typeface="Wingdings" pitchFamily="2" charset="2"/>
              </a:rPr>
              <a:t> Struktur</a:t>
            </a:r>
          </a:p>
          <a:p>
            <a:pPr lvl="1"/>
            <a:r>
              <a:rPr lang="de-DE" dirty="0" err="1">
                <a:sym typeface="Wingdings" pitchFamily="2" charset="2"/>
              </a:rPr>
              <a:t>Lexer</a:t>
            </a:r>
            <a:r>
              <a:rPr lang="de-DE" dirty="0">
                <a:sym typeface="Wingdings" pitchFamily="2" charset="2"/>
              </a:rPr>
              <a:t>  Lexikalische Zeichen / Wörter</a:t>
            </a:r>
            <a:endParaRPr lang="de-DE" dirty="0"/>
          </a:p>
          <a:p>
            <a:r>
              <a:rPr lang="de-DE" dirty="0"/>
              <a:t>Const2ast.cc</a:t>
            </a:r>
          </a:p>
          <a:p>
            <a:pPr lvl="1"/>
            <a:r>
              <a:rPr lang="de-DE" dirty="0"/>
              <a:t>Parser speziell für </a:t>
            </a:r>
            <a:r>
              <a:rPr lang="de-DE" dirty="0" err="1"/>
              <a:t>Verilog</a:t>
            </a:r>
            <a:r>
              <a:rPr lang="de-DE" dirty="0"/>
              <a:t> Konstanten</a:t>
            </a:r>
          </a:p>
          <a:p>
            <a:pPr lvl="1"/>
            <a:r>
              <a:rPr lang="de-DE" dirty="0"/>
              <a:t>Generiert AST-Knoten für Konstante</a:t>
            </a:r>
          </a:p>
          <a:p>
            <a:pPr lvl="1"/>
            <a:r>
              <a:rPr lang="de-DE" dirty="0"/>
              <a:t>Wird von Parser aufgerufen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286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B1193-027D-9747-85F3-CA9BE492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de-DE" dirty="0" err="1"/>
              <a:t>Preproc.cc</a:t>
            </a:r>
            <a:endParaRPr lang="de-DE" dirty="0"/>
          </a:p>
          <a:p>
            <a:pPr lvl="1"/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 err="1"/>
              <a:t>Preprozessor</a:t>
            </a:r>
            <a:endParaRPr lang="de-DE" dirty="0"/>
          </a:p>
          <a:p>
            <a:pPr lvl="1"/>
            <a:r>
              <a:rPr lang="de-DE" dirty="0"/>
              <a:t>Für `</a:t>
            </a:r>
            <a:r>
              <a:rPr lang="de-DE" dirty="0" err="1"/>
              <a:t>define</a:t>
            </a:r>
            <a:r>
              <a:rPr lang="de-DE" dirty="0"/>
              <a:t>, *  `</a:t>
            </a:r>
            <a:r>
              <a:rPr lang="de-DE" dirty="0" err="1"/>
              <a:t>include</a:t>
            </a:r>
            <a:r>
              <a:rPr lang="de-DE" dirty="0"/>
              <a:t>, `</a:t>
            </a:r>
            <a:r>
              <a:rPr lang="de-DE" dirty="0" err="1"/>
              <a:t>ifdef</a:t>
            </a:r>
            <a:r>
              <a:rPr lang="de-DE" dirty="0"/>
              <a:t>, `</a:t>
            </a:r>
            <a:r>
              <a:rPr lang="de-DE" dirty="0" err="1"/>
              <a:t>ifndef</a:t>
            </a:r>
            <a:r>
              <a:rPr lang="de-DE" dirty="0"/>
              <a:t>, `</a:t>
            </a:r>
            <a:r>
              <a:rPr lang="de-DE" dirty="0" err="1"/>
              <a:t>else</a:t>
            </a:r>
            <a:r>
              <a:rPr lang="de-DE" dirty="0"/>
              <a:t> und `</a:t>
            </a:r>
            <a:r>
              <a:rPr lang="de-DE" dirty="0" err="1"/>
              <a:t>endif</a:t>
            </a:r>
            <a:r>
              <a:rPr lang="de-DE" dirty="0"/>
              <a:t> Anweisungen</a:t>
            </a:r>
          </a:p>
          <a:p>
            <a:pPr lvl="1"/>
            <a:r>
              <a:rPr lang="de-DE" dirty="0"/>
              <a:t>Alle anderen Anweisungen werden vom </a:t>
            </a:r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 err="1"/>
              <a:t>Lexer</a:t>
            </a:r>
            <a:r>
              <a:rPr lang="de-DE" dirty="0"/>
              <a:t> behandelt</a:t>
            </a:r>
          </a:p>
          <a:p>
            <a:pPr lvl="1"/>
            <a:r>
              <a:rPr lang="de-DE" dirty="0"/>
              <a:t>Gibt vorbereiteten </a:t>
            </a:r>
            <a:r>
              <a:rPr lang="de-DE" dirty="0" err="1"/>
              <a:t>Verilogcode</a:t>
            </a:r>
            <a:r>
              <a:rPr lang="de-DE" dirty="0"/>
              <a:t> als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string</a:t>
            </a:r>
            <a:r>
              <a:rPr lang="de-DE" dirty="0"/>
              <a:t> weiter</a:t>
            </a:r>
          </a:p>
          <a:p>
            <a:r>
              <a:rPr lang="de-DE" dirty="0" err="1"/>
              <a:t>Preproc.h</a:t>
            </a:r>
            <a:endParaRPr lang="de-DE" dirty="0"/>
          </a:p>
          <a:p>
            <a:r>
              <a:rPr lang="de-DE" dirty="0" err="1"/>
              <a:t>Verilog_frontend.cc</a:t>
            </a:r>
            <a:endParaRPr lang="de-DE" dirty="0"/>
          </a:p>
          <a:p>
            <a:r>
              <a:rPr lang="de-DE" dirty="0" err="1"/>
              <a:t>Verilog_frontend.h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841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10429-37C8-4B4D-BC54-0583DC9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29"/>
            <a:ext cx="5496339" cy="5741534"/>
          </a:xfrm>
        </p:spPr>
        <p:txBody>
          <a:bodyPr>
            <a:normAutofit/>
          </a:bodyPr>
          <a:lstStyle/>
          <a:p>
            <a:r>
              <a:rPr lang="de-DE" dirty="0" err="1"/>
              <a:t>Verilog_lexer.l</a:t>
            </a:r>
            <a:endParaRPr lang="de-DE" dirty="0"/>
          </a:p>
          <a:p>
            <a:pPr lvl="1"/>
            <a:r>
              <a:rPr lang="de-DE" dirty="0"/>
              <a:t>Lex Datei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flex</a:t>
            </a:r>
            <a:r>
              <a:rPr lang="de-DE" dirty="0"/>
              <a:t> geschrieben</a:t>
            </a:r>
          </a:p>
          <a:p>
            <a:pPr lvl="1"/>
            <a:r>
              <a:rPr lang="de-DE" dirty="0"/>
              <a:t>Für lexikalische Analyse</a:t>
            </a:r>
          </a:p>
          <a:p>
            <a:pPr lvl="1"/>
            <a:r>
              <a:rPr lang="de-DE" dirty="0" err="1"/>
              <a:t>Disambiguation</a:t>
            </a:r>
            <a:r>
              <a:rPr lang="de-DE" dirty="0"/>
              <a:t> Rules </a:t>
            </a:r>
            <a:r>
              <a:rPr lang="de-DE" dirty="0">
                <a:sym typeface="Wingdings" pitchFamily="2" charset="2"/>
              </a:rPr>
              <a:t> „Eindeutigkeit“, </a:t>
            </a:r>
            <a:r>
              <a:rPr lang="de-DE" b="1" dirty="0">
                <a:sym typeface="Wingdings" pitchFamily="2" charset="2"/>
              </a:rPr>
              <a:t>Für alle </a:t>
            </a:r>
            <a:r>
              <a:rPr lang="de-DE" b="1" dirty="0" err="1">
                <a:sym typeface="Wingdings" pitchFamily="2" charset="2"/>
              </a:rPr>
              <a:t>Verilogausdrücke</a:t>
            </a:r>
            <a:r>
              <a:rPr lang="de-DE" b="1" dirty="0">
                <a:sym typeface="Wingdings" pitchFamily="2" charset="2"/>
              </a:rPr>
              <a:t> Tokens generieren</a:t>
            </a:r>
          </a:p>
          <a:p>
            <a:pPr lvl="3"/>
            <a:r>
              <a:rPr lang="de-DE" sz="1400" dirty="0"/>
              <a:t>"end"          { </a:t>
            </a:r>
            <a:r>
              <a:rPr lang="de-DE" sz="1400" dirty="0" err="1"/>
              <a:t>return</a:t>
            </a:r>
            <a:r>
              <a:rPr lang="de-DE" sz="1400" dirty="0"/>
              <a:t> TOK_END; }</a:t>
            </a:r>
          </a:p>
          <a:p>
            <a:pPr lvl="3"/>
            <a:r>
              <a:rPr lang="de-DE" sz="1400" dirty="0"/>
              <a:t>"</a:t>
            </a:r>
            <a:r>
              <a:rPr lang="de-DE" sz="1400" dirty="0" err="1"/>
              <a:t>if</a:t>
            </a:r>
            <a:r>
              <a:rPr lang="de-DE" sz="1400" dirty="0"/>
              <a:t>"           { </a:t>
            </a:r>
            <a:r>
              <a:rPr lang="de-DE" sz="1400" dirty="0" err="1"/>
              <a:t>return</a:t>
            </a:r>
            <a:r>
              <a:rPr lang="de-DE" sz="1400" dirty="0"/>
              <a:t> TOK_IF; }</a:t>
            </a:r>
          </a:p>
          <a:p>
            <a:pPr lvl="3"/>
            <a:r>
              <a:rPr lang="de-DE" sz="1400" dirty="0"/>
              <a:t>"</a:t>
            </a:r>
            <a:r>
              <a:rPr lang="de-DE" sz="1400" dirty="0" err="1"/>
              <a:t>else</a:t>
            </a:r>
            <a:r>
              <a:rPr lang="de-DE" sz="1400" dirty="0"/>
              <a:t>"         { </a:t>
            </a:r>
            <a:r>
              <a:rPr lang="de-DE" sz="1400" dirty="0" err="1"/>
              <a:t>return</a:t>
            </a:r>
            <a:r>
              <a:rPr lang="de-DE" sz="1400" dirty="0"/>
              <a:t> TOK_ELSE; }</a:t>
            </a:r>
          </a:p>
          <a:p>
            <a:pPr lvl="3"/>
            <a:r>
              <a:rPr lang="de-DE" sz="1400" dirty="0"/>
              <a:t>"</a:t>
            </a:r>
            <a:r>
              <a:rPr lang="de-DE" sz="1400" dirty="0" err="1"/>
              <a:t>for</a:t>
            </a:r>
            <a:r>
              <a:rPr lang="de-DE" sz="1400" dirty="0"/>
              <a:t>"          { </a:t>
            </a:r>
            <a:r>
              <a:rPr lang="de-DE" sz="1400" dirty="0" err="1"/>
              <a:t>return</a:t>
            </a:r>
            <a:r>
              <a:rPr lang="de-DE" sz="1400" dirty="0"/>
              <a:t> TOK_FOR; }</a:t>
            </a:r>
          </a:p>
          <a:p>
            <a:pPr lvl="3"/>
            <a:r>
              <a:rPr lang="de-DE" sz="1400" dirty="0"/>
              <a:t>"</a:t>
            </a:r>
            <a:r>
              <a:rPr lang="de-DE" sz="1400" dirty="0" err="1"/>
              <a:t>posedge</a:t>
            </a:r>
            <a:r>
              <a:rPr lang="de-DE" sz="1400" dirty="0"/>
              <a:t>"      { </a:t>
            </a:r>
            <a:r>
              <a:rPr lang="de-DE" sz="1400" dirty="0" err="1"/>
              <a:t>return</a:t>
            </a:r>
            <a:r>
              <a:rPr lang="de-DE" sz="1400" dirty="0"/>
              <a:t> TOK_POSEDGE; }</a:t>
            </a:r>
          </a:p>
          <a:p>
            <a:pPr lvl="3"/>
            <a:r>
              <a:rPr lang="de-DE" sz="1400" dirty="0"/>
              <a:t>"</a:t>
            </a:r>
            <a:r>
              <a:rPr lang="de-DE" sz="1400" dirty="0" err="1"/>
              <a:t>negedge</a:t>
            </a:r>
            <a:r>
              <a:rPr lang="de-DE" sz="1400" dirty="0"/>
              <a:t>"      { </a:t>
            </a:r>
            <a:r>
              <a:rPr lang="de-DE" sz="1400" dirty="0" err="1"/>
              <a:t>return</a:t>
            </a:r>
            <a:r>
              <a:rPr lang="de-DE" sz="1400" dirty="0"/>
              <a:t> TOK_NEGEDGE; }……</a:t>
            </a:r>
          </a:p>
          <a:p>
            <a:pPr lvl="3"/>
            <a:r>
              <a:rPr lang="de-DE" sz="1400" dirty="0"/>
              <a:t>"**" { </a:t>
            </a:r>
            <a:r>
              <a:rPr lang="de-DE" sz="1400" dirty="0" err="1"/>
              <a:t>return</a:t>
            </a:r>
            <a:r>
              <a:rPr lang="de-DE" sz="1400" dirty="0"/>
              <a:t> OP_POW; }</a:t>
            </a:r>
          </a:p>
          <a:p>
            <a:pPr lvl="3"/>
            <a:r>
              <a:rPr lang="de-DE" sz="1400" dirty="0"/>
              <a:t>"||" { </a:t>
            </a:r>
            <a:r>
              <a:rPr lang="de-DE" sz="1400" dirty="0" err="1"/>
              <a:t>return</a:t>
            </a:r>
            <a:r>
              <a:rPr lang="de-DE" sz="1400" dirty="0"/>
              <a:t> OP_LOR; }</a:t>
            </a:r>
          </a:p>
          <a:p>
            <a:pPr lvl="3"/>
            <a:r>
              <a:rPr lang="de-DE" sz="1400" dirty="0"/>
              <a:t>"&amp;&amp;" { </a:t>
            </a:r>
            <a:r>
              <a:rPr lang="de-DE" sz="1400" dirty="0" err="1"/>
              <a:t>return</a:t>
            </a:r>
            <a:r>
              <a:rPr lang="de-DE" sz="1400" dirty="0"/>
              <a:t> OP_LAND; }</a:t>
            </a:r>
          </a:p>
          <a:p>
            <a:pPr lvl="3"/>
            <a:r>
              <a:rPr lang="de-DE" sz="1400" dirty="0"/>
              <a:t>"==" { </a:t>
            </a:r>
            <a:r>
              <a:rPr lang="de-DE" sz="1400" dirty="0" err="1"/>
              <a:t>return</a:t>
            </a:r>
            <a:r>
              <a:rPr lang="de-DE" sz="1400" dirty="0"/>
              <a:t> OP_EQ; }</a:t>
            </a:r>
          </a:p>
          <a:p>
            <a:pPr lvl="3"/>
            <a:r>
              <a:rPr lang="de-DE" sz="1400" dirty="0"/>
              <a:t>"!=" { </a:t>
            </a:r>
            <a:r>
              <a:rPr lang="de-DE" sz="1400" dirty="0" err="1"/>
              <a:t>return</a:t>
            </a:r>
            <a:r>
              <a:rPr lang="de-DE" sz="1400" dirty="0"/>
              <a:t> OP_NE; }..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E50DB9-94E0-7346-AE39-795C75FE3E8F}"/>
              </a:ext>
            </a:extLst>
          </p:cNvPr>
          <p:cNvSpPr txBox="1"/>
          <p:nvPr/>
        </p:nvSpPr>
        <p:spPr>
          <a:xfrm>
            <a:off x="6506817" y="435429"/>
            <a:ext cx="52081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Aktuelle Position im </a:t>
            </a:r>
            <a:r>
              <a:rPr lang="de-DE" sz="2400" dirty="0" err="1"/>
              <a:t>Verilog</a:t>
            </a:r>
            <a:r>
              <a:rPr lang="de-DE" sz="2400" dirty="0"/>
              <a:t> Code wird in globalen Variablen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Im Konstruktor der AST-Knoten Generierung werden die Variablen übergeben, die Quellcode Position bleibt als Attribut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Spezielle Kommentare wie //</a:t>
            </a:r>
            <a:r>
              <a:rPr lang="de-DE" sz="2400" dirty="0" err="1"/>
              <a:t>synopsys_translate_off</a:t>
            </a:r>
            <a:r>
              <a:rPr lang="de-DE" sz="2400" dirty="0"/>
              <a:t> werden erkannt und behandelt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Verilox_lexer.l</a:t>
            </a:r>
            <a:r>
              <a:rPr lang="de-DE" sz="2400" b="1" dirty="0"/>
              <a:t> Struktur für </a:t>
            </a:r>
            <a:r>
              <a:rPr lang="de-DE" sz="2400" b="1" dirty="0" err="1"/>
              <a:t>flex</a:t>
            </a: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/>
              <a:t>.l Datei in Flex laden, lauffähigen Code für </a:t>
            </a:r>
            <a:r>
              <a:rPr lang="de-DE" sz="2400" b="1" dirty="0" err="1"/>
              <a:t>Lexer</a:t>
            </a:r>
            <a:r>
              <a:rPr lang="de-DE" sz="2400" b="1" dirty="0"/>
              <a:t> erzeugen, mit </a:t>
            </a:r>
            <a:r>
              <a:rPr lang="de-DE" sz="2400" b="1" dirty="0" err="1"/>
              <a:t>Verilogdatei</a:t>
            </a:r>
            <a:r>
              <a:rPr lang="de-DE" sz="2400" b="1" dirty="0"/>
              <a:t>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5465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EC01E-F76D-FE4A-B457-A919CA50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Lexerbau</a:t>
            </a:r>
            <a:r>
              <a:rPr lang="de-DE" dirty="0"/>
              <a:t> mit </a:t>
            </a:r>
            <a:r>
              <a:rPr lang="de-DE" dirty="0" err="1"/>
              <a:t>flex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39470-7105-3F44-90BB-5FD710FC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1032" cy="4351338"/>
          </a:xfrm>
        </p:spPr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alumni.cs.ucr.edu</a:t>
            </a:r>
            <a:r>
              <a:rPr lang="de-DE" dirty="0"/>
              <a:t>/~</a:t>
            </a:r>
            <a:r>
              <a:rPr lang="de-DE" dirty="0" err="1"/>
              <a:t>lgao</a:t>
            </a:r>
            <a:r>
              <a:rPr lang="de-DE" dirty="0"/>
              <a:t>/</a:t>
            </a:r>
            <a:r>
              <a:rPr lang="de-DE" dirty="0" err="1"/>
              <a:t>teaching</a:t>
            </a:r>
            <a:r>
              <a:rPr lang="de-DE" dirty="0"/>
              <a:t>/</a:t>
            </a:r>
            <a:r>
              <a:rPr lang="de-DE" dirty="0" err="1"/>
              <a:t>flex.html</a:t>
            </a:r>
            <a:endParaRPr lang="de-DE" dirty="0"/>
          </a:p>
          <a:p>
            <a:r>
              <a:rPr lang="de-DE" dirty="0"/>
              <a:t>Lexikalische Spezifizierung— </a:t>
            </a:r>
            <a:r>
              <a:rPr lang="de-DE" b="1" dirty="0"/>
              <a:t>Regulärer Ausdruck </a:t>
            </a:r>
            <a:r>
              <a:rPr lang="de-DE" dirty="0"/>
              <a:t>— Nicht-deterministischer Automat — Deterministischer Automat — Tabellen Implementation des </a:t>
            </a:r>
            <a:r>
              <a:rPr lang="de-DE" dirty="0" err="1"/>
              <a:t>determinischtischen</a:t>
            </a:r>
            <a:r>
              <a:rPr lang="de-DE" dirty="0"/>
              <a:t> Automaten</a:t>
            </a:r>
          </a:p>
          <a:p>
            <a:r>
              <a:rPr lang="de-DE" dirty="0"/>
              <a:t>Regulärer Ausdruck</a:t>
            </a:r>
          </a:p>
          <a:p>
            <a:pPr lvl="1"/>
            <a:r>
              <a:rPr lang="de-DE" dirty="0"/>
              <a:t>Syntax: Form eines regulären Ausdrucks</a:t>
            </a:r>
          </a:p>
          <a:p>
            <a:pPr lvl="1"/>
            <a:r>
              <a:rPr lang="de-DE" dirty="0"/>
              <a:t>Semantik: Bedeutung eines regulären Ausdrucks</a:t>
            </a:r>
          </a:p>
          <a:p>
            <a:pPr lvl="1"/>
            <a:r>
              <a:rPr lang="de-DE" dirty="0"/>
              <a:t>Beispiel: Die Sprache aller Wörter, die mit a anfangen aus Alphabet </a:t>
            </a:r>
          </a:p>
          <a:p>
            <a:pPr lvl="2"/>
            <a:r>
              <a:rPr lang="de-DE" dirty="0"/>
              <a:t>Syntax:				Semantik: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13E6D0F-7516-DC4C-930D-9EE6DA0B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631" y="5311322"/>
            <a:ext cx="2190750" cy="32455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CE98561-41D1-F948-B4E8-45A5F61E4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4484" y="5331077"/>
            <a:ext cx="2946400" cy="3048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E544FC5-B048-344D-9751-26468666A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6800" y="4891340"/>
            <a:ext cx="1397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A3711-15FD-1B43-9A0B-C812A4D5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Reguläre Ausdrücke (Flex Support)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9FB5F-AC39-304F-87B6-B884D81F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x 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”x”</a:t>
            </a:r>
            <a:br>
              <a:rPr lang="de-DE" dirty="0"/>
            </a:br>
            <a:r>
              <a:rPr lang="de-DE" dirty="0"/>
              <a:t>"x" 	an ”x”,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x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operator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\x 	an ”x”,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x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operator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[</a:t>
            </a:r>
            <a:r>
              <a:rPr lang="de-DE" dirty="0" err="1"/>
              <a:t>xy</a:t>
            </a:r>
            <a:r>
              <a:rPr lang="de-DE" dirty="0"/>
              <a:t>] 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x </a:t>
            </a:r>
            <a:r>
              <a:rPr lang="de-DE" dirty="0" err="1"/>
              <a:t>or</a:t>
            </a:r>
            <a:r>
              <a:rPr lang="de-DE" dirty="0"/>
              <a:t> y. </a:t>
            </a:r>
          </a:p>
          <a:p>
            <a:pPr marL="0" indent="0">
              <a:buNone/>
            </a:pPr>
            <a:r>
              <a:rPr lang="de-DE" dirty="0"/>
              <a:t>[x-</a:t>
            </a:r>
            <a:r>
              <a:rPr lang="de-DE" dirty="0" err="1"/>
              <a:t>z</a:t>
            </a:r>
            <a:r>
              <a:rPr lang="de-DE" dirty="0"/>
              <a:t>] 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x, 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z. </a:t>
            </a:r>
          </a:p>
          <a:p>
            <a:pPr marL="0" indent="0">
              <a:buNone/>
            </a:pPr>
            <a:r>
              <a:rPr lang="de-DE" dirty="0"/>
              <a:t>[^x] 	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but x. </a:t>
            </a:r>
          </a:p>
          <a:p>
            <a:pPr marL="0" indent="0">
              <a:buNone/>
            </a:pPr>
            <a:r>
              <a:rPr lang="de-DE" dirty="0"/>
              <a:t>.	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but </a:t>
            </a:r>
            <a:r>
              <a:rPr lang="de-DE" dirty="0" err="1"/>
              <a:t>newline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^x 	an x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y</a:t>
            </a:r>
            <a:r>
              <a:rPr lang="de-DE" dirty="0"/>
              <a:t>&gt;x 	an x </a:t>
            </a:r>
            <a:r>
              <a:rPr lang="de-DE" dirty="0" err="1"/>
              <a:t>when</a:t>
            </a:r>
            <a:r>
              <a:rPr lang="de-DE" dirty="0"/>
              <a:t> Flex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y. </a:t>
            </a:r>
          </a:p>
          <a:p>
            <a:pPr marL="0" indent="0">
              <a:buNone/>
            </a:pPr>
            <a:r>
              <a:rPr lang="de-DE" dirty="0"/>
              <a:t>x$ 	an x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x? 	an optional x.</a:t>
            </a:r>
            <a:br>
              <a:rPr lang="de-DE" dirty="0"/>
            </a:br>
            <a:r>
              <a:rPr lang="de-DE" dirty="0"/>
              <a:t>x* 	0,1,2, ...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x. </a:t>
            </a:r>
          </a:p>
          <a:p>
            <a:pPr marL="0" indent="0">
              <a:buNone/>
            </a:pPr>
            <a:r>
              <a:rPr lang="de-DE" dirty="0"/>
              <a:t>x+ 	1,2,3, ...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x.</a:t>
            </a:r>
            <a:br>
              <a:rPr lang="de-DE" dirty="0"/>
            </a:br>
            <a:r>
              <a:rPr lang="de-DE" dirty="0" err="1"/>
              <a:t>x|y</a:t>
            </a:r>
            <a:r>
              <a:rPr lang="de-DE" dirty="0"/>
              <a:t> 	an x </a:t>
            </a:r>
            <a:r>
              <a:rPr lang="de-DE" dirty="0" err="1"/>
              <a:t>or</a:t>
            </a:r>
            <a:r>
              <a:rPr lang="de-DE" dirty="0"/>
              <a:t> a y.</a:t>
            </a:r>
            <a:br>
              <a:rPr lang="de-DE" dirty="0"/>
            </a:br>
            <a:r>
              <a:rPr lang="de-DE" dirty="0"/>
              <a:t>(x) 	an x.</a:t>
            </a:r>
            <a:br>
              <a:rPr lang="de-DE" dirty="0"/>
            </a:br>
            <a:r>
              <a:rPr lang="de-DE" dirty="0"/>
              <a:t>x/</a:t>
            </a:r>
            <a:r>
              <a:rPr lang="de-DE" dirty="0" err="1"/>
              <a:t>y</a:t>
            </a:r>
            <a:r>
              <a:rPr lang="de-DE" dirty="0"/>
              <a:t> 	an x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y. </a:t>
            </a:r>
          </a:p>
          <a:p>
            <a:pPr marL="0" indent="0">
              <a:buNone/>
            </a:pPr>
            <a:r>
              <a:rPr lang="de-DE" dirty="0"/>
              <a:t>{xx} 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xx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x{</a:t>
            </a:r>
            <a:r>
              <a:rPr lang="de-DE" dirty="0" err="1"/>
              <a:t>m,n</a:t>
            </a:r>
            <a:r>
              <a:rPr lang="de-DE" dirty="0"/>
              <a:t>} 	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occurrences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22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E3EFF-2D73-4E89-A84D-DEEB4584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2281"/>
            <a:ext cx="10515600" cy="3855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.</a:t>
            </a:r>
            <a:r>
              <a:rPr lang="de-DE" dirty="0" err="1"/>
              <a:t>lex</a:t>
            </a:r>
            <a:r>
              <a:rPr lang="de-DE" dirty="0"/>
              <a:t> /.l File Aufbau:</a:t>
            </a:r>
          </a:p>
          <a:p>
            <a:pPr marL="457200" lvl="1" indent="0">
              <a:buNone/>
            </a:pPr>
            <a:r>
              <a:rPr lang="de-DE" dirty="0"/>
              <a:t>%{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Declarations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werden genau so weiter in den C-Code der Ausgabe kopiert, 			optional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%}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Regulären Ausdrücken einfache Namen geben, optional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%% </a:t>
            </a:r>
          </a:p>
          <a:p>
            <a:pPr marL="457200" lvl="1" indent="0">
              <a:buNone/>
            </a:pPr>
            <a:r>
              <a:rPr lang="de-DE" dirty="0"/>
              <a:t>	Rules </a:t>
            </a:r>
            <a:r>
              <a:rPr lang="de-DE" dirty="0">
                <a:sym typeface="Wingdings" pitchFamily="2" charset="2"/>
              </a:rPr>
              <a:t> Wichtigster Teil! Regulärer Ausdruck gefolgt von C Code als Reaktion. 			</a:t>
            </a:r>
            <a:r>
              <a:rPr lang="de-DE" dirty="0" err="1">
                <a:sym typeface="Wingdings" pitchFamily="2" charset="2"/>
              </a:rPr>
              <a:t>yytext</a:t>
            </a:r>
            <a:r>
              <a:rPr lang="de-DE" dirty="0">
                <a:sym typeface="Wingdings" pitchFamily="2" charset="2"/>
              </a:rPr>
              <a:t>() gibt den aktuellen Text.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%% </a:t>
            </a:r>
          </a:p>
          <a:p>
            <a:pPr marL="457200" lvl="1" indent="0">
              <a:buNone/>
            </a:pPr>
            <a:r>
              <a:rPr lang="de-DE" dirty="0"/>
              <a:t>	User </a:t>
            </a:r>
            <a:r>
              <a:rPr lang="de-DE" dirty="0" err="1"/>
              <a:t>subroutines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optional</a:t>
            </a:r>
          </a:p>
          <a:p>
            <a:r>
              <a:rPr lang="de-DE" dirty="0">
                <a:sym typeface="Wingdings" pitchFamily="2" charset="2"/>
              </a:rPr>
              <a:t>Wichtig: Es wird die Regel genommen, die am meisten Zeichen abdeckt. Bei mehreren Regeln mit gleicher Zeichenanzahl wird die </a:t>
            </a:r>
            <a:r>
              <a:rPr lang="de-DE">
                <a:sym typeface="Wingdings" pitchFamily="2" charset="2"/>
              </a:rPr>
              <a:t>erste genutzt.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61733-D92E-40C4-BFEC-9BA01121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79" y="185738"/>
            <a:ext cx="6527242" cy="18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D123D-8639-47D4-8F21-CA282AF34AD4}"/>
              </a:ext>
            </a:extLst>
          </p:cNvPr>
          <p:cNvSpPr txBox="1"/>
          <p:nvPr/>
        </p:nvSpPr>
        <p:spPr>
          <a:xfrm>
            <a:off x="3236980" y="2010447"/>
            <a:ext cx="571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https://www.geeksforgeeks.org/flex-fast-lexical-analyzer-generator/</a:t>
            </a:r>
          </a:p>
        </p:txBody>
      </p:sp>
    </p:spTree>
    <p:extLst>
      <p:ext uri="{BB962C8B-B14F-4D97-AF65-F5344CB8AC3E}">
        <p14:creationId xmlns:p14="http://schemas.microsoft.com/office/powerpoint/2010/main" val="300251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D321D-1DF0-E249-B25B-2218622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676"/>
            <a:ext cx="6408420" cy="588040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Verilog_parser.y</a:t>
            </a:r>
            <a:endParaRPr lang="de-DE" dirty="0"/>
          </a:p>
          <a:p>
            <a:pPr lvl="1"/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Kontextfreie Grammatik</a:t>
            </a:r>
            <a:endParaRPr lang="de-DE" dirty="0"/>
          </a:p>
          <a:p>
            <a:pPr lvl="1"/>
            <a:r>
              <a:rPr lang="de-DE" dirty="0"/>
              <a:t>Bison </a:t>
            </a:r>
            <a:r>
              <a:rPr lang="de-DE" dirty="0" err="1"/>
              <a:t>parser</a:t>
            </a:r>
            <a:endParaRPr lang="de-DE" dirty="0"/>
          </a:p>
          <a:p>
            <a:pPr lvl="2"/>
            <a:r>
              <a:rPr lang="de-DE" dirty="0"/>
              <a:t>Teil des GNU Projekts, Open-Source</a:t>
            </a:r>
          </a:p>
          <a:p>
            <a:pPr lvl="2"/>
            <a:r>
              <a:rPr lang="de-DE" dirty="0" err="1"/>
              <a:t>Parsergenerator</a:t>
            </a:r>
            <a:endParaRPr lang="de-DE" dirty="0"/>
          </a:p>
          <a:p>
            <a:pPr lvl="1"/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Arbeitet mit Stacks (Stapeln)</a:t>
            </a:r>
          </a:p>
          <a:p>
            <a:pPr lvl="2"/>
            <a:r>
              <a:rPr lang="de-DE" dirty="0" err="1"/>
              <a:t>Lexer</a:t>
            </a:r>
            <a:r>
              <a:rPr lang="de-DE" dirty="0"/>
              <a:t> wandelt Eingabe in Tokens um, Parser arbeitet mit </a:t>
            </a:r>
            <a:r>
              <a:rPr lang="de-DE" dirty="0" err="1"/>
              <a:t>Tokenkette</a:t>
            </a:r>
            <a:endParaRPr lang="de-DE" dirty="0"/>
          </a:p>
          <a:p>
            <a:pPr lvl="2"/>
            <a:r>
              <a:rPr lang="de-DE" dirty="0" err="1"/>
              <a:t>Zuständestack</a:t>
            </a:r>
            <a:endParaRPr lang="de-DE" dirty="0"/>
          </a:p>
          <a:p>
            <a:pPr lvl="3"/>
            <a:r>
              <a:rPr lang="de-DE" dirty="0"/>
              <a:t>Operationen werden darauf angewendet</a:t>
            </a:r>
          </a:p>
          <a:p>
            <a:pPr lvl="4"/>
            <a:r>
              <a:rPr lang="de-DE" dirty="0" err="1"/>
              <a:t>Shift</a:t>
            </a:r>
            <a:endParaRPr lang="de-DE" dirty="0"/>
          </a:p>
          <a:p>
            <a:pPr lvl="4"/>
            <a:r>
              <a:rPr lang="de-DE" dirty="0" err="1"/>
              <a:t>Reduce</a:t>
            </a:r>
            <a:endParaRPr lang="de-DE" dirty="0"/>
          </a:p>
          <a:p>
            <a:pPr lvl="4"/>
            <a:r>
              <a:rPr lang="de-DE" dirty="0"/>
              <a:t>Goto</a:t>
            </a:r>
          </a:p>
          <a:p>
            <a:pPr lvl="4"/>
            <a:r>
              <a:rPr lang="de-DE" dirty="0" err="1"/>
              <a:t>Accept</a:t>
            </a:r>
            <a:endParaRPr lang="de-DE" dirty="0"/>
          </a:p>
          <a:p>
            <a:pPr lvl="4"/>
            <a:r>
              <a:rPr lang="de-DE" dirty="0" err="1"/>
              <a:t>error</a:t>
            </a:r>
            <a:endParaRPr lang="de-DE" dirty="0"/>
          </a:p>
          <a:p>
            <a:pPr lvl="2"/>
            <a:r>
              <a:rPr lang="de-DE" dirty="0" err="1"/>
              <a:t>Wertestack</a:t>
            </a:r>
            <a:endParaRPr lang="de-DE" dirty="0"/>
          </a:p>
          <a:p>
            <a:pPr lvl="1"/>
            <a:r>
              <a:rPr lang="de-DE" dirty="0"/>
              <a:t>Generiert AST mit AST::</a:t>
            </a:r>
            <a:r>
              <a:rPr lang="de-DE" dirty="0" err="1"/>
              <a:t>AstNode</a:t>
            </a:r>
            <a:r>
              <a:rPr lang="de-DE" dirty="0"/>
              <a:t> </a:t>
            </a:r>
            <a:r>
              <a:rPr lang="de-DE" dirty="0" err="1"/>
              <a:t>Datentruktur</a:t>
            </a:r>
            <a:r>
              <a:rPr lang="de-DE" dirty="0"/>
              <a:t> aus AST Frontend</a:t>
            </a:r>
          </a:p>
          <a:p>
            <a:pPr lvl="2"/>
            <a:r>
              <a:rPr lang="de-DE" dirty="0" err="1"/>
              <a:t>AST:Node</a:t>
            </a:r>
            <a:r>
              <a:rPr lang="de-DE" dirty="0"/>
              <a:t> hat Eigenschaften:</a:t>
            </a:r>
          </a:p>
          <a:p>
            <a:pPr lvl="3"/>
            <a:r>
              <a:rPr lang="de-DE" dirty="0" err="1"/>
              <a:t>Nodetype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(bspw. AST_WIRE, AST_DESIGN (Topobjekt)</a:t>
            </a:r>
          </a:p>
          <a:p>
            <a:pPr lvl="3"/>
            <a:r>
              <a:rPr lang="de-DE" dirty="0" err="1"/>
              <a:t>Childnodes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Zeiger auf alle im AST Baum nachfolgenden Nodes</a:t>
            </a:r>
            <a:endParaRPr lang="de-DE" dirty="0"/>
          </a:p>
          <a:p>
            <a:pPr lvl="3"/>
            <a:r>
              <a:rPr lang="de-DE" dirty="0"/>
              <a:t>Attributes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Verilogattribute</a:t>
            </a:r>
            <a:r>
              <a:rPr lang="de-DE" dirty="0">
                <a:sym typeface="Wingdings" pitchFamily="2" charset="2"/>
              </a:rPr>
              <a:t> (selber AST Nodes)</a:t>
            </a:r>
            <a:endParaRPr lang="de-DE" dirty="0"/>
          </a:p>
          <a:p>
            <a:pPr lvl="3"/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Zusätzliche Daten, beispielsweise </a:t>
            </a:r>
            <a:r>
              <a:rPr lang="de-DE" dirty="0" err="1">
                <a:sym typeface="Wingdings" pitchFamily="2" charset="2"/>
              </a:rPr>
              <a:t>std</a:t>
            </a:r>
            <a:r>
              <a:rPr lang="de-DE" dirty="0">
                <a:sym typeface="Wingdings" pitchFamily="2" charset="2"/>
              </a:rPr>
              <a:t>::</a:t>
            </a:r>
            <a:r>
              <a:rPr lang="de-DE" dirty="0" err="1">
                <a:sym typeface="Wingdings" pitchFamily="2" charset="2"/>
              </a:rPr>
              <a:t>string</a:t>
            </a:r>
            <a:r>
              <a:rPr lang="de-DE" dirty="0">
                <a:sym typeface="Wingdings" pitchFamily="2" charset="2"/>
              </a:rPr>
              <a:t> für </a:t>
            </a:r>
            <a:r>
              <a:rPr lang="de-DE" dirty="0" err="1">
                <a:sym typeface="Wingdings" pitchFamily="2" charset="2"/>
              </a:rPr>
              <a:t>identifier</a:t>
            </a:r>
            <a:r>
              <a:rPr lang="de-DE" dirty="0">
                <a:sym typeface="Wingdings" pitchFamily="2" charset="2"/>
              </a:rPr>
              <a:t> in AST_IDENTIFIER</a:t>
            </a:r>
            <a:endParaRPr lang="de-DE" dirty="0"/>
          </a:p>
          <a:p>
            <a:pPr lvl="3"/>
            <a:r>
              <a:rPr lang="de-DE" dirty="0" err="1"/>
              <a:t>Sourcecode</a:t>
            </a:r>
            <a:r>
              <a:rPr lang="de-DE" dirty="0"/>
              <a:t> Location (aus </a:t>
            </a:r>
            <a:r>
              <a:rPr lang="de-DE" dirty="0" err="1"/>
              <a:t>Lexer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Beispiel für Multiplikation in Quellcode Zeile 3125</a:t>
            </a:r>
          </a:p>
          <a:p>
            <a:pPr lvl="1"/>
            <a:r>
              <a:rPr lang="de-DE" dirty="0">
                <a:sym typeface="Wingdings" pitchFamily="2" charset="2"/>
              </a:rPr>
              <a:t> Tokens werden vom Parser durch </a:t>
            </a:r>
            <a:r>
              <a:rPr lang="de-DE" dirty="0" err="1">
                <a:sym typeface="Wingdings" pitchFamily="2" charset="2"/>
              </a:rPr>
              <a:t>reduce</a:t>
            </a:r>
            <a:r>
              <a:rPr lang="de-DE" dirty="0">
                <a:sym typeface="Wingdings" pitchFamily="2" charset="2"/>
              </a:rPr>
              <a:t> Funktionen in passende </a:t>
            </a:r>
            <a:r>
              <a:rPr lang="de-DE" dirty="0" err="1">
                <a:sym typeface="Wingdings" pitchFamily="2" charset="2"/>
              </a:rPr>
              <a:t>Ast_nodes</a:t>
            </a:r>
            <a:r>
              <a:rPr lang="de-DE" dirty="0">
                <a:sym typeface="Wingdings" pitchFamily="2" charset="2"/>
              </a:rPr>
              <a:t> umgewandelt (Liste aller Typen in </a:t>
            </a:r>
            <a:r>
              <a:rPr lang="de-DE" dirty="0" err="1">
                <a:sym typeface="Wingdings" pitchFamily="2" charset="2"/>
              </a:rPr>
              <a:t>ast.h</a:t>
            </a:r>
            <a:r>
              <a:rPr lang="de-DE" dirty="0">
                <a:sym typeface="Wingdings" pitchFamily="2" charset="2"/>
              </a:rPr>
              <a:t>, wird in </a:t>
            </a:r>
            <a:r>
              <a:rPr lang="de-DE" dirty="0" err="1">
                <a:sym typeface="Wingdings" pitchFamily="2" charset="2"/>
              </a:rPr>
              <a:t>Verilog_frontend.h</a:t>
            </a:r>
            <a:r>
              <a:rPr lang="de-DE" dirty="0">
                <a:sym typeface="Wingdings" pitchFamily="2" charset="2"/>
              </a:rPr>
              <a:t> geladen) </a:t>
            </a:r>
          </a:p>
          <a:p>
            <a:pPr lvl="1"/>
            <a:r>
              <a:rPr lang="de-DE" dirty="0">
                <a:sym typeface="Wingdings" pitchFamily="2" charset="2"/>
              </a:rPr>
              <a:t> Teile des </a:t>
            </a:r>
            <a:r>
              <a:rPr lang="de-DE" dirty="0" err="1">
                <a:sym typeface="Wingdings" pitchFamily="2" charset="2"/>
              </a:rPr>
              <a:t>Parserbaums</a:t>
            </a:r>
            <a:r>
              <a:rPr lang="de-DE" dirty="0">
                <a:sym typeface="Wingdings" pitchFamily="2" charset="2"/>
              </a:rPr>
              <a:t>, der </a:t>
            </a:r>
            <a:r>
              <a:rPr lang="de-DE" dirty="0" err="1">
                <a:sym typeface="Wingdings" pitchFamily="2" charset="2"/>
              </a:rPr>
              <a:t>Parserbaum</a:t>
            </a:r>
            <a:r>
              <a:rPr lang="de-DE" dirty="0">
                <a:sym typeface="Wingdings" pitchFamily="2" charset="2"/>
              </a:rPr>
              <a:t> wird jedoch nie ganz gespeichert (nur gerade relevante Teile)</a:t>
            </a:r>
          </a:p>
          <a:p>
            <a:pPr marL="457200" lvl="1" indent="0">
              <a:buNone/>
            </a:pPr>
            <a:endParaRPr lang="de-DE" dirty="0">
              <a:sym typeface="Wingdings" pitchFamily="2" charset="2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E9F894-28A8-A04C-8F8F-E388E3851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34" y="538664"/>
            <a:ext cx="6008259" cy="30160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74EB72-12D2-5D47-882C-A422DF774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34" y="3713123"/>
            <a:ext cx="5869084" cy="24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7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7919358-812E-F949-B44C-50ED1AD4D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"/>
          <a:stretch/>
        </p:blipFill>
        <p:spPr>
          <a:xfrm>
            <a:off x="160637" y="98853"/>
            <a:ext cx="11479158" cy="595595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2182C0-7B2B-C048-AED4-5FAE398523FE}"/>
              </a:ext>
            </a:extLst>
          </p:cNvPr>
          <p:cNvSpPr txBox="1"/>
          <p:nvPr/>
        </p:nvSpPr>
        <p:spPr>
          <a:xfrm>
            <a:off x="552205" y="6054810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http//</a:t>
            </a:r>
            <a:r>
              <a:rPr lang="de-DE" dirty="0" err="1"/>
              <a:t>www.eike-meinders.de</a:t>
            </a:r>
            <a:r>
              <a:rPr lang="de-DE" dirty="0"/>
              <a:t>/</a:t>
            </a:r>
            <a:r>
              <a:rPr lang="de-DE" dirty="0" err="1"/>
              <a:t>Yacc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178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EA23455-E821-8248-9F55-DEE335F17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25" y="546653"/>
            <a:ext cx="6600824" cy="48469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BBD81B-34C9-AB44-8506-CA966FBDB26C}"/>
              </a:ext>
            </a:extLst>
          </p:cNvPr>
          <p:cNvSpPr txBox="1"/>
          <p:nvPr/>
        </p:nvSpPr>
        <p:spPr>
          <a:xfrm>
            <a:off x="7527769" y="5724939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Clifford Wolf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E18CEB6-05F6-3B44-BBF1-0CFEA931CCA8}"/>
              </a:ext>
            </a:extLst>
          </p:cNvPr>
          <p:cNvSpPr txBox="1"/>
          <p:nvPr/>
        </p:nvSpPr>
        <p:spPr>
          <a:xfrm>
            <a:off x="673100" y="117693"/>
            <a:ext cx="46000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Anschließend Überführung von AST in RTLIL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 AST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AST zu komplex für direkte Überführung in RTLIL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 Optimierungen / </a:t>
            </a:r>
            <a:r>
              <a:rPr lang="de-DE" dirty="0" err="1">
                <a:sym typeface="Wingdings" pitchFamily="2" charset="2"/>
              </a:rPr>
              <a:t>simplification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simplify.cc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Instanzen aus </a:t>
            </a:r>
            <a:r>
              <a:rPr lang="de-DE" dirty="0" err="1">
                <a:sym typeface="Wingdings" pitchFamily="2" charset="2"/>
              </a:rPr>
              <a:t>generate</a:t>
            </a:r>
            <a:r>
              <a:rPr lang="de-DE" dirty="0">
                <a:sym typeface="Wingdings" pitchFamily="2" charset="2"/>
              </a:rPr>
              <a:t> Block auslegen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-Schleifen abwickeln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Falten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AST_PRIMITIVE Nodes (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nand</a:t>
            </a:r>
            <a:r>
              <a:rPr lang="de-DE" dirty="0">
                <a:sym typeface="Wingdings" pitchFamily="2" charset="2"/>
              </a:rPr>
              <a:t>..) in AST_ASSIGN umwandeln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dynamische Bit Wortbreiten in AST_CASE und AST_COND </a:t>
            </a:r>
            <a:r>
              <a:rPr lang="de-DE" dirty="0" err="1">
                <a:sym typeface="Wingdings" pitchFamily="2" charset="2"/>
              </a:rPr>
              <a:t>children</a:t>
            </a:r>
            <a:r>
              <a:rPr lang="de-DE" dirty="0">
                <a:sym typeface="Wingdings" pitchFamily="2" charset="2"/>
              </a:rPr>
              <a:t> umwandeln (statische Wortbreiten festlegen)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Wortbreiten als Attribute in AST_RANGE </a:t>
            </a:r>
            <a:r>
              <a:rPr lang="de-DE" dirty="0" err="1">
                <a:sym typeface="Wingdings" pitchFamily="2" charset="2"/>
              </a:rPr>
              <a:t>Node</a:t>
            </a:r>
            <a:r>
              <a:rPr lang="de-DE" dirty="0">
                <a:sym typeface="Wingdings" pitchFamily="2" charset="2"/>
              </a:rPr>
              <a:t> schreiben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Komplizierte Array Zugriffsmuster erkennen und mit einfachen </a:t>
            </a:r>
            <a:r>
              <a:rPr lang="de-DE" dirty="0" err="1">
                <a:sym typeface="Wingdings" pitchFamily="2" charset="2"/>
              </a:rPr>
              <a:t>read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write</a:t>
            </a:r>
            <a:r>
              <a:rPr lang="de-DE" dirty="0">
                <a:sym typeface="Wingdings" pitchFamily="2" charset="2"/>
              </a:rPr>
              <a:t> Bedingungen mit Signalen ersetzen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Ansonsten mit AST_MEMRD und AST_MEMWR ersetzen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538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61AA4-7492-9341-AD92-262EEA94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de-DE" dirty="0"/>
              <a:t>Verknüpfung zwischen </a:t>
            </a:r>
            <a:r>
              <a:rPr lang="de-DE" dirty="0" err="1"/>
              <a:t>Lexer</a:t>
            </a:r>
            <a:r>
              <a:rPr lang="de-DE" dirty="0"/>
              <a:t> und Parser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b="1" dirty="0"/>
              <a:t>Multiple-Passes: </a:t>
            </a:r>
            <a:r>
              <a:rPr lang="de-DE" dirty="0"/>
              <a:t>Anstatt einzeln Tokens vom </a:t>
            </a:r>
            <a:r>
              <a:rPr lang="de-DE" dirty="0" err="1"/>
              <a:t>Lexer</a:t>
            </a:r>
            <a:r>
              <a:rPr lang="de-DE" dirty="0"/>
              <a:t> an den Parser zu geben, wird eine </a:t>
            </a:r>
            <a:r>
              <a:rPr lang="de-DE" dirty="0" err="1"/>
              <a:t>Tokenliste</a:t>
            </a:r>
            <a:r>
              <a:rPr lang="de-DE" dirty="0"/>
              <a:t> zwischengespeichert, die anschließend vom Parser verarbeitet wird</a:t>
            </a:r>
          </a:p>
          <a:p>
            <a:pPr lvl="2"/>
            <a:r>
              <a:rPr lang="de-DE" dirty="0"/>
              <a:t>Vorteile gegenüber </a:t>
            </a:r>
            <a:r>
              <a:rPr lang="de-DE" b="1" dirty="0"/>
              <a:t>Single-Pass-</a:t>
            </a:r>
            <a:r>
              <a:rPr lang="de-DE" b="1" dirty="0" err="1"/>
              <a:t>Pipelining</a:t>
            </a:r>
            <a:endParaRPr lang="de-DE" b="1" dirty="0"/>
          </a:p>
          <a:p>
            <a:pPr lvl="3"/>
            <a:r>
              <a:rPr lang="de-DE" dirty="0"/>
              <a:t>Weniger Komplexität, da nur ein Modul gleichzeitig läuft</a:t>
            </a:r>
          </a:p>
          <a:p>
            <a:pPr lvl="3"/>
            <a:r>
              <a:rPr lang="de-DE" dirty="0"/>
              <a:t>Mehr Flexibilität, da Module ausgetauscht werden können, da sie nicht so eng verknüpft sind</a:t>
            </a:r>
          </a:p>
          <a:p>
            <a:pPr lvl="2"/>
            <a:r>
              <a:rPr lang="de-DE" dirty="0"/>
              <a:t>Nachteile</a:t>
            </a:r>
          </a:p>
          <a:p>
            <a:pPr lvl="3"/>
            <a:r>
              <a:rPr lang="de-DE" dirty="0"/>
              <a:t>Höherer Speicherverbrauch, da ganzes Design (Tokens) zwischengespeichert werden müssen</a:t>
            </a:r>
          </a:p>
          <a:p>
            <a:pPr lvl="4"/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Bei Entwicklung eines speicherarmen Parsers ist Single-Pass-</a:t>
            </a:r>
            <a:r>
              <a:rPr lang="de-DE" dirty="0" err="1"/>
              <a:t>Pipelining</a:t>
            </a:r>
            <a:r>
              <a:rPr lang="de-DE" dirty="0"/>
              <a:t> zu bevorzugen</a:t>
            </a:r>
          </a:p>
          <a:p>
            <a:r>
              <a:rPr lang="de-DE" dirty="0"/>
              <a:t> AST kann über </a:t>
            </a:r>
            <a:r>
              <a:rPr lang="de-DE" dirty="0" err="1"/>
              <a:t>Depth</a:t>
            </a:r>
            <a:r>
              <a:rPr lang="de-DE" dirty="0"/>
              <a:t>-First Rekursion in RTLIL überführt werden </a:t>
            </a:r>
            <a:r>
              <a:rPr lang="de-DE" dirty="0">
                <a:sym typeface="Wingdings" pitchFamily="2" charset="2"/>
              </a:rPr>
              <a:t> von oben nach unten im Baum</a:t>
            </a:r>
          </a:p>
          <a:p>
            <a:r>
              <a:rPr lang="de-DE" dirty="0" err="1">
                <a:sym typeface="Wingdings" pitchFamily="2" charset="2"/>
              </a:rPr>
              <a:t>AstNode:genRTLIL</a:t>
            </a:r>
            <a:r>
              <a:rPr lang="de-DE" dirty="0">
                <a:sym typeface="Wingdings" pitchFamily="2" charset="2"/>
              </a:rPr>
              <a:t>()</a:t>
            </a:r>
          </a:p>
          <a:p>
            <a:pPr lvl="1"/>
            <a:r>
              <a:rPr lang="de-DE" dirty="0">
                <a:sym typeface="Wingdings" pitchFamily="2" charset="2"/>
              </a:rPr>
              <a:t>Gibt </a:t>
            </a:r>
            <a:r>
              <a:rPr lang="de-DE" dirty="0" err="1">
                <a:sym typeface="Wingdings" pitchFamily="2" charset="2"/>
              </a:rPr>
              <a:t>RTLIL:SigSpec</a:t>
            </a:r>
            <a:r>
              <a:rPr lang="de-DE" dirty="0">
                <a:sym typeface="Wingdings" pitchFamily="2" charset="2"/>
              </a:rPr>
              <a:t> Struktur der Signale und erzeugt nötige Zellen für Ausdrücke (Operatoren, Konstanten, Signale..)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96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4D007-265A-430E-9C6C-4AEC938B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Nachfolger: MVSIS (2001 – 2004)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D77FD-B453-4E90-BF95-3E11EC51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hlinkClick r:id="rId2"/>
              </a:rPr>
              <a:t>https://ptolemy.berkeley.edu/projects/embedded/mvsis/</a:t>
            </a:r>
            <a:endParaRPr lang="de-DE" sz="2400" dirty="0"/>
          </a:p>
          <a:p>
            <a:r>
              <a:rPr lang="de-DE" sz="2400" dirty="0"/>
              <a:t>Logik Synthese und Verifizierung</a:t>
            </a:r>
          </a:p>
          <a:p>
            <a:r>
              <a:rPr lang="de-DE" sz="2400" dirty="0"/>
              <a:t>Multi-</a:t>
            </a:r>
            <a:r>
              <a:rPr lang="de-DE" sz="2400" dirty="0" err="1"/>
              <a:t>Valued</a:t>
            </a:r>
            <a:r>
              <a:rPr lang="de-DE" sz="2400" dirty="0"/>
              <a:t>-Networks (MV)</a:t>
            </a:r>
          </a:p>
          <a:p>
            <a:pPr lvl="1"/>
            <a:r>
              <a:rPr lang="de-DE" sz="2000" dirty="0"/>
              <a:t>Quanten-Netzwerke?</a:t>
            </a:r>
          </a:p>
          <a:p>
            <a:r>
              <a:rPr lang="de-DE" sz="2400" dirty="0"/>
              <a:t>Mehr Fähigkeiten zu sequentiellen Objekten (FSMs) als SIS</a:t>
            </a:r>
          </a:p>
          <a:p>
            <a:r>
              <a:rPr lang="de-DE" sz="2400" dirty="0"/>
              <a:t>Liest und schreibt BLIF und BLIF-MV</a:t>
            </a:r>
          </a:p>
          <a:p>
            <a:r>
              <a:rPr lang="de-DE" sz="2400" dirty="0"/>
              <a:t>Logik-Optimierung mit Espresso-MV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8384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76CEB-46E2-D04F-9CDB-EE1AFD7F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- und Initialblöcke (vgl. S.56 im Manual)</a:t>
            </a:r>
          </a:p>
          <a:p>
            <a:pPr lvl="1"/>
            <a:r>
              <a:rPr lang="de-DE" dirty="0" err="1"/>
              <a:t>AST_INTERNAL:ProcessGenerator</a:t>
            </a:r>
            <a:r>
              <a:rPr lang="de-DE" dirty="0"/>
              <a:t> Instanz</a:t>
            </a:r>
          </a:p>
          <a:p>
            <a:pPr lvl="2"/>
            <a:r>
              <a:rPr lang="de-DE" dirty="0"/>
              <a:t>RTLIL::PROCESS Objekt für Block, </a:t>
            </a:r>
            <a:r>
              <a:rPr lang="de-DE" dirty="0" err="1"/>
              <a:t>AstNode</a:t>
            </a:r>
            <a:r>
              <a:rPr lang="de-DE" dirty="0"/>
              <a:t>::</a:t>
            </a:r>
            <a:r>
              <a:rPr lang="de-DE" dirty="0" err="1"/>
              <a:t>genRTLIL</a:t>
            </a:r>
            <a:r>
              <a:rPr lang="de-DE" dirty="0"/>
              <a:t> für Ausdrücke im Block (wie vorher)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Liste mit allen Signalen im Prozessblock wird erstellt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Für jede Signalzuweisung wird ein temporäres Signal erzeugt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Die temporären Signale erhalten durch Signalzuweisungen die Zwischenwerte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RTLIL::CaseRule / RTLIL::SwitchRule Baum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Für die finalen Werte werden die Ursprungssignale den temporären Signalen zugewiesen</a:t>
            </a:r>
          </a:p>
          <a:p>
            <a:pPr lvl="1"/>
            <a:r>
              <a:rPr lang="de-DE" dirty="0"/>
              <a:t>If–Anweisungen werden zu RTLIL::SwitchRule / CaseRule Entscheidungsbäumen, in denen alle Fälle in der Struktur existieren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Assignments</a:t>
            </a:r>
            <a:endParaRPr lang="de-DE" dirty="0"/>
          </a:p>
          <a:p>
            <a:pPr lvl="2"/>
            <a:r>
              <a:rPr lang="de-DE" dirty="0"/>
              <a:t>Eine Temporäre Variable ($0 Präfix), die immer überschrieben wird und am Ende auf den Originalwert zugewiesen wird</a:t>
            </a:r>
          </a:p>
          <a:p>
            <a:pPr lvl="1"/>
            <a:r>
              <a:rPr lang="de-DE" dirty="0" err="1"/>
              <a:t>Blocking-Assignments</a:t>
            </a:r>
            <a:endParaRPr lang="de-DE" dirty="0"/>
          </a:p>
          <a:p>
            <a:pPr lvl="2"/>
            <a:r>
              <a:rPr lang="de-DE" dirty="0"/>
              <a:t>Eine neue temporäre Variable, die in einer case-Anweisung das Ziel für jede Zuweisung ist. In jeder Case-Anweisung gibt es eine Zuweisung von der alten temporären Variable auf die neue, so dass bei keiner Zuweisung die default-Werte erhalten bleiben</a:t>
            </a:r>
          </a:p>
          <a:p>
            <a:pPr lvl="1"/>
            <a:r>
              <a:rPr lang="de-DE" dirty="0"/>
              <a:t>Der synchrone Teil des Prozesses wird mit D-Flipflops ersetzt —&gt; </a:t>
            </a:r>
            <a:r>
              <a:rPr lang="de-DE" dirty="0" err="1"/>
              <a:t>Signalupdates</a:t>
            </a:r>
            <a:endParaRPr lang="de-DE" dirty="0"/>
          </a:p>
          <a:p>
            <a:pPr lvl="1"/>
            <a:r>
              <a:rPr lang="de-DE" dirty="0"/>
              <a:t>Rest ist asynchron</a:t>
            </a:r>
          </a:p>
          <a:p>
            <a:pPr lvl="1"/>
            <a:r>
              <a:rPr lang="de-DE" dirty="0"/>
              <a:t>Wichtig: Prozesse werden nicht direkt in RTLIL überführt, sondern im Zuge des </a:t>
            </a:r>
            <a:r>
              <a:rPr lang="de-DE" dirty="0" err="1"/>
              <a:t>proc</a:t>
            </a:r>
            <a:r>
              <a:rPr lang="de-DE" dirty="0"/>
              <a:t> Passes, der in einem gewöhnlichen (Beispiel) Syntheseablauf abgerufen wird (Wegen einfacherem </a:t>
            </a:r>
            <a:r>
              <a:rPr lang="de-DE" dirty="0" err="1"/>
              <a:t>Debugging</a:t>
            </a:r>
            <a:r>
              <a:rPr lang="de-DE" dirty="0"/>
              <a:t> und flexiblerer Erweiterung mit bspw. anderen </a:t>
            </a:r>
            <a:r>
              <a:rPr lang="de-DE" dirty="0" err="1"/>
              <a:t>FFs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3"/>
            <a:endParaRPr lang="de-DE" dirty="0"/>
          </a:p>
          <a:p>
            <a:pPr marL="2743200" lvl="5" indent="-457200">
              <a:buFont typeface="+mj-lt"/>
              <a:buAutoNum type="arabicPeriod"/>
            </a:pPr>
            <a:endParaRPr lang="de-DE" dirty="0"/>
          </a:p>
          <a:p>
            <a:pPr lvl="6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63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7E6D-5EA9-2149-80E9-F2054780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1DC1B2-F78C-464C-B192-C89FA9BF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Ablauf in </a:t>
            </a:r>
            <a:r>
              <a:rPr lang="de-DE" dirty="0" err="1"/>
              <a:t>driver.cc</a:t>
            </a:r>
            <a:endParaRPr lang="de-DE" dirty="0"/>
          </a:p>
          <a:p>
            <a:pPr lvl="1"/>
            <a:r>
              <a:rPr lang="de-DE" dirty="0"/>
              <a:t>Main()</a:t>
            </a:r>
          </a:p>
          <a:p>
            <a:pPr lvl="2"/>
            <a:r>
              <a:rPr lang="de-DE" dirty="0"/>
              <a:t>Standardwerte für Shell-Ausgabemodus</a:t>
            </a:r>
          </a:p>
          <a:p>
            <a:pPr lvl="3"/>
            <a:r>
              <a:rPr lang="de-DE" dirty="0"/>
              <a:t>Banner</a:t>
            </a:r>
          </a:p>
          <a:p>
            <a:pPr lvl="3"/>
            <a:r>
              <a:rPr lang="de-DE" dirty="0"/>
              <a:t>Statistiken</a:t>
            </a:r>
          </a:p>
          <a:p>
            <a:pPr lvl="2"/>
            <a:r>
              <a:rPr lang="de-DE" dirty="0" err="1"/>
              <a:t>Yosys_setup</a:t>
            </a:r>
            <a:r>
              <a:rPr lang="de-DE" dirty="0"/>
              <a:t>()</a:t>
            </a:r>
          </a:p>
          <a:p>
            <a:pPr lvl="3"/>
            <a:r>
              <a:rPr lang="de-DE" dirty="0"/>
              <a:t>Neues RTLIL Designobjekt</a:t>
            </a:r>
          </a:p>
          <a:p>
            <a:pPr lvl="3"/>
            <a:r>
              <a:rPr lang="de-DE" dirty="0"/>
              <a:t>Zelltyp Setup</a:t>
            </a:r>
          </a:p>
          <a:p>
            <a:pPr lvl="2"/>
            <a:r>
              <a:rPr lang="de-DE" dirty="0" err="1"/>
              <a:t>Plugins</a:t>
            </a:r>
            <a:r>
              <a:rPr lang="de-DE" dirty="0"/>
              <a:t> laden</a:t>
            </a:r>
          </a:p>
          <a:p>
            <a:pPr lvl="2"/>
            <a:r>
              <a:rPr lang="de-DE" dirty="0"/>
              <a:t>Design in Shell übergeben</a:t>
            </a:r>
          </a:p>
          <a:p>
            <a:pPr lvl="2"/>
            <a:r>
              <a:rPr lang="de-DE" dirty="0" err="1"/>
              <a:t>Verilog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(Makros?) in </a:t>
            </a:r>
            <a:r>
              <a:rPr lang="de-DE" dirty="0" err="1"/>
              <a:t>run_pass</a:t>
            </a:r>
            <a:r>
              <a:rPr lang="de-DE" dirty="0"/>
              <a:t> abarbeiten</a:t>
            </a:r>
          </a:p>
          <a:p>
            <a:pPr lvl="1"/>
            <a:r>
              <a:rPr lang="de-DE" dirty="0" err="1"/>
              <a:t>Run_frontend</a:t>
            </a:r>
            <a:r>
              <a:rPr lang="de-DE" dirty="0"/>
              <a:t>()</a:t>
            </a:r>
          </a:p>
          <a:p>
            <a:pPr lvl="2"/>
            <a:r>
              <a:rPr lang="de-DE" dirty="0">
                <a:sym typeface="Wingdings" pitchFamily="2" charset="2"/>
              </a:rPr>
              <a:t></a:t>
            </a:r>
            <a:r>
              <a:rPr lang="de-DE" dirty="0" err="1"/>
              <a:t>Yosys.cc</a:t>
            </a:r>
            <a:endParaRPr lang="de-DE" dirty="0"/>
          </a:p>
          <a:p>
            <a:pPr lvl="2"/>
            <a:r>
              <a:rPr lang="de-DE" dirty="0"/>
              <a:t>Wenn </a:t>
            </a:r>
            <a:r>
              <a:rPr lang="de-DE" dirty="0" err="1"/>
              <a:t>Yosys</a:t>
            </a:r>
            <a:r>
              <a:rPr lang="de-DE" dirty="0"/>
              <a:t> Skript vorliegt, dann werden die Befehle abgearbeitet. Ansonsten andere Befehle ausführen. Überführung der Befehle über Parameter in </a:t>
            </a:r>
            <a:r>
              <a:rPr lang="de-DE" dirty="0" err="1"/>
              <a:t>Run_frontend</a:t>
            </a:r>
            <a:r>
              <a:rPr lang="de-DE" dirty="0"/>
              <a:t>()</a:t>
            </a:r>
          </a:p>
          <a:p>
            <a:pPr lvl="3"/>
            <a:r>
              <a:rPr lang="de-DE" dirty="0" err="1"/>
              <a:t>Yosys</a:t>
            </a:r>
            <a:r>
              <a:rPr lang="de-DE" dirty="0"/>
              <a:t> Befehle werden nacheinander in String </a:t>
            </a:r>
            <a:r>
              <a:rPr lang="de-DE" dirty="0" err="1"/>
              <a:t>command</a:t>
            </a:r>
            <a:r>
              <a:rPr lang="de-DE" dirty="0"/>
              <a:t> überführt.</a:t>
            </a:r>
          </a:p>
          <a:p>
            <a:pPr lvl="2"/>
            <a:r>
              <a:rPr lang="de-DE" dirty="0">
                <a:sym typeface="Wingdings" pitchFamily="2" charset="2"/>
              </a:rPr>
              <a:t>Frontendauswahl (Parser) abhängig von Endung des Dateinamens</a:t>
            </a:r>
          </a:p>
          <a:p>
            <a:pPr lvl="3"/>
            <a:r>
              <a:rPr lang="de-DE" dirty="0">
                <a:sym typeface="Wingdings" pitchFamily="2" charset="2"/>
              </a:rPr>
              <a:t>Frontend als </a:t>
            </a:r>
            <a:r>
              <a:rPr lang="de-DE" dirty="0" err="1">
                <a:sym typeface="Wingdings" pitchFamily="2" charset="2"/>
              </a:rPr>
              <a:t>command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Laden der Datei in </a:t>
            </a:r>
            <a:r>
              <a:rPr lang="de-DE" dirty="0" err="1">
                <a:sym typeface="Wingdings" pitchFamily="2" charset="2"/>
              </a:rPr>
              <a:t>yosys_input_files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String Vektor </a:t>
            </a:r>
            <a:r>
              <a:rPr lang="de-DE" dirty="0" err="1">
                <a:sym typeface="Wingdings" pitchFamily="2" charset="2"/>
              </a:rPr>
              <a:t>passes_commands</a:t>
            </a:r>
            <a:r>
              <a:rPr lang="de-DE" dirty="0">
                <a:sym typeface="Wingdings" pitchFamily="2" charset="2"/>
              </a:rPr>
              <a:t> beinhält alle Passes (Optimierungen)</a:t>
            </a:r>
          </a:p>
          <a:p>
            <a:pPr lvl="3"/>
            <a:r>
              <a:rPr lang="de-DE" dirty="0">
                <a:sym typeface="Wingdings" pitchFamily="2" charset="2"/>
              </a:rPr>
              <a:t>In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-Schleife abarbeiten</a:t>
            </a:r>
          </a:p>
          <a:p>
            <a:pPr lvl="1"/>
            <a:r>
              <a:rPr lang="de-DE" dirty="0">
                <a:sym typeface="Wingdings" pitchFamily="2" charset="2"/>
              </a:rPr>
              <a:t>Wenn </a:t>
            </a:r>
            <a:r>
              <a:rPr lang="de-DE" dirty="0" err="1">
                <a:sym typeface="Wingdings" pitchFamily="2" charset="2"/>
              </a:rPr>
              <a:t>Backend_command</a:t>
            </a:r>
            <a:r>
              <a:rPr lang="de-DE" dirty="0">
                <a:sym typeface="Wingdings" pitchFamily="2" charset="2"/>
              </a:rPr>
              <a:t> vorhanden, dann </a:t>
            </a:r>
            <a:r>
              <a:rPr lang="de-DE" dirty="0" err="1">
                <a:sym typeface="Wingdings" pitchFamily="2" charset="2"/>
              </a:rPr>
              <a:t>run_backend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Yosys.cc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Command-Register in </a:t>
            </a:r>
            <a:r>
              <a:rPr lang="de-DE" dirty="0" err="1">
                <a:sym typeface="Wingdings" pitchFamily="2" charset="2"/>
              </a:rPr>
              <a:t>register.cc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register.h</a:t>
            </a:r>
            <a:endParaRPr lang="de-DE" dirty="0">
              <a:sym typeface="Wingdings" pitchFamily="2" charset="2"/>
            </a:endParaRPr>
          </a:p>
          <a:p>
            <a:pPr lvl="2"/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F5A73-8EAB-4A15-ADB1-AE80643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Yosys</a:t>
            </a:r>
            <a:r>
              <a:rPr lang="de-DE"/>
              <a:t> (Clifford)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6D0F5-7866-4892-A44C-E15D5E98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329828"/>
            <a:ext cx="3951950" cy="5163047"/>
          </a:xfrm>
        </p:spPr>
        <p:txBody>
          <a:bodyPr>
            <a:normAutofit fontScale="92500" lnSpcReduction="10000"/>
          </a:bodyPr>
          <a:lstStyle/>
          <a:p>
            <a:r>
              <a:rPr lang="de-DE" sz="2000" err="1"/>
              <a:t>Verilog</a:t>
            </a:r>
            <a:r>
              <a:rPr lang="de-DE" sz="2000"/>
              <a:t> 2005 RTL Synthesis</a:t>
            </a:r>
          </a:p>
          <a:p>
            <a:r>
              <a:rPr lang="de-DE" sz="2000"/>
              <a:t>Input:</a:t>
            </a:r>
          </a:p>
          <a:p>
            <a:pPr lvl="1"/>
            <a:r>
              <a:rPr lang="de-DE" sz="1600" err="1"/>
              <a:t>Verilog</a:t>
            </a:r>
            <a:endParaRPr lang="de-DE" sz="1600"/>
          </a:p>
          <a:p>
            <a:r>
              <a:rPr lang="de-DE" sz="2000"/>
              <a:t>Interne Darstellung: Liberty File</a:t>
            </a:r>
          </a:p>
          <a:p>
            <a:r>
              <a:rPr lang="de-DE" sz="2000"/>
              <a:t>Gatter-Datenbank im Liberty File Format</a:t>
            </a:r>
          </a:p>
          <a:p>
            <a:r>
              <a:rPr lang="de-DE" sz="2000"/>
              <a:t>Output:</a:t>
            </a:r>
          </a:p>
          <a:p>
            <a:pPr lvl="1"/>
            <a:r>
              <a:rPr lang="de-DE" sz="1600" b="1"/>
              <a:t>BLIF</a:t>
            </a:r>
          </a:p>
          <a:p>
            <a:pPr lvl="1"/>
            <a:r>
              <a:rPr lang="de-DE" sz="1600"/>
              <a:t>EDIF (Electronic Design Interchange Format)</a:t>
            </a:r>
          </a:p>
          <a:p>
            <a:pPr lvl="1"/>
            <a:r>
              <a:rPr lang="de-DE" sz="1600"/>
              <a:t>BTOR</a:t>
            </a:r>
          </a:p>
          <a:p>
            <a:pPr lvl="1"/>
            <a:r>
              <a:rPr lang="de-DE" sz="1600"/>
              <a:t>simple RTL </a:t>
            </a:r>
            <a:r>
              <a:rPr lang="de-DE" sz="1600" err="1"/>
              <a:t>Verilog</a:t>
            </a:r>
            <a:endParaRPr lang="de-DE" sz="1600"/>
          </a:p>
          <a:p>
            <a:pPr lvl="1"/>
            <a:r>
              <a:rPr lang="de-DE" sz="1600"/>
              <a:t>..</a:t>
            </a:r>
          </a:p>
          <a:p>
            <a:r>
              <a:rPr lang="de-DE" sz="2000"/>
              <a:t>Technology Mapping mit ABC</a:t>
            </a:r>
          </a:p>
          <a:p>
            <a:r>
              <a:rPr lang="de-DE" sz="2000"/>
              <a:t>Algorithmen:</a:t>
            </a:r>
          </a:p>
          <a:p>
            <a:pPr lvl="1"/>
            <a:r>
              <a:rPr lang="de-DE" sz="1600" err="1"/>
              <a:t>MiniSat</a:t>
            </a:r>
            <a:r>
              <a:rPr lang="de-DE" sz="1600"/>
              <a:t> (Solver) http://minisat.se/</a:t>
            </a:r>
          </a:p>
          <a:p>
            <a:pPr lvl="1"/>
            <a:r>
              <a:rPr lang="de-DE" sz="1600" err="1"/>
              <a:t>EzSat</a:t>
            </a:r>
            <a:r>
              <a:rPr lang="de-DE" sz="1600"/>
              <a:t> (CNF Generator für Solver)</a:t>
            </a:r>
          </a:p>
          <a:p>
            <a:pPr lvl="1"/>
            <a:endParaRPr lang="de-DE" sz="16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34F6E2-1205-4CF9-97BD-08A8F3663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49" y="426697"/>
            <a:ext cx="7346724" cy="301727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0FA86EF-E4AD-4CE3-A22D-9C29EF694AC5}"/>
              </a:ext>
            </a:extLst>
          </p:cNvPr>
          <p:cNvSpPr txBox="1"/>
          <p:nvPr/>
        </p:nvSpPr>
        <p:spPr>
          <a:xfrm>
            <a:off x="5805714" y="3509624"/>
            <a:ext cx="638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Quelle: http://www.clifford.at/papers/2016/yosys-synth-formal/slides.pdf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012AF1-50A9-4BD0-B233-552CDF7A4DFD}"/>
              </a:ext>
            </a:extLst>
          </p:cNvPr>
          <p:cNvSpPr txBox="1"/>
          <p:nvPr/>
        </p:nvSpPr>
        <p:spPr>
          <a:xfrm>
            <a:off x="5478352" y="3836158"/>
            <a:ext cx="665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Möglicher Design-Flow (https://github.com/YosysHQ/fpga-toolchain)</a:t>
            </a:r>
          </a:p>
        </p:txBody>
      </p:sp>
    </p:spTree>
    <p:extLst>
      <p:ext uri="{BB962C8B-B14F-4D97-AF65-F5344CB8AC3E}">
        <p14:creationId xmlns:p14="http://schemas.microsoft.com/office/powerpoint/2010/main" val="231578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ECA8-0F31-441F-B112-6AF877D5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Yosys</a:t>
            </a:r>
            <a:r>
              <a:rPr lang="de-DE"/>
              <a:t> – benutzerdefinierte Library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C3936C-8376-49E4-B76C-740B15A9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992" y="1550729"/>
            <a:ext cx="4575474" cy="4351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E7EFE18-5FD6-422C-ADDF-22BB6BA219B9}"/>
              </a:ext>
            </a:extLst>
          </p:cNvPr>
          <p:cNvSpPr txBox="1"/>
          <p:nvPr/>
        </p:nvSpPr>
        <p:spPr>
          <a:xfrm>
            <a:off x="765110" y="1968759"/>
            <a:ext cx="5491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-Libraries im Liberty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Limitierungen von </a:t>
            </a:r>
            <a:r>
              <a:rPr lang="de-DE" dirty="0" err="1"/>
              <a:t>Yosys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Timing-Angaben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Power-Angaben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Multi-Output Zellen (bspw. </a:t>
            </a:r>
            <a:r>
              <a:rPr lang="de-DE" dirty="0" err="1"/>
              <a:t>Volladdierer</a:t>
            </a:r>
            <a:r>
              <a:rPr lang="de-DE" dirty="0"/>
              <a:t>, Flip-Flops mit komplementären Ausgängen limitiert möglich)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Limitierung von ABC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Abhilfe über benutzerdefiniertes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Schlechtes Error Reporting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Akzeptiert teilweise auch falschen Code</a:t>
            </a:r>
          </a:p>
        </p:txBody>
      </p:sp>
    </p:spTree>
    <p:extLst>
      <p:ext uri="{BB962C8B-B14F-4D97-AF65-F5344CB8AC3E}">
        <p14:creationId xmlns:p14="http://schemas.microsoft.com/office/powerpoint/2010/main" val="215915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5865F-F7C1-41F8-98D1-CCBA664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Yosys</a:t>
            </a:r>
            <a:r>
              <a:rPr lang="de-DE"/>
              <a:t> </a:t>
            </a:r>
            <a:r>
              <a:rPr lang="de-DE" err="1"/>
              <a:t>Syntheseflow</a:t>
            </a:r>
            <a:r>
              <a:rPr lang="de-DE"/>
              <a:t> (Beispiel)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433EA-AF6C-457D-B4FF-5A8A44BC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read_verilog</a:t>
            </a:r>
            <a:r>
              <a:rPr lang="de-DE" dirty="0"/>
              <a:t> </a:t>
            </a:r>
            <a:r>
              <a:rPr lang="de-DE" dirty="0" err="1"/>
              <a:t>verilogsource.v</a:t>
            </a:r>
            <a:endParaRPr lang="de-DE" dirty="0"/>
          </a:p>
          <a:p>
            <a:pPr lvl="1"/>
            <a:r>
              <a:rPr lang="de-DE" dirty="0"/>
              <a:t>Design mit </a:t>
            </a:r>
            <a:r>
              <a:rPr lang="de-DE" dirty="0" err="1"/>
              <a:t>Verilogparser</a:t>
            </a:r>
            <a:r>
              <a:rPr lang="de-DE" dirty="0"/>
              <a:t> einlesen</a:t>
            </a:r>
          </a:p>
          <a:p>
            <a:r>
              <a:rPr lang="de-DE" dirty="0" err="1"/>
              <a:t>hierarchy</a:t>
            </a:r>
            <a:r>
              <a:rPr lang="de-DE" dirty="0"/>
              <a:t> -check -top </a:t>
            </a:r>
            <a:r>
              <a:rPr lang="de-DE" dirty="0" err="1"/>
              <a:t>mytop</a:t>
            </a:r>
            <a:endParaRPr lang="de-DE" dirty="0"/>
          </a:p>
          <a:p>
            <a:pPr lvl="1"/>
            <a:r>
              <a:rPr lang="de-DE" dirty="0" err="1"/>
              <a:t>Hierarchy</a:t>
            </a:r>
            <a:r>
              <a:rPr lang="de-DE" dirty="0"/>
              <a:t> auf unbekannte Module als </a:t>
            </a:r>
            <a:r>
              <a:rPr lang="de-DE" dirty="0" err="1"/>
              <a:t>Cell</a:t>
            </a:r>
            <a:r>
              <a:rPr lang="de-DE" dirty="0"/>
              <a:t>-Type überprüfen</a:t>
            </a:r>
          </a:p>
          <a:p>
            <a:pPr lvl="1"/>
            <a:r>
              <a:rPr lang="de-DE" dirty="0" err="1"/>
              <a:t>Topmodul</a:t>
            </a:r>
            <a:r>
              <a:rPr lang="de-DE" dirty="0"/>
              <a:t> definieren, unbenutzte Module werden entfernt</a:t>
            </a:r>
          </a:p>
          <a:p>
            <a:pPr lvl="2"/>
            <a:r>
              <a:rPr lang="de-DE" dirty="0"/>
              <a:t>Wenn kein Modul definiert wird, wird Modul mit Top-Attribut genutzt</a:t>
            </a:r>
          </a:p>
          <a:p>
            <a:r>
              <a:rPr lang="de-DE" dirty="0" err="1"/>
              <a:t>proc</a:t>
            </a:r>
            <a:endParaRPr lang="de-DE" dirty="0"/>
          </a:p>
          <a:p>
            <a:pPr lvl="1"/>
            <a:r>
              <a:rPr lang="de-DE" dirty="0"/>
              <a:t>Prozesse werden mit </a:t>
            </a:r>
            <a:r>
              <a:rPr lang="de-DE" dirty="0" err="1"/>
              <a:t>Multiplexern</a:t>
            </a:r>
            <a:r>
              <a:rPr lang="de-DE" dirty="0"/>
              <a:t>, </a:t>
            </a:r>
            <a:r>
              <a:rPr lang="de-DE" dirty="0" err="1"/>
              <a:t>Latches</a:t>
            </a:r>
            <a:r>
              <a:rPr lang="de-DE" dirty="0"/>
              <a:t> und Flipflops ersetzt.</a:t>
            </a:r>
          </a:p>
          <a:p>
            <a:r>
              <a:rPr lang="de-DE" dirty="0" err="1"/>
              <a:t>opt</a:t>
            </a:r>
            <a:endParaRPr lang="de-DE" dirty="0"/>
          </a:p>
          <a:p>
            <a:pPr lvl="1"/>
            <a:r>
              <a:rPr lang="de-DE" dirty="0"/>
              <a:t>Optimierungen und </a:t>
            </a:r>
            <a:r>
              <a:rPr lang="de-DE" dirty="0" err="1"/>
              <a:t>Cleanups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5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E17C2-F892-45C2-874D-BE081911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Optimierungen in </a:t>
            </a:r>
            <a:r>
              <a:rPr lang="de-DE" err="1"/>
              <a:t>opt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0F492-5657-4519-814A-C281EFE7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000" dirty="0" err="1"/>
              <a:t>muxtree</a:t>
            </a:r>
            <a:endParaRPr lang="de-DE" sz="2000" dirty="0"/>
          </a:p>
          <a:p>
            <a:pPr lvl="1"/>
            <a:r>
              <a:rPr lang="de-DE" sz="2000" dirty="0"/>
              <a:t>Nie aktive Multiplexer Eingänge werden entfernt</a:t>
            </a:r>
          </a:p>
          <a:p>
            <a:r>
              <a:rPr lang="de-DE" sz="2000" dirty="0" err="1"/>
              <a:t>reduce</a:t>
            </a:r>
            <a:endParaRPr lang="de-DE" sz="2000" dirty="0"/>
          </a:p>
          <a:p>
            <a:pPr lvl="1"/>
            <a:r>
              <a:rPr lang="de-DE" sz="2000" dirty="0"/>
              <a:t>Doppelte Eingänge von AND &amp; OR Gattern werden entfernt</a:t>
            </a:r>
          </a:p>
          <a:p>
            <a:pPr lvl="1"/>
            <a:r>
              <a:rPr lang="de-DE" sz="2000" dirty="0"/>
              <a:t>Doppelte Multiplexer Eingänge werden zusammengeführt, originale Kontrollsignale werden OR verknüpft.</a:t>
            </a:r>
          </a:p>
          <a:p>
            <a:r>
              <a:rPr lang="de-DE" sz="2000" dirty="0" err="1"/>
              <a:t>merge</a:t>
            </a:r>
            <a:endParaRPr lang="de-DE" sz="2000" dirty="0"/>
          </a:p>
          <a:p>
            <a:pPr lvl="1"/>
            <a:r>
              <a:rPr lang="de-DE" sz="2000" dirty="0"/>
              <a:t>Identische Zellen (Art und Eingangssignale </a:t>
            </a:r>
            <a:r>
              <a:rPr lang="de-DE" sz="2000" dirty="0" err="1"/>
              <a:t>equivalent</a:t>
            </a:r>
            <a:r>
              <a:rPr lang="de-DE" sz="2000" dirty="0"/>
              <a:t>) mit einer Zelle darstellen</a:t>
            </a:r>
          </a:p>
          <a:p>
            <a:r>
              <a:rPr lang="de-DE" sz="2000" dirty="0" err="1"/>
              <a:t>rmdff</a:t>
            </a:r>
            <a:endParaRPr lang="de-DE" sz="2000" dirty="0"/>
          </a:p>
          <a:p>
            <a:pPr lvl="1"/>
            <a:r>
              <a:rPr lang="de-DE" sz="1900" dirty="0"/>
              <a:t>Konstante Flipflop Eingänge werden mit einem konstanten Treiber ersetzt.</a:t>
            </a:r>
          </a:p>
          <a:p>
            <a:r>
              <a:rPr lang="de-DE" sz="2200" dirty="0"/>
              <a:t>clean</a:t>
            </a:r>
          </a:p>
          <a:p>
            <a:pPr lvl="1"/>
            <a:r>
              <a:rPr lang="de-DE" sz="1900" dirty="0"/>
              <a:t>Ungenutzte Signale und Zellen entfernen</a:t>
            </a:r>
          </a:p>
          <a:p>
            <a:r>
              <a:rPr lang="de-DE" sz="2200" dirty="0" err="1"/>
              <a:t>expr</a:t>
            </a:r>
            <a:endParaRPr lang="de-DE" sz="2200" dirty="0"/>
          </a:p>
          <a:p>
            <a:pPr lvl="1"/>
            <a:r>
              <a:rPr lang="de-DE" sz="1900" dirty="0" err="1"/>
              <a:t>Folding</a:t>
            </a:r>
            <a:r>
              <a:rPr lang="de-DE" sz="1900" dirty="0"/>
              <a:t> (Gleiche Operationen in einem Block zusammenführen) bei Zellen mit konstanten Eingängen</a:t>
            </a:r>
          </a:p>
          <a:p>
            <a:pPr lvl="1"/>
            <a:r>
              <a:rPr lang="de-DE" sz="1900" dirty="0"/>
              <a:t>Umschreiben von Ausdrücken 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5987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Microsoft Macintosh PowerPoint</Application>
  <PresentationFormat>Breitbild</PresentationFormat>
  <Paragraphs>722</Paragraphs>
  <Slides>51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</vt:lpstr>
      <vt:lpstr>Synthesetools</vt:lpstr>
      <vt:lpstr>Übersicht</vt:lpstr>
      <vt:lpstr>ABC (Berkeley)</vt:lpstr>
      <vt:lpstr>Vorgänger: SIS (1987-1992)</vt:lpstr>
      <vt:lpstr>Nachfolger: MVSIS (2001 – 2004)</vt:lpstr>
      <vt:lpstr>Yosys (Clifford)</vt:lpstr>
      <vt:lpstr>Yosys – benutzerdefinierte Library</vt:lpstr>
      <vt:lpstr>Yosys Syntheseflow (Beispiel)</vt:lpstr>
      <vt:lpstr>Optimierungen in opt</vt:lpstr>
      <vt:lpstr>PowerPoint-Präsentation</vt:lpstr>
      <vt:lpstr>Beispiel: D-Flipflop mit FHDO Liberty</vt:lpstr>
      <vt:lpstr>VHDL Parser für Yosys?</vt:lpstr>
      <vt:lpstr>ODIN II (Jamieson)</vt:lpstr>
      <vt:lpstr>EPFL Logic Synthesis Libraries</vt:lpstr>
      <vt:lpstr>Verilog-To-Routing </vt:lpstr>
      <vt:lpstr>Qflow</vt:lpstr>
      <vt:lpstr>ICARUS Verilog (Simulator)</vt:lpstr>
      <vt:lpstr>Symbiflow</vt:lpstr>
      <vt:lpstr>BLIF Format</vt:lpstr>
      <vt:lpstr>Beispiel: D-Flip-Flop in BLIF</vt:lpstr>
      <vt:lpstr>nextpnr (2018)</vt:lpstr>
      <vt:lpstr>Algorithmen</vt:lpstr>
      <vt:lpstr>Minimierungs-Verfahren </vt:lpstr>
      <vt:lpstr>Wichtige Persönlichkeiten</vt:lpstr>
      <vt:lpstr>Reverse Engineering von Yosys</vt:lpstr>
      <vt:lpstr>PowerPoint-Präsentation</vt:lpstr>
      <vt:lpstr>PowerPoint-Präsentation</vt:lpstr>
      <vt:lpstr>PowerPoint-Präsentation</vt:lpstr>
      <vt:lpstr>Libs</vt:lpstr>
      <vt:lpstr>PowerPoint-Präsentation</vt:lpstr>
      <vt:lpstr>Passes (Operationen)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Techlibs</vt:lpstr>
      <vt:lpstr>Yosys: Von Verilog zu RTLIL</vt:lpstr>
      <vt:lpstr>PowerPoint-Präsentation</vt:lpstr>
      <vt:lpstr>PowerPoint-Präsentation</vt:lpstr>
      <vt:lpstr>Lexerbau mit flex</vt:lpstr>
      <vt:lpstr>Reguläre Ausdrücke (Flex Support)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Programmablauf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Synthesetools</dc:title>
  <dc:creator>Raphael Biermann</dc:creator>
  <cp:lastModifiedBy>Raphael Biermann</cp:lastModifiedBy>
  <cp:revision>1</cp:revision>
  <dcterms:created xsi:type="dcterms:W3CDTF">2021-03-08T08:32:39Z</dcterms:created>
  <dcterms:modified xsi:type="dcterms:W3CDTF">2021-04-30T17:45:24Z</dcterms:modified>
</cp:coreProperties>
</file>