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25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57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51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2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76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55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5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46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4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4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46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299" y="120280"/>
            <a:ext cx="9144000" cy="23876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Trabalho de </a:t>
            </a:r>
            <a:r>
              <a:rPr lang="pt-BR" dirty="0" err="1" smtClean="0">
                <a:solidFill>
                  <a:schemeClr val="bg1"/>
                </a:solidFill>
              </a:rPr>
              <a:t>Domótica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Representação com energia renovável em paralelo com a rede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64" y="87682"/>
            <a:ext cx="9331888" cy="6604462"/>
          </a:xfrm>
        </p:spPr>
      </p:pic>
    </p:spTree>
    <p:extLst>
      <p:ext uri="{BB962C8B-B14F-4D97-AF65-F5344CB8AC3E}">
        <p14:creationId xmlns:p14="http://schemas.microsoft.com/office/powerpoint/2010/main" val="99404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9" y="313151"/>
            <a:ext cx="11428287" cy="5974915"/>
          </a:xfrm>
        </p:spPr>
      </p:pic>
    </p:spTree>
    <p:extLst>
      <p:ext uri="{BB962C8B-B14F-4D97-AF65-F5344CB8AC3E}">
        <p14:creationId xmlns:p14="http://schemas.microsoft.com/office/powerpoint/2010/main" val="2614722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0" y="112734"/>
            <a:ext cx="9745248" cy="6655055"/>
          </a:xfrm>
        </p:spPr>
      </p:pic>
    </p:spTree>
    <p:extLst>
      <p:ext uri="{BB962C8B-B14F-4D97-AF65-F5344CB8AC3E}">
        <p14:creationId xmlns:p14="http://schemas.microsoft.com/office/powerpoint/2010/main" val="4285007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7" y="726509"/>
            <a:ext cx="11594598" cy="5436295"/>
          </a:xfrm>
        </p:spPr>
      </p:pic>
    </p:spTree>
    <p:extLst>
      <p:ext uri="{BB962C8B-B14F-4D97-AF65-F5344CB8AC3E}">
        <p14:creationId xmlns:p14="http://schemas.microsoft.com/office/powerpoint/2010/main" val="1429164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0" y="237995"/>
            <a:ext cx="11251078" cy="6325643"/>
          </a:xfrm>
        </p:spPr>
      </p:pic>
    </p:spTree>
    <p:extLst>
      <p:ext uri="{BB962C8B-B14F-4D97-AF65-F5344CB8AC3E}">
        <p14:creationId xmlns:p14="http://schemas.microsoft.com/office/powerpoint/2010/main" val="130454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726" y="477859"/>
            <a:ext cx="10515600" cy="5922941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Trabalho desenvolvido pelos alunos: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Raphael Brandão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Pedro Henrique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Gustavo </a:t>
            </a:r>
            <a:r>
              <a:rPr lang="pt-BR" dirty="0" smtClean="0">
                <a:solidFill>
                  <a:schemeClr val="bg1"/>
                </a:solidFill>
              </a:rPr>
              <a:t>Henrique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Engenharia de Controle e Automação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7º Período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2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7957" y="2982351"/>
            <a:ext cx="9430043" cy="2275449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</a:t>
            </a:r>
            <a:r>
              <a:rPr lang="pt-BR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raphaelbs</a:t>
            </a:r>
            <a:r>
              <a:rPr lang="pt-B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HomeR</a:t>
            </a:r>
            <a:endParaRPr lang="pt-BR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78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Trabalho de Domótica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Trabalho desenvolvido pelos alunos:  Raphael Brandão Pedro Henrique Gustavo Henrique  Engenharia de Controle e Automação 7º Período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6</cp:revision>
  <dcterms:created xsi:type="dcterms:W3CDTF">2016-05-24T19:01:51Z</dcterms:created>
  <dcterms:modified xsi:type="dcterms:W3CDTF">2016-05-24T23:23:34Z</dcterms:modified>
</cp:coreProperties>
</file>