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2BC-1C67-4BFB-94FB-D2E986168806}" type="datetimeFigureOut">
              <a:rPr lang="pt-BR" smtClean="0"/>
              <a:t>24/05/2016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9789-85A4-4CD1-A40D-67E794886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25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2BC-1C67-4BFB-94FB-D2E986168806}" type="datetimeFigureOut">
              <a:rPr lang="pt-BR" smtClean="0"/>
              <a:t>24/05/2016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9789-85A4-4CD1-A40D-67E794886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57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2BC-1C67-4BFB-94FB-D2E986168806}" type="datetimeFigureOut">
              <a:rPr lang="pt-BR" smtClean="0"/>
              <a:t>24/05/2016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9789-85A4-4CD1-A40D-67E794886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51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2BC-1C67-4BFB-94FB-D2E986168806}" type="datetimeFigureOut">
              <a:rPr lang="pt-BR" smtClean="0"/>
              <a:t>24/05/2016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9789-85A4-4CD1-A40D-67E794886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27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2BC-1C67-4BFB-94FB-D2E986168806}" type="datetimeFigureOut">
              <a:rPr lang="pt-BR" smtClean="0"/>
              <a:t>24/05/2016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9789-85A4-4CD1-A40D-67E794886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76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2BC-1C67-4BFB-94FB-D2E986168806}" type="datetimeFigureOut">
              <a:rPr lang="pt-BR" smtClean="0"/>
              <a:t>24/05/2016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9789-85A4-4CD1-A40D-67E794886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55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2BC-1C67-4BFB-94FB-D2E986168806}" type="datetimeFigureOut">
              <a:rPr lang="pt-BR" smtClean="0"/>
              <a:t>24/05/2016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9789-85A4-4CD1-A40D-67E794886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59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2BC-1C67-4BFB-94FB-D2E986168806}" type="datetimeFigureOut">
              <a:rPr lang="pt-BR" smtClean="0"/>
              <a:t>24/05/2016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9789-85A4-4CD1-A40D-67E794886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46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2BC-1C67-4BFB-94FB-D2E986168806}" type="datetimeFigureOut">
              <a:rPr lang="pt-BR" smtClean="0"/>
              <a:t>24/05/2016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9789-85A4-4CD1-A40D-67E794886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04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2BC-1C67-4BFB-94FB-D2E986168806}" type="datetimeFigureOut">
              <a:rPr lang="pt-BR" smtClean="0"/>
              <a:t>24/05/2016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9789-85A4-4CD1-A40D-67E794886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94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2BC-1C67-4BFB-94FB-D2E986168806}" type="datetimeFigureOut">
              <a:rPr lang="pt-BR" smtClean="0"/>
              <a:t>24/05/2016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9789-85A4-4CD1-A40D-67E794886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56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862BC-1C67-4BFB-94FB-D2E986168806}" type="datetimeFigureOut">
              <a:rPr lang="pt-BR" smtClean="0"/>
              <a:t>24/05/2016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69789-85A4-4CD1-A40D-67E794886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46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299" y="120280"/>
            <a:ext cx="9144000" cy="23876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Trabalho de </a:t>
            </a:r>
            <a:r>
              <a:rPr lang="pt-BR" dirty="0" err="1" smtClean="0">
                <a:solidFill>
                  <a:schemeClr val="bg1"/>
                </a:solidFill>
              </a:rPr>
              <a:t>Domótica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Representação com energia renovável em paralelo com a rede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495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64" y="87682"/>
            <a:ext cx="9331888" cy="6604462"/>
          </a:xfrm>
        </p:spPr>
      </p:pic>
    </p:spTree>
    <p:extLst>
      <p:ext uri="{BB962C8B-B14F-4D97-AF65-F5344CB8AC3E}">
        <p14:creationId xmlns:p14="http://schemas.microsoft.com/office/powerpoint/2010/main" val="994044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59" y="313151"/>
            <a:ext cx="11428287" cy="5974915"/>
          </a:xfrm>
        </p:spPr>
      </p:pic>
    </p:spTree>
    <p:extLst>
      <p:ext uri="{BB962C8B-B14F-4D97-AF65-F5344CB8AC3E}">
        <p14:creationId xmlns:p14="http://schemas.microsoft.com/office/powerpoint/2010/main" val="26147224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70" y="112734"/>
            <a:ext cx="9745248" cy="6655055"/>
          </a:xfrm>
        </p:spPr>
      </p:pic>
    </p:spTree>
    <p:extLst>
      <p:ext uri="{BB962C8B-B14F-4D97-AF65-F5344CB8AC3E}">
        <p14:creationId xmlns:p14="http://schemas.microsoft.com/office/powerpoint/2010/main" val="42850075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47" y="726509"/>
            <a:ext cx="11594598" cy="5436295"/>
          </a:xfrm>
        </p:spPr>
      </p:pic>
    </p:spTree>
    <p:extLst>
      <p:ext uri="{BB962C8B-B14F-4D97-AF65-F5344CB8AC3E}">
        <p14:creationId xmlns:p14="http://schemas.microsoft.com/office/powerpoint/2010/main" val="14291642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0726" y="477859"/>
            <a:ext cx="10515600" cy="5922941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Trabalho desenvolvido pelos alunos: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/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Raphael Brandão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Pedro Henrique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Gustavo Henrique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/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Engenharia de Controle e Automação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7º Período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92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17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Trabalho de Domótica</vt:lpstr>
      <vt:lpstr>Apresentação do PowerPoint</vt:lpstr>
      <vt:lpstr>Apresentação do PowerPoint</vt:lpstr>
      <vt:lpstr>Apresentação do PowerPoint</vt:lpstr>
      <vt:lpstr>Apresentação do PowerPoint</vt:lpstr>
      <vt:lpstr>Trabalho desenvolvido pelos alunos:  Raphael Brandão Pedro Henrique Gustavo Henrique  Engenharia de Controle e Automação 7º Período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USUARIO</cp:lastModifiedBy>
  <cp:revision>4</cp:revision>
  <dcterms:created xsi:type="dcterms:W3CDTF">2016-05-24T19:01:51Z</dcterms:created>
  <dcterms:modified xsi:type="dcterms:W3CDTF">2016-05-24T19:45:32Z</dcterms:modified>
</cp:coreProperties>
</file>