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3E697-34DE-4FAD-8BEE-C698FB3CB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24AD40-3B01-4F80-9C4B-5A86676A96E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Union do </a:t>
          </a:r>
          <a:r>
            <a:rPr lang="pt-BR" dirty="0" err="1" smtClean="0"/>
            <a:t>Select</a:t>
          </a:r>
          <a:r>
            <a:rPr lang="pt-BR" dirty="0" smtClean="0"/>
            <a:t> de todas as Bases de Dados.</a:t>
          </a:r>
          <a:endParaRPr lang="pt-BR" dirty="0"/>
        </a:p>
      </dgm:t>
    </dgm:pt>
    <dgm:pt modelId="{3CAB28D4-A204-4147-AF9C-630FC2ADD01A}" type="parTrans" cxnId="{9456A4C9-C80B-4DF2-89AF-E80F36767F10}">
      <dgm:prSet/>
      <dgm:spPr/>
      <dgm:t>
        <a:bodyPr/>
        <a:lstStyle/>
        <a:p>
          <a:endParaRPr lang="pt-BR"/>
        </a:p>
      </dgm:t>
    </dgm:pt>
    <dgm:pt modelId="{12B9F9CB-80DF-411A-AE12-14986C2EFFE7}" type="sibTrans" cxnId="{9456A4C9-C80B-4DF2-89AF-E80F36767F10}">
      <dgm:prSet/>
      <dgm:spPr/>
      <dgm:t>
        <a:bodyPr/>
        <a:lstStyle/>
        <a:p>
          <a:endParaRPr lang="pt-BR"/>
        </a:p>
      </dgm:t>
    </dgm:pt>
    <dgm:pt modelId="{7DDC7BDB-BC47-4C9E-9724-1F6105567CE5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</a:t>
          </a:r>
          <a:r>
            <a:rPr lang="pt-BR" dirty="0" err="1" smtClean="0"/>
            <a:t>Personalite</a:t>
          </a:r>
          <a:endParaRPr lang="pt-BR" dirty="0"/>
        </a:p>
      </dgm:t>
    </dgm:pt>
    <dgm:pt modelId="{547C92B2-85F4-4B81-894E-3867AB05E3AC}" type="parTrans" cxnId="{E1B24899-7CA9-494F-AE49-CA47952E7DA3}">
      <dgm:prSet/>
      <dgm:spPr/>
      <dgm:t>
        <a:bodyPr/>
        <a:lstStyle/>
        <a:p>
          <a:endParaRPr lang="pt-BR"/>
        </a:p>
      </dgm:t>
    </dgm:pt>
    <dgm:pt modelId="{75578875-BAC2-44FB-82F7-B87EA762C4EA}" type="sibTrans" cxnId="{E1B24899-7CA9-494F-AE49-CA47952E7DA3}">
      <dgm:prSet/>
      <dgm:spPr/>
      <dgm:t>
        <a:bodyPr/>
        <a:lstStyle/>
        <a:p>
          <a:endParaRPr lang="pt-BR"/>
        </a:p>
      </dgm:t>
    </dgm:pt>
    <dgm:pt modelId="{E08AD646-B8A4-44C2-889E-B3713B211D20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Agregação de Dados (Somando o Valor das Transações)</a:t>
          </a:r>
          <a:endParaRPr lang="pt-BR" dirty="0"/>
        </a:p>
      </dgm:t>
    </dgm:pt>
    <dgm:pt modelId="{B6FA851E-D3D4-4D8C-A6A0-E6DE3F0446C4}" type="parTrans" cxnId="{9C219D91-3A02-4AA8-B36C-65B7FF172B25}">
      <dgm:prSet/>
      <dgm:spPr/>
      <dgm:t>
        <a:bodyPr/>
        <a:lstStyle/>
        <a:p>
          <a:endParaRPr lang="pt-BR"/>
        </a:p>
      </dgm:t>
    </dgm:pt>
    <dgm:pt modelId="{8C2641FD-21E7-4773-B28D-267AC11F1A3A}" type="sibTrans" cxnId="{9C219D91-3A02-4AA8-B36C-65B7FF172B25}">
      <dgm:prSet/>
      <dgm:spPr/>
      <dgm:t>
        <a:bodyPr/>
        <a:lstStyle/>
        <a:p>
          <a:endParaRPr lang="pt-BR"/>
        </a:p>
      </dgm:t>
    </dgm:pt>
    <dgm:pt modelId="{706211B2-06E7-4697-B692-A495F01A4EE1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Private</a:t>
          </a:r>
          <a:endParaRPr lang="pt-BR" dirty="0"/>
        </a:p>
      </dgm:t>
    </dgm:pt>
    <dgm:pt modelId="{09A63DDE-F4D7-41E4-B26B-EB939642F690}" type="parTrans" cxnId="{D01B4C2E-7EB4-45E2-A10C-98C19FDCBC1B}">
      <dgm:prSet/>
      <dgm:spPr/>
      <dgm:t>
        <a:bodyPr/>
        <a:lstStyle/>
        <a:p>
          <a:endParaRPr lang="pt-BR"/>
        </a:p>
      </dgm:t>
    </dgm:pt>
    <dgm:pt modelId="{587FC330-4927-4F14-9CC1-B5BA29D27560}" type="sibTrans" cxnId="{D01B4C2E-7EB4-45E2-A10C-98C19FDCBC1B}">
      <dgm:prSet/>
      <dgm:spPr/>
      <dgm:t>
        <a:bodyPr/>
        <a:lstStyle/>
        <a:p>
          <a:endParaRPr lang="pt-BR"/>
        </a:p>
      </dgm:t>
    </dgm:pt>
    <dgm:pt modelId="{1B265552-277E-49F9-A483-68F5D7D7D643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</a:t>
          </a:r>
          <a:r>
            <a:rPr lang="pt-BR" dirty="0" err="1" smtClean="0"/>
            <a:t>Uniclass</a:t>
          </a:r>
          <a:endParaRPr lang="pt-BR" dirty="0"/>
        </a:p>
      </dgm:t>
    </dgm:pt>
    <dgm:pt modelId="{EA38019A-4722-4E8B-BA51-99EDD172D2BC}" type="parTrans" cxnId="{93A2BCED-D6FC-428C-8F00-4D2375A446D8}">
      <dgm:prSet/>
      <dgm:spPr/>
      <dgm:t>
        <a:bodyPr/>
        <a:lstStyle/>
        <a:p>
          <a:endParaRPr lang="pt-BR"/>
        </a:p>
      </dgm:t>
    </dgm:pt>
    <dgm:pt modelId="{312339E9-5BCE-41D7-B98A-32756A9106FA}" type="sibTrans" cxnId="{93A2BCED-D6FC-428C-8F00-4D2375A446D8}">
      <dgm:prSet/>
      <dgm:spPr/>
      <dgm:t>
        <a:bodyPr/>
        <a:lstStyle/>
        <a:p>
          <a:endParaRPr lang="pt-BR"/>
        </a:p>
      </dgm:t>
    </dgm:pt>
    <dgm:pt modelId="{4C88B563-8ED3-4976-B6C4-FD3CD27EDB89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Agregação de Dados (Somando o Valor das Transações)</a:t>
          </a:r>
          <a:endParaRPr lang="pt-BR" dirty="0"/>
        </a:p>
      </dgm:t>
    </dgm:pt>
    <dgm:pt modelId="{627A04F6-DB11-43A8-937A-03D6AFFF8304}" type="parTrans" cxnId="{DE6E391D-0E58-4FD2-B34B-96757FB1BA61}">
      <dgm:prSet/>
      <dgm:spPr/>
      <dgm:t>
        <a:bodyPr/>
        <a:lstStyle/>
        <a:p>
          <a:endParaRPr lang="pt-BR"/>
        </a:p>
      </dgm:t>
    </dgm:pt>
    <dgm:pt modelId="{ABA6527B-88DB-4144-A271-E42ADEC57BB5}" type="sibTrans" cxnId="{DE6E391D-0E58-4FD2-B34B-96757FB1BA61}">
      <dgm:prSet/>
      <dgm:spPr/>
      <dgm:t>
        <a:bodyPr/>
        <a:lstStyle/>
        <a:p>
          <a:endParaRPr lang="pt-BR"/>
        </a:p>
      </dgm:t>
    </dgm:pt>
    <dgm:pt modelId="{A60CB18A-194C-44AD-BE60-08CD6B30EE6A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Agregação de Dados (Somando o Valor das Transações)</a:t>
          </a:r>
          <a:endParaRPr lang="pt-BR" dirty="0"/>
        </a:p>
      </dgm:t>
    </dgm:pt>
    <dgm:pt modelId="{D296AB26-BAC2-4EF4-A74F-EC2EE1C9473E}" type="parTrans" cxnId="{1EA6A101-8D9B-452A-9B21-4A5F857BDF40}">
      <dgm:prSet/>
      <dgm:spPr/>
      <dgm:t>
        <a:bodyPr/>
        <a:lstStyle/>
        <a:p>
          <a:endParaRPr lang="pt-BR"/>
        </a:p>
      </dgm:t>
    </dgm:pt>
    <dgm:pt modelId="{766EB777-A4E1-40E6-A79A-7D47649DBD87}" type="sibTrans" cxnId="{1EA6A101-8D9B-452A-9B21-4A5F857BDF40}">
      <dgm:prSet/>
      <dgm:spPr/>
      <dgm:t>
        <a:bodyPr/>
        <a:lstStyle/>
        <a:p>
          <a:endParaRPr lang="pt-BR"/>
        </a:p>
      </dgm:t>
    </dgm:pt>
    <dgm:pt modelId="{160C5630-B94C-435C-A6F4-83ECB1F5CE1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1</a:t>
          </a:r>
          <a:endParaRPr lang="pt-BR" dirty="0"/>
        </a:p>
      </dgm:t>
    </dgm:pt>
    <dgm:pt modelId="{B59779B8-556B-4629-97CD-41041E75B53F}" type="parTrans" cxnId="{84898755-1169-4691-B87A-88D7A8E6D804}">
      <dgm:prSet/>
      <dgm:spPr/>
      <dgm:t>
        <a:bodyPr/>
        <a:lstStyle/>
        <a:p>
          <a:endParaRPr lang="pt-BR"/>
        </a:p>
      </dgm:t>
    </dgm:pt>
    <dgm:pt modelId="{1AF6BAA3-9643-4588-8052-ED01FD6E4CBF}" type="sibTrans" cxnId="{84898755-1169-4691-B87A-88D7A8E6D804}">
      <dgm:prSet/>
      <dgm:spPr/>
      <dgm:t>
        <a:bodyPr/>
        <a:lstStyle/>
        <a:p>
          <a:endParaRPr lang="pt-BR"/>
        </a:p>
      </dgm:t>
    </dgm:pt>
    <dgm:pt modelId="{A8BAA83C-FAD8-4468-B8B3-5E74DCD6975C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2</a:t>
          </a:r>
          <a:endParaRPr lang="pt-BR" dirty="0"/>
        </a:p>
      </dgm:t>
    </dgm:pt>
    <dgm:pt modelId="{7BA5ACE3-54C9-4EBD-903A-624DDE839BAD}" type="parTrans" cxnId="{10C02AD4-C26F-4A89-AF36-CEFB9E72DE3F}">
      <dgm:prSet/>
      <dgm:spPr/>
      <dgm:t>
        <a:bodyPr/>
        <a:lstStyle/>
        <a:p>
          <a:endParaRPr lang="pt-BR"/>
        </a:p>
      </dgm:t>
    </dgm:pt>
    <dgm:pt modelId="{875C29BF-00A3-41D8-A3FB-BF12323660F3}" type="sibTrans" cxnId="{10C02AD4-C26F-4A89-AF36-CEFB9E72DE3F}">
      <dgm:prSet/>
      <dgm:spPr/>
      <dgm:t>
        <a:bodyPr/>
        <a:lstStyle/>
        <a:p>
          <a:endParaRPr lang="pt-BR"/>
        </a:p>
      </dgm:t>
    </dgm:pt>
    <dgm:pt modelId="{632CCA4F-9A1E-4018-B478-977C8476A65F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3</a:t>
          </a:r>
          <a:endParaRPr lang="pt-BR" dirty="0"/>
        </a:p>
      </dgm:t>
    </dgm:pt>
    <dgm:pt modelId="{EEDFA353-CCE3-435A-A86B-16C8FC04C835}" type="parTrans" cxnId="{9BCC00E9-6ACA-4684-B7A8-F2ADDDCC5212}">
      <dgm:prSet/>
      <dgm:spPr/>
      <dgm:t>
        <a:bodyPr/>
        <a:lstStyle/>
        <a:p>
          <a:endParaRPr lang="pt-BR"/>
        </a:p>
      </dgm:t>
    </dgm:pt>
    <dgm:pt modelId="{331656F7-36EE-4840-B322-DCDB72FD58A1}" type="sibTrans" cxnId="{9BCC00E9-6ACA-4684-B7A8-F2ADDDCC5212}">
      <dgm:prSet/>
      <dgm:spPr/>
      <dgm:t>
        <a:bodyPr/>
        <a:lstStyle/>
        <a:p>
          <a:endParaRPr lang="pt-BR"/>
        </a:p>
      </dgm:t>
    </dgm:pt>
    <dgm:pt modelId="{13DB001D-8B50-4B1B-80E8-4C7BA6ABBB43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Valor de transação &gt; 75k</a:t>
          </a:r>
          <a:endParaRPr lang="pt-BR" dirty="0"/>
        </a:p>
      </dgm:t>
    </dgm:pt>
    <dgm:pt modelId="{6B5198EE-42D9-4253-A1F9-11F9ECE582DE}" type="parTrans" cxnId="{2AB8EB51-7337-42D0-B2CA-43B562968834}">
      <dgm:prSet/>
      <dgm:spPr/>
      <dgm:t>
        <a:bodyPr/>
        <a:lstStyle/>
        <a:p>
          <a:endParaRPr lang="pt-BR"/>
        </a:p>
      </dgm:t>
    </dgm:pt>
    <dgm:pt modelId="{E7EE2524-42B3-422F-9892-BA902D509735}" type="sibTrans" cxnId="{2AB8EB51-7337-42D0-B2CA-43B562968834}">
      <dgm:prSet/>
      <dgm:spPr/>
      <dgm:t>
        <a:bodyPr/>
        <a:lstStyle/>
        <a:p>
          <a:endParaRPr lang="pt-BR"/>
        </a:p>
      </dgm:t>
    </dgm:pt>
    <dgm:pt modelId="{615E02AC-7FD9-4B3A-B2DF-4ACFD659C3DD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Envio de E-mail de alerta sobre valor excedente a regra</a:t>
          </a:r>
          <a:endParaRPr lang="pt-BR" dirty="0"/>
        </a:p>
      </dgm:t>
    </dgm:pt>
    <dgm:pt modelId="{9AAC39C3-8353-473D-89A6-F487F657F9C4}" type="parTrans" cxnId="{C9E361C3-1F9A-4D9F-9BE6-9FADF0A0CF1F}">
      <dgm:prSet/>
      <dgm:spPr/>
      <dgm:t>
        <a:bodyPr/>
        <a:lstStyle/>
        <a:p>
          <a:endParaRPr lang="pt-BR"/>
        </a:p>
      </dgm:t>
    </dgm:pt>
    <dgm:pt modelId="{7EA8F5DB-C8A2-45C4-8F97-BD71709C9FC9}" type="sibTrans" cxnId="{C9E361C3-1F9A-4D9F-9BE6-9FADF0A0CF1F}">
      <dgm:prSet/>
      <dgm:spPr/>
      <dgm:t>
        <a:bodyPr/>
        <a:lstStyle/>
        <a:p>
          <a:endParaRPr lang="pt-BR"/>
        </a:p>
      </dgm:t>
    </dgm:pt>
    <dgm:pt modelId="{8130EE9A-CAA5-47BF-838C-B11F563DE43A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Gravação dos dados no Banco</a:t>
          </a:r>
          <a:endParaRPr lang="pt-BR" dirty="0"/>
        </a:p>
      </dgm:t>
    </dgm:pt>
    <dgm:pt modelId="{BD381C8B-3934-4AA0-9F61-058E87F500F8}" type="parTrans" cxnId="{33991424-D3F1-4DA1-949D-68F0DB27B785}">
      <dgm:prSet/>
      <dgm:spPr/>
      <dgm:t>
        <a:bodyPr/>
        <a:lstStyle/>
        <a:p>
          <a:endParaRPr lang="pt-BR"/>
        </a:p>
      </dgm:t>
    </dgm:pt>
    <dgm:pt modelId="{5427F544-4B47-4FC8-8085-48A6AEE93A8B}" type="sibTrans" cxnId="{33991424-D3F1-4DA1-949D-68F0DB27B785}">
      <dgm:prSet/>
      <dgm:spPr/>
      <dgm:t>
        <a:bodyPr/>
        <a:lstStyle/>
        <a:p>
          <a:endParaRPr lang="pt-BR"/>
        </a:p>
      </dgm:t>
    </dgm:pt>
    <dgm:pt modelId="{8AE561E3-DA1D-47E2-B330-DCB7FF4E5114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Valor de transação &gt; 100k</a:t>
          </a:r>
          <a:endParaRPr lang="pt-BR" dirty="0"/>
        </a:p>
      </dgm:t>
    </dgm:pt>
    <dgm:pt modelId="{FE6A3DA8-307D-443B-8C64-0D98E8AA6647}" type="parTrans" cxnId="{DAD8B0AD-2E5A-4735-BCA2-426262C4AD30}">
      <dgm:prSet/>
      <dgm:spPr/>
      <dgm:t>
        <a:bodyPr/>
        <a:lstStyle/>
        <a:p>
          <a:endParaRPr lang="pt-BR"/>
        </a:p>
      </dgm:t>
    </dgm:pt>
    <dgm:pt modelId="{61A5345C-6A40-44A5-AB7D-C359C7F56948}" type="sibTrans" cxnId="{DAD8B0AD-2E5A-4735-BCA2-426262C4AD30}">
      <dgm:prSet/>
      <dgm:spPr/>
      <dgm:t>
        <a:bodyPr/>
        <a:lstStyle/>
        <a:p>
          <a:endParaRPr lang="pt-BR"/>
        </a:p>
      </dgm:t>
    </dgm:pt>
    <dgm:pt modelId="{22A498F6-0F78-4F65-B12C-0D684606572D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Envio de E-mail de alerta sobre valor excedente a regra</a:t>
          </a:r>
          <a:endParaRPr lang="pt-BR" dirty="0"/>
        </a:p>
      </dgm:t>
    </dgm:pt>
    <dgm:pt modelId="{A60AEAAC-8181-4E55-A0DA-0755BAF8BB00}" type="parTrans" cxnId="{7DACCF34-8005-4219-A774-6B307E5B43A8}">
      <dgm:prSet/>
      <dgm:spPr/>
      <dgm:t>
        <a:bodyPr/>
        <a:lstStyle/>
        <a:p>
          <a:endParaRPr lang="pt-BR"/>
        </a:p>
      </dgm:t>
    </dgm:pt>
    <dgm:pt modelId="{C3FB95BD-CDC2-421A-80AB-1EF83246B249}" type="sibTrans" cxnId="{7DACCF34-8005-4219-A774-6B307E5B43A8}">
      <dgm:prSet/>
      <dgm:spPr/>
      <dgm:t>
        <a:bodyPr/>
        <a:lstStyle/>
        <a:p>
          <a:endParaRPr lang="pt-BR"/>
        </a:p>
      </dgm:t>
    </dgm:pt>
    <dgm:pt modelId="{99C2CC22-24A6-457C-8F19-9912D2901558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Gravação dos dados no Banco</a:t>
          </a:r>
          <a:endParaRPr lang="pt-BR" dirty="0"/>
        </a:p>
      </dgm:t>
    </dgm:pt>
    <dgm:pt modelId="{9F268175-05CC-47BA-9660-53D3C442855F}" type="parTrans" cxnId="{26DC09DB-AF41-41CE-B5A8-3F7E4A405DBB}">
      <dgm:prSet/>
      <dgm:spPr/>
      <dgm:t>
        <a:bodyPr/>
        <a:lstStyle/>
        <a:p>
          <a:endParaRPr lang="pt-BR"/>
        </a:p>
      </dgm:t>
    </dgm:pt>
    <dgm:pt modelId="{896826E7-820E-4503-9DBB-B022E8C3F451}" type="sibTrans" cxnId="{26DC09DB-AF41-41CE-B5A8-3F7E4A405DBB}">
      <dgm:prSet/>
      <dgm:spPr/>
      <dgm:t>
        <a:bodyPr/>
        <a:lstStyle/>
        <a:p>
          <a:endParaRPr lang="pt-BR"/>
        </a:p>
      </dgm:t>
    </dgm:pt>
    <dgm:pt modelId="{A2336651-64AA-40FE-A88B-FE0A2E230BD2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Filtro de Dados Valor de transação &gt; 50k</a:t>
          </a:r>
          <a:endParaRPr lang="pt-BR" dirty="0"/>
        </a:p>
      </dgm:t>
    </dgm:pt>
    <dgm:pt modelId="{85E3B4D3-0BF7-4F6D-A77F-8F7398926830}" type="parTrans" cxnId="{36183531-44AD-4DF3-85AE-8E6BA070A4D3}">
      <dgm:prSet/>
      <dgm:spPr/>
      <dgm:t>
        <a:bodyPr/>
        <a:lstStyle/>
        <a:p>
          <a:endParaRPr lang="pt-BR"/>
        </a:p>
      </dgm:t>
    </dgm:pt>
    <dgm:pt modelId="{DD673ACA-4950-474F-88A5-CB15C516033A}" type="sibTrans" cxnId="{36183531-44AD-4DF3-85AE-8E6BA070A4D3}">
      <dgm:prSet/>
      <dgm:spPr/>
      <dgm:t>
        <a:bodyPr/>
        <a:lstStyle/>
        <a:p>
          <a:endParaRPr lang="pt-BR"/>
        </a:p>
      </dgm:t>
    </dgm:pt>
    <dgm:pt modelId="{66083368-F4DA-4446-8FAF-3AB12A3A98A3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Envio de E-mail de alerta sobre valor excedente a regra</a:t>
          </a:r>
          <a:endParaRPr lang="pt-BR" dirty="0"/>
        </a:p>
      </dgm:t>
    </dgm:pt>
    <dgm:pt modelId="{CCA080B1-CDC5-417B-A954-3730355240B7}" type="parTrans" cxnId="{259F949B-4291-4D85-AE19-DF3A260DF8B3}">
      <dgm:prSet/>
      <dgm:spPr/>
      <dgm:t>
        <a:bodyPr/>
        <a:lstStyle/>
        <a:p>
          <a:endParaRPr lang="pt-BR"/>
        </a:p>
      </dgm:t>
    </dgm:pt>
    <dgm:pt modelId="{01FBADF7-D5F1-4CB4-AC49-E8FFDA5AED05}" type="sibTrans" cxnId="{259F949B-4291-4D85-AE19-DF3A260DF8B3}">
      <dgm:prSet/>
      <dgm:spPr/>
      <dgm:t>
        <a:bodyPr/>
        <a:lstStyle/>
        <a:p>
          <a:endParaRPr lang="pt-BR"/>
        </a:p>
      </dgm:t>
    </dgm:pt>
    <dgm:pt modelId="{EFD86C66-E79F-46ED-A55E-A4AE5623D4E0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mtClean="0"/>
            <a:t>Gravação dos dados no Banco</a:t>
          </a:r>
          <a:endParaRPr lang="pt-BR" dirty="0"/>
        </a:p>
      </dgm:t>
    </dgm:pt>
    <dgm:pt modelId="{71EC197F-5A97-438C-8E24-7565BC4CC782}" type="parTrans" cxnId="{0C53CC68-486F-475D-B8E8-56ED434025F3}">
      <dgm:prSet/>
      <dgm:spPr/>
      <dgm:t>
        <a:bodyPr/>
        <a:lstStyle/>
        <a:p>
          <a:endParaRPr lang="pt-BR"/>
        </a:p>
      </dgm:t>
    </dgm:pt>
    <dgm:pt modelId="{D0793056-D12E-4761-A074-B2757362041E}" type="sibTrans" cxnId="{0C53CC68-486F-475D-B8E8-56ED434025F3}">
      <dgm:prSet/>
      <dgm:spPr/>
      <dgm:t>
        <a:bodyPr/>
        <a:lstStyle/>
        <a:p>
          <a:endParaRPr lang="pt-BR"/>
        </a:p>
      </dgm:t>
    </dgm:pt>
    <dgm:pt modelId="{0F38EA07-8C82-4967-9879-DAD9AEB66073}" type="pres">
      <dgm:prSet presAssocID="{2FE3E697-34DE-4FAD-8BEE-C698FB3CB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25819F-0507-468E-8048-D3C548754FC7}" type="pres">
      <dgm:prSet presAssocID="{A8BAA83C-FAD8-4468-B8B3-5E74DCD6975C}" presName="root1" presStyleCnt="0"/>
      <dgm:spPr/>
    </dgm:pt>
    <dgm:pt modelId="{93005B1E-16F1-46F7-9E2C-7787DD9C4E9E}" type="pres">
      <dgm:prSet presAssocID="{A8BAA83C-FAD8-4468-B8B3-5E74DCD6975C}" presName="LevelOneTextNode" presStyleLbl="node0" presStyleIdx="0" presStyleCnt="3">
        <dgm:presLayoutVars>
          <dgm:chPref val="3"/>
        </dgm:presLayoutVars>
      </dgm:prSet>
      <dgm:spPr/>
    </dgm:pt>
    <dgm:pt modelId="{FF5E8051-07C8-43A5-8129-AB9B52097C50}" type="pres">
      <dgm:prSet presAssocID="{A8BAA83C-FAD8-4468-B8B3-5E74DCD6975C}" presName="level2hierChild" presStyleCnt="0"/>
      <dgm:spPr/>
    </dgm:pt>
    <dgm:pt modelId="{1561AFB0-FF44-452B-B429-9F329BE7AA81}" type="pres">
      <dgm:prSet presAssocID="{632CCA4F-9A1E-4018-B478-977C8476A65F}" presName="root1" presStyleCnt="0"/>
      <dgm:spPr/>
    </dgm:pt>
    <dgm:pt modelId="{76E83C54-E9B6-4F59-955B-307785D0C7A1}" type="pres">
      <dgm:prSet presAssocID="{632CCA4F-9A1E-4018-B478-977C8476A6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69ED6-B7A2-496E-BFF8-6192B28AC3E4}" type="pres">
      <dgm:prSet presAssocID="{632CCA4F-9A1E-4018-B478-977C8476A65F}" presName="level2hierChild" presStyleCnt="0"/>
      <dgm:spPr/>
    </dgm:pt>
    <dgm:pt modelId="{9E75809C-4151-48A9-A8B3-5D5A19D7E0F8}" type="pres">
      <dgm:prSet presAssocID="{3CAB28D4-A204-4147-AF9C-630FC2ADD01A}" presName="conn2-1" presStyleLbl="parChTrans1D2" presStyleIdx="0" presStyleCnt="1"/>
      <dgm:spPr/>
    </dgm:pt>
    <dgm:pt modelId="{90A45BB4-EFB7-4776-B6F9-437640018C78}" type="pres">
      <dgm:prSet presAssocID="{3CAB28D4-A204-4147-AF9C-630FC2ADD01A}" presName="connTx" presStyleLbl="parChTrans1D2" presStyleIdx="0" presStyleCnt="1"/>
      <dgm:spPr/>
    </dgm:pt>
    <dgm:pt modelId="{8EBF9A51-E735-424A-88BF-AE689E056368}" type="pres">
      <dgm:prSet presAssocID="{A924AD40-3B01-4F80-9C4B-5A86676A96ED}" presName="root2" presStyleCnt="0"/>
      <dgm:spPr/>
    </dgm:pt>
    <dgm:pt modelId="{EE4FFD2D-1B5A-4EDE-8B89-C53B4BF02440}" type="pres">
      <dgm:prSet presAssocID="{A924AD40-3B01-4F80-9C4B-5A86676A96E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68690C-D146-45E7-B4E2-06BA756827D0}" type="pres">
      <dgm:prSet presAssocID="{A924AD40-3B01-4F80-9C4B-5A86676A96ED}" presName="level3hierChild" presStyleCnt="0"/>
      <dgm:spPr/>
    </dgm:pt>
    <dgm:pt modelId="{C6C1C443-6EAE-4BEA-A071-1DC3FFF05E65}" type="pres">
      <dgm:prSet presAssocID="{547C92B2-85F4-4B81-894E-3867AB05E3AC}" presName="conn2-1" presStyleLbl="parChTrans1D3" presStyleIdx="0" presStyleCnt="3"/>
      <dgm:spPr/>
    </dgm:pt>
    <dgm:pt modelId="{766C3DEB-76A7-49CA-9C11-E62652B908C0}" type="pres">
      <dgm:prSet presAssocID="{547C92B2-85F4-4B81-894E-3867AB05E3AC}" presName="connTx" presStyleLbl="parChTrans1D3" presStyleIdx="0" presStyleCnt="3"/>
      <dgm:spPr/>
    </dgm:pt>
    <dgm:pt modelId="{4EC36F20-FBD6-47AC-ACA5-738E6788DDCB}" type="pres">
      <dgm:prSet presAssocID="{7DDC7BDB-BC47-4C9E-9724-1F6105567CE5}" presName="root2" presStyleCnt="0"/>
      <dgm:spPr/>
    </dgm:pt>
    <dgm:pt modelId="{99309DC6-1EAB-4860-8D53-E878E3C2BAEF}" type="pres">
      <dgm:prSet presAssocID="{7DDC7BDB-BC47-4C9E-9724-1F6105567CE5}" presName="LevelTwoTextNode" presStyleLbl="node3" presStyleIdx="0" presStyleCnt="3">
        <dgm:presLayoutVars>
          <dgm:chPref val="3"/>
        </dgm:presLayoutVars>
      </dgm:prSet>
      <dgm:spPr/>
    </dgm:pt>
    <dgm:pt modelId="{1CE4D4C2-E087-41F9-983B-9D369AC985EC}" type="pres">
      <dgm:prSet presAssocID="{7DDC7BDB-BC47-4C9E-9724-1F6105567CE5}" presName="level3hierChild" presStyleCnt="0"/>
      <dgm:spPr/>
    </dgm:pt>
    <dgm:pt modelId="{57560B98-3D5C-453B-A8D5-FF3CEAD856D6}" type="pres">
      <dgm:prSet presAssocID="{B6FA851E-D3D4-4D8C-A6A0-E6DE3F0446C4}" presName="conn2-1" presStyleLbl="parChTrans1D4" presStyleIdx="0" presStyleCnt="12"/>
      <dgm:spPr/>
    </dgm:pt>
    <dgm:pt modelId="{928CC423-6C06-4AB3-9CC2-EED22BA7F496}" type="pres">
      <dgm:prSet presAssocID="{B6FA851E-D3D4-4D8C-A6A0-E6DE3F0446C4}" presName="connTx" presStyleLbl="parChTrans1D4" presStyleIdx="0" presStyleCnt="12"/>
      <dgm:spPr/>
    </dgm:pt>
    <dgm:pt modelId="{0E5D4B9A-6F64-4BDC-A329-830439FF65DA}" type="pres">
      <dgm:prSet presAssocID="{E08AD646-B8A4-44C2-889E-B3713B211D20}" presName="root2" presStyleCnt="0"/>
      <dgm:spPr/>
    </dgm:pt>
    <dgm:pt modelId="{F00E3C14-4C9A-4609-AB36-753FCF0AF69B}" type="pres">
      <dgm:prSet presAssocID="{E08AD646-B8A4-44C2-889E-B3713B211D20}" presName="LevelTwoTextNode" presStyleLbl="node4" presStyleIdx="0" presStyleCnt="12">
        <dgm:presLayoutVars>
          <dgm:chPref val="3"/>
        </dgm:presLayoutVars>
      </dgm:prSet>
      <dgm:spPr/>
    </dgm:pt>
    <dgm:pt modelId="{2A85ABCE-C973-4984-8539-8CFE7B52F4F8}" type="pres">
      <dgm:prSet presAssocID="{E08AD646-B8A4-44C2-889E-B3713B211D20}" presName="level3hierChild" presStyleCnt="0"/>
      <dgm:spPr/>
    </dgm:pt>
    <dgm:pt modelId="{C71BED88-1D80-44D3-9B2D-674E7D54E302}" type="pres">
      <dgm:prSet presAssocID="{6B5198EE-42D9-4253-A1F9-11F9ECE582DE}" presName="conn2-1" presStyleLbl="parChTrans1D4" presStyleIdx="1" presStyleCnt="12"/>
      <dgm:spPr/>
    </dgm:pt>
    <dgm:pt modelId="{929B299A-053C-4B65-9F06-A454C5439698}" type="pres">
      <dgm:prSet presAssocID="{6B5198EE-42D9-4253-A1F9-11F9ECE582DE}" presName="connTx" presStyleLbl="parChTrans1D4" presStyleIdx="1" presStyleCnt="12"/>
      <dgm:spPr/>
    </dgm:pt>
    <dgm:pt modelId="{941EECFA-F8A6-4476-8602-8D3D9D4B8FC5}" type="pres">
      <dgm:prSet presAssocID="{13DB001D-8B50-4B1B-80E8-4C7BA6ABBB43}" presName="root2" presStyleCnt="0"/>
      <dgm:spPr/>
    </dgm:pt>
    <dgm:pt modelId="{1D315F94-E527-470B-92FE-CD9289D4C2AD}" type="pres">
      <dgm:prSet presAssocID="{13DB001D-8B50-4B1B-80E8-4C7BA6ABBB43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CADC35-2531-454F-9EC0-039EB56D8FC8}" type="pres">
      <dgm:prSet presAssocID="{13DB001D-8B50-4B1B-80E8-4C7BA6ABBB43}" presName="level3hierChild" presStyleCnt="0"/>
      <dgm:spPr/>
    </dgm:pt>
    <dgm:pt modelId="{383D0CAA-4B19-46E8-8351-4D9DA1537FC0}" type="pres">
      <dgm:prSet presAssocID="{9AAC39C3-8353-473D-89A6-F487F657F9C4}" presName="conn2-1" presStyleLbl="parChTrans1D4" presStyleIdx="2" presStyleCnt="12"/>
      <dgm:spPr/>
    </dgm:pt>
    <dgm:pt modelId="{F6DD1493-3409-4414-8854-598AA94F69D8}" type="pres">
      <dgm:prSet presAssocID="{9AAC39C3-8353-473D-89A6-F487F657F9C4}" presName="connTx" presStyleLbl="parChTrans1D4" presStyleIdx="2" presStyleCnt="12"/>
      <dgm:spPr/>
    </dgm:pt>
    <dgm:pt modelId="{15A33490-8D01-4E58-9240-5E19B70E1392}" type="pres">
      <dgm:prSet presAssocID="{615E02AC-7FD9-4B3A-B2DF-4ACFD659C3DD}" presName="root2" presStyleCnt="0"/>
      <dgm:spPr/>
    </dgm:pt>
    <dgm:pt modelId="{C5BFCC5A-AD20-4E57-9343-DFFDACDD656F}" type="pres">
      <dgm:prSet presAssocID="{615E02AC-7FD9-4B3A-B2DF-4ACFD659C3DD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0AEA-657E-453C-A2BB-5A82D31E7C67}" type="pres">
      <dgm:prSet presAssocID="{615E02AC-7FD9-4B3A-B2DF-4ACFD659C3DD}" presName="level3hierChild" presStyleCnt="0"/>
      <dgm:spPr/>
    </dgm:pt>
    <dgm:pt modelId="{7C496027-7549-4DA0-8BC8-8E5098FF896B}" type="pres">
      <dgm:prSet presAssocID="{BD381C8B-3934-4AA0-9F61-058E87F500F8}" presName="conn2-1" presStyleLbl="parChTrans1D4" presStyleIdx="3" presStyleCnt="12"/>
      <dgm:spPr/>
    </dgm:pt>
    <dgm:pt modelId="{D94B72FA-49D1-43A5-8464-20938EF3A578}" type="pres">
      <dgm:prSet presAssocID="{BD381C8B-3934-4AA0-9F61-058E87F500F8}" presName="connTx" presStyleLbl="parChTrans1D4" presStyleIdx="3" presStyleCnt="12"/>
      <dgm:spPr/>
    </dgm:pt>
    <dgm:pt modelId="{8633FCD5-BD1C-4C93-8FA2-A1C8E136C7A1}" type="pres">
      <dgm:prSet presAssocID="{8130EE9A-CAA5-47BF-838C-B11F563DE43A}" presName="root2" presStyleCnt="0"/>
      <dgm:spPr/>
    </dgm:pt>
    <dgm:pt modelId="{6E12E645-46AE-4295-9882-20B1B1CF9CF6}" type="pres">
      <dgm:prSet presAssocID="{8130EE9A-CAA5-47BF-838C-B11F563DE43A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B24546-8F7D-45C7-B3C9-1F52323EDF86}" type="pres">
      <dgm:prSet presAssocID="{8130EE9A-CAA5-47BF-838C-B11F563DE43A}" presName="level3hierChild" presStyleCnt="0"/>
      <dgm:spPr/>
    </dgm:pt>
    <dgm:pt modelId="{59AB21CF-191E-4ADF-A756-479765AC029D}" type="pres">
      <dgm:prSet presAssocID="{09A63DDE-F4D7-41E4-B26B-EB939642F690}" presName="conn2-1" presStyleLbl="parChTrans1D3" presStyleIdx="1" presStyleCnt="3"/>
      <dgm:spPr/>
    </dgm:pt>
    <dgm:pt modelId="{1EDCAA8E-9F08-4867-9543-37E243FFD011}" type="pres">
      <dgm:prSet presAssocID="{09A63DDE-F4D7-41E4-B26B-EB939642F690}" presName="connTx" presStyleLbl="parChTrans1D3" presStyleIdx="1" presStyleCnt="3"/>
      <dgm:spPr/>
    </dgm:pt>
    <dgm:pt modelId="{BF274024-EA51-467C-97FE-EDD92DD620A4}" type="pres">
      <dgm:prSet presAssocID="{706211B2-06E7-4697-B692-A495F01A4EE1}" presName="root2" presStyleCnt="0"/>
      <dgm:spPr/>
    </dgm:pt>
    <dgm:pt modelId="{00CEDD02-2415-43DF-B2FD-3D0586C480E2}" type="pres">
      <dgm:prSet presAssocID="{706211B2-06E7-4697-B692-A495F01A4EE1}" presName="LevelTwoTextNode" presStyleLbl="node3" presStyleIdx="1" presStyleCnt="3">
        <dgm:presLayoutVars>
          <dgm:chPref val="3"/>
        </dgm:presLayoutVars>
      </dgm:prSet>
      <dgm:spPr/>
    </dgm:pt>
    <dgm:pt modelId="{41673B6B-8E0F-4A9D-9F23-8BB30628E640}" type="pres">
      <dgm:prSet presAssocID="{706211B2-06E7-4697-B692-A495F01A4EE1}" presName="level3hierChild" presStyleCnt="0"/>
      <dgm:spPr/>
    </dgm:pt>
    <dgm:pt modelId="{389267E1-9B6B-482D-9797-96031D25C2EE}" type="pres">
      <dgm:prSet presAssocID="{D296AB26-BAC2-4EF4-A74F-EC2EE1C9473E}" presName="conn2-1" presStyleLbl="parChTrans1D4" presStyleIdx="4" presStyleCnt="12"/>
      <dgm:spPr/>
    </dgm:pt>
    <dgm:pt modelId="{5401F92A-DC0D-4473-9E60-C8E97152DE23}" type="pres">
      <dgm:prSet presAssocID="{D296AB26-BAC2-4EF4-A74F-EC2EE1C9473E}" presName="connTx" presStyleLbl="parChTrans1D4" presStyleIdx="4" presStyleCnt="12"/>
      <dgm:spPr/>
    </dgm:pt>
    <dgm:pt modelId="{7529B869-20C9-4FEA-9D94-7AA78E134303}" type="pres">
      <dgm:prSet presAssocID="{A60CB18A-194C-44AD-BE60-08CD6B30EE6A}" presName="root2" presStyleCnt="0"/>
      <dgm:spPr/>
    </dgm:pt>
    <dgm:pt modelId="{89F85CA3-B385-4321-9CF7-BBD9E976823C}" type="pres">
      <dgm:prSet presAssocID="{A60CB18A-194C-44AD-BE60-08CD6B30EE6A}" presName="LevelTwoTextNode" presStyleLbl="node4" presStyleIdx="4" presStyleCnt="12">
        <dgm:presLayoutVars>
          <dgm:chPref val="3"/>
        </dgm:presLayoutVars>
      </dgm:prSet>
      <dgm:spPr/>
    </dgm:pt>
    <dgm:pt modelId="{D0C3DA6C-EB27-4409-B393-26AAC83C6453}" type="pres">
      <dgm:prSet presAssocID="{A60CB18A-194C-44AD-BE60-08CD6B30EE6A}" presName="level3hierChild" presStyleCnt="0"/>
      <dgm:spPr/>
    </dgm:pt>
    <dgm:pt modelId="{9E5C9AF9-0A79-4E7E-A2FC-C47729D5F0E3}" type="pres">
      <dgm:prSet presAssocID="{FE6A3DA8-307D-443B-8C64-0D98E8AA6647}" presName="conn2-1" presStyleLbl="parChTrans1D4" presStyleIdx="5" presStyleCnt="12"/>
      <dgm:spPr/>
    </dgm:pt>
    <dgm:pt modelId="{2B1541A7-D918-4A8B-B649-78923B562456}" type="pres">
      <dgm:prSet presAssocID="{FE6A3DA8-307D-443B-8C64-0D98E8AA6647}" presName="connTx" presStyleLbl="parChTrans1D4" presStyleIdx="5" presStyleCnt="12"/>
      <dgm:spPr/>
    </dgm:pt>
    <dgm:pt modelId="{A5D28709-6197-4649-82A3-B6ADEA46CC6F}" type="pres">
      <dgm:prSet presAssocID="{8AE561E3-DA1D-47E2-B330-DCB7FF4E5114}" presName="root2" presStyleCnt="0"/>
      <dgm:spPr/>
    </dgm:pt>
    <dgm:pt modelId="{92091D56-2DFF-424B-8B6C-18799CBA1CF7}" type="pres">
      <dgm:prSet presAssocID="{8AE561E3-DA1D-47E2-B330-DCB7FF4E5114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7CF5C0-449F-45CD-8418-6B2301A613F7}" type="pres">
      <dgm:prSet presAssocID="{8AE561E3-DA1D-47E2-B330-DCB7FF4E5114}" presName="level3hierChild" presStyleCnt="0"/>
      <dgm:spPr/>
    </dgm:pt>
    <dgm:pt modelId="{15894CFC-533A-482C-8EFA-6D879E2BDF4D}" type="pres">
      <dgm:prSet presAssocID="{A60AEAAC-8181-4E55-A0DA-0755BAF8BB00}" presName="conn2-1" presStyleLbl="parChTrans1D4" presStyleIdx="6" presStyleCnt="12"/>
      <dgm:spPr/>
    </dgm:pt>
    <dgm:pt modelId="{46991DE2-CC09-4E84-B490-22A6663B270B}" type="pres">
      <dgm:prSet presAssocID="{A60AEAAC-8181-4E55-A0DA-0755BAF8BB00}" presName="connTx" presStyleLbl="parChTrans1D4" presStyleIdx="6" presStyleCnt="12"/>
      <dgm:spPr/>
    </dgm:pt>
    <dgm:pt modelId="{40708E6C-6C17-46DF-BA30-4405A562A4BC}" type="pres">
      <dgm:prSet presAssocID="{22A498F6-0F78-4F65-B12C-0D684606572D}" presName="root2" presStyleCnt="0"/>
      <dgm:spPr/>
    </dgm:pt>
    <dgm:pt modelId="{C38BC50E-5781-4436-8B2C-541FD95E723B}" type="pres">
      <dgm:prSet presAssocID="{22A498F6-0F78-4F65-B12C-0D684606572D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A8C60-4B76-4DEB-AEB6-0E180CEF6CF6}" type="pres">
      <dgm:prSet presAssocID="{22A498F6-0F78-4F65-B12C-0D684606572D}" presName="level3hierChild" presStyleCnt="0"/>
      <dgm:spPr/>
    </dgm:pt>
    <dgm:pt modelId="{1B4FC020-DA2F-4230-858C-619CE212CF3B}" type="pres">
      <dgm:prSet presAssocID="{9F268175-05CC-47BA-9660-53D3C442855F}" presName="conn2-1" presStyleLbl="parChTrans1D4" presStyleIdx="7" presStyleCnt="12"/>
      <dgm:spPr/>
    </dgm:pt>
    <dgm:pt modelId="{4078C9D4-E20F-41C7-B663-1EC6A71AFF38}" type="pres">
      <dgm:prSet presAssocID="{9F268175-05CC-47BA-9660-53D3C442855F}" presName="connTx" presStyleLbl="parChTrans1D4" presStyleIdx="7" presStyleCnt="12"/>
      <dgm:spPr/>
    </dgm:pt>
    <dgm:pt modelId="{89B2F429-ABD9-4301-B558-42CD38AAC1C2}" type="pres">
      <dgm:prSet presAssocID="{99C2CC22-24A6-457C-8F19-9912D2901558}" presName="root2" presStyleCnt="0"/>
      <dgm:spPr/>
    </dgm:pt>
    <dgm:pt modelId="{93AFB7CC-781B-444D-802D-135CC5F36DEF}" type="pres">
      <dgm:prSet presAssocID="{99C2CC22-24A6-457C-8F19-9912D2901558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92997C-24A5-48D1-B29B-C76DF2D37E48}" type="pres">
      <dgm:prSet presAssocID="{99C2CC22-24A6-457C-8F19-9912D2901558}" presName="level3hierChild" presStyleCnt="0"/>
      <dgm:spPr/>
    </dgm:pt>
    <dgm:pt modelId="{9B2D4D42-4EBB-4F94-BF05-1AC1964ED01C}" type="pres">
      <dgm:prSet presAssocID="{EA38019A-4722-4E8B-BA51-99EDD172D2BC}" presName="conn2-1" presStyleLbl="parChTrans1D3" presStyleIdx="2" presStyleCnt="3"/>
      <dgm:spPr/>
    </dgm:pt>
    <dgm:pt modelId="{5E1A2486-58C9-40AA-8279-6CF23E772F7E}" type="pres">
      <dgm:prSet presAssocID="{EA38019A-4722-4E8B-BA51-99EDD172D2BC}" presName="connTx" presStyleLbl="parChTrans1D3" presStyleIdx="2" presStyleCnt="3"/>
      <dgm:spPr/>
    </dgm:pt>
    <dgm:pt modelId="{70D6B464-7836-493D-A5E1-43979886C636}" type="pres">
      <dgm:prSet presAssocID="{1B265552-277E-49F9-A483-68F5D7D7D643}" presName="root2" presStyleCnt="0"/>
      <dgm:spPr/>
    </dgm:pt>
    <dgm:pt modelId="{FD1D4F3F-8EE5-425C-91FF-00306A367932}" type="pres">
      <dgm:prSet presAssocID="{1B265552-277E-49F9-A483-68F5D7D7D643}" presName="LevelTwoTextNode" presStyleLbl="node3" presStyleIdx="2" presStyleCnt="3">
        <dgm:presLayoutVars>
          <dgm:chPref val="3"/>
        </dgm:presLayoutVars>
      </dgm:prSet>
      <dgm:spPr/>
    </dgm:pt>
    <dgm:pt modelId="{A327FB12-3372-48A4-9B4D-807DE5D26D80}" type="pres">
      <dgm:prSet presAssocID="{1B265552-277E-49F9-A483-68F5D7D7D643}" presName="level3hierChild" presStyleCnt="0"/>
      <dgm:spPr/>
    </dgm:pt>
    <dgm:pt modelId="{0C6EA086-42CB-4137-A98E-6F02477EF0C9}" type="pres">
      <dgm:prSet presAssocID="{627A04F6-DB11-43A8-937A-03D6AFFF8304}" presName="conn2-1" presStyleLbl="parChTrans1D4" presStyleIdx="8" presStyleCnt="12"/>
      <dgm:spPr/>
    </dgm:pt>
    <dgm:pt modelId="{207AF0A2-C57A-4595-9E08-AEE27EB60602}" type="pres">
      <dgm:prSet presAssocID="{627A04F6-DB11-43A8-937A-03D6AFFF8304}" presName="connTx" presStyleLbl="parChTrans1D4" presStyleIdx="8" presStyleCnt="12"/>
      <dgm:spPr/>
    </dgm:pt>
    <dgm:pt modelId="{8D0D1CD8-B7BB-4CA8-BBDD-23F277532631}" type="pres">
      <dgm:prSet presAssocID="{4C88B563-8ED3-4976-B6C4-FD3CD27EDB89}" presName="root2" presStyleCnt="0"/>
      <dgm:spPr/>
    </dgm:pt>
    <dgm:pt modelId="{1A65BEDB-4004-408B-9090-D59EEE795414}" type="pres">
      <dgm:prSet presAssocID="{4C88B563-8ED3-4976-B6C4-FD3CD27EDB89}" presName="LevelTwoTextNode" presStyleLbl="node4" presStyleIdx="8" presStyleCnt="12">
        <dgm:presLayoutVars>
          <dgm:chPref val="3"/>
        </dgm:presLayoutVars>
      </dgm:prSet>
      <dgm:spPr/>
    </dgm:pt>
    <dgm:pt modelId="{A5886D68-3413-4C4F-902A-81DCDB3E4DFE}" type="pres">
      <dgm:prSet presAssocID="{4C88B563-8ED3-4976-B6C4-FD3CD27EDB89}" presName="level3hierChild" presStyleCnt="0"/>
      <dgm:spPr/>
    </dgm:pt>
    <dgm:pt modelId="{91F6EBE5-3E2E-4B73-AACF-E804F40AA3F9}" type="pres">
      <dgm:prSet presAssocID="{85E3B4D3-0BF7-4F6D-A77F-8F7398926830}" presName="conn2-1" presStyleLbl="parChTrans1D4" presStyleIdx="9" presStyleCnt="12"/>
      <dgm:spPr/>
    </dgm:pt>
    <dgm:pt modelId="{ACBE23F0-2DCA-46A9-B902-0E210C9945B0}" type="pres">
      <dgm:prSet presAssocID="{85E3B4D3-0BF7-4F6D-A77F-8F7398926830}" presName="connTx" presStyleLbl="parChTrans1D4" presStyleIdx="9" presStyleCnt="12"/>
      <dgm:spPr/>
    </dgm:pt>
    <dgm:pt modelId="{C36FA14F-1A6D-4C91-823C-8473A5481672}" type="pres">
      <dgm:prSet presAssocID="{A2336651-64AA-40FE-A88B-FE0A2E230BD2}" presName="root2" presStyleCnt="0"/>
      <dgm:spPr/>
    </dgm:pt>
    <dgm:pt modelId="{CB845368-D535-4DE9-AB87-BFB58B303608}" type="pres">
      <dgm:prSet presAssocID="{A2336651-64AA-40FE-A88B-FE0A2E230BD2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317E3D-FC24-4629-9228-785BCB0F6EC5}" type="pres">
      <dgm:prSet presAssocID="{A2336651-64AA-40FE-A88B-FE0A2E230BD2}" presName="level3hierChild" presStyleCnt="0"/>
      <dgm:spPr/>
    </dgm:pt>
    <dgm:pt modelId="{81B7167C-DB8D-446B-98AB-625920D58F9F}" type="pres">
      <dgm:prSet presAssocID="{CCA080B1-CDC5-417B-A954-3730355240B7}" presName="conn2-1" presStyleLbl="parChTrans1D4" presStyleIdx="10" presStyleCnt="12"/>
      <dgm:spPr/>
    </dgm:pt>
    <dgm:pt modelId="{1E4519A2-D600-40C9-959F-DD46B857E969}" type="pres">
      <dgm:prSet presAssocID="{CCA080B1-CDC5-417B-A954-3730355240B7}" presName="connTx" presStyleLbl="parChTrans1D4" presStyleIdx="10" presStyleCnt="12"/>
      <dgm:spPr/>
    </dgm:pt>
    <dgm:pt modelId="{3E3F5FDF-E15E-4A9F-8E4F-30C913006DD1}" type="pres">
      <dgm:prSet presAssocID="{66083368-F4DA-4446-8FAF-3AB12A3A98A3}" presName="root2" presStyleCnt="0"/>
      <dgm:spPr/>
    </dgm:pt>
    <dgm:pt modelId="{A24D1C77-B407-46F5-9C6A-D733A25F39A1}" type="pres">
      <dgm:prSet presAssocID="{66083368-F4DA-4446-8FAF-3AB12A3A98A3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3DF027-ABDD-43BB-9134-D62E57B16CB8}" type="pres">
      <dgm:prSet presAssocID="{66083368-F4DA-4446-8FAF-3AB12A3A98A3}" presName="level3hierChild" presStyleCnt="0"/>
      <dgm:spPr/>
    </dgm:pt>
    <dgm:pt modelId="{DCD31FAF-56AB-45E5-B5E7-FBC696069BB4}" type="pres">
      <dgm:prSet presAssocID="{71EC197F-5A97-438C-8E24-7565BC4CC782}" presName="conn2-1" presStyleLbl="parChTrans1D4" presStyleIdx="11" presStyleCnt="12"/>
      <dgm:spPr/>
    </dgm:pt>
    <dgm:pt modelId="{473F614C-8DBD-4B7F-9BA2-71A6B0270083}" type="pres">
      <dgm:prSet presAssocID="{71EC197F-5A97-438C-8E24-7565BC4CC782}" presName="connTx" presStyleLbl="parChTrans1D4" presStyleIdx="11" presStyleCnt="12"/>
      <dgm:spPr/>
    </dgm:pt>
    <dgm:pt modelId="{2BDDE5E7-7B15-4CB0-AA2C-5EBD41952119}" type="pres">
      <dgm:prSet presAssocID="{EFD86C66-E79F-46ED-A55E-A4AE5623D4E0}" presName="root2" presStyleCnt="0"/>
      <dgm:spPr/>
    </dgm:pt>
    <dgm:pt modelId="{C589E47E-1FFB-4FF6-BD7B-2FEB5A8FE71F}" type="pres">
      <dgm:prSet presAssocID="{EFD86C66-E79F-46ED-A55E-A4AE5623D4E0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A417F9-3E9B-46AD-8252-604964F5D3BF}" type="pres">
      <dgm:prSet presAssocID="{EFD86C66-E79F-46ED-A55E-A4AE5623D4E0}" presName="level3hierChild" presStyleCnt="0"/>
      <dgm:spPr/>
    </dgm:pt>
    <dgm:pt modelId="{CDDFC74F-48A5-4C4D-97BD-B30F62A50957}" type="pres">
      <dgm:prSet presAssocID="{160C5630-B94C-435C-A6F4-83ECB1F5CE11}" presName="root1" presStyleCnt="0"/>
      <dgm:spPr/>
    </dgm:pt>
    <dgm:pt modelId="{16B4DC3F-F5B9-4F97-8C04-9E5590348CA5}" type="pres">
      <dgm:prSet presAssocID="{160C5630-B94C-435C-A6F4-83ECB1F5CE1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57BF24-9F0E-4460-9998-70EB0603B98E}" type="pres">
      <dgm:prSet presAssocID="{160C5630-B94C-435C-A6F4-83ECB1F5CE11}" presName="level2hierChild" presStyleCnt="0"/>
      <dgm:spPr/>
    </dgm:pt>
  </dgm:ptLst>
  <dgm:cxnLst>
    <dgm:cxn modelId="{D01B4C2E-7EB4-45E2-A10C-98C19FDCBC1B}" srcId="{A924AD40-3B01-4F80-9C4B-5A86676A96ED}" destId="{706211B2-06E7-4697-B692-A495F01A4EE1}" srcOrd="1" destOrd="0" parTransId="{09A63DDE-F4D7-41E4-B26B-EB939642F690}" sibTransId="{587FC330-4927-4F14-9CC1-B5BA29D27560}"/>
    <dgm:cxn modelId="{DFCDB604-79F4-425C-ACA6-36C621D14477}" type="presOf" srcId="{FE6A3DA8-307D-443B-8C64-0D98E8AA6647}" destId="{9E5C9AF9-0A79-4E7E-A2FC-C47729D5F0E3}" srcOrd="0" destOrd="0" presId="urn:microsoft.com/office/officeart/2005/8/layout/hierarchy2"/>
    <dgm:cxn modelId="{1EA6A101-8D9B-452A-9B21-4A5F857BDF40}" srcId="{706211B2-06E7-4697-B692-A495F01A4EE1}" destId="{A60CB18A-194C-44AD-BE60-08CD6B30EE6A}" srcOrd="0" destOrd="0" parTransId="{D296AB26-BAC2-4EF4-A74F-EC2EE1C9473E}" sibTransId="{766EB777-A4E1-40E6-A79A-7D47649DBD87}"/>
    <dgm:cxn modelId="{33991424-D3F1-4DA1-949D-68F0DB27B785}" srcId="{13DB001D-8B50-4B1B-80E8-4C7BA6ABBB43}" destId="{8130EE9A-CAA5-47BF-838C-B11F563DE43A}" srcOrd="1" destOrd="0" parTransId="{BD381C8B-3934-4AA0-9F61-058E87F500F8}" sibTransId="{5427F544-4B47-4FC8-8085-48A6AEE93A8B}"/>
    <dgm:cxn modelId="{96C042B4-E965-40BA-BAFB-B9BBE62AF134}" type="presOf" srcId="{09A63DDE-F4D7-41E4-B26B-EB939642F690}" destId="{59AB21CF-191E-4ADF-A756-479765AC029D}" srcOrd="0" destOrd="0" presId="urn:microsoft.com/office/officeart/2005/8/layout/hierarchy2"/>
    <dgm:cxn modelId="{71390071-0B21-4307-B4E0-73938383CC06}" type="presOf" srcId="{706211B2-06E7-4697-B692-A495F01A4EE1}" destId="{00CEDD02-2415-43DF-B2FD-3D0586C480E2}" srcOrd="0" destOrd="0" presId="urn:microsoft.com/office/officeart/2005/8/layout/hierarchy2"/>
    <dgm:cxn modelId="{3365D203-8A5F-47C9-B0AB-1704EBA88B90}" type="presOf" srcId="{8AE561E3-DA1D-47E2-B330-DCB7FF4E5114}" destId="{92091D56-2DFF-424B-8B6C-18799CBA1CF7}" srcOrd="0" destOrd="0" presId="urn:microsoft.com/office/officeart/2005/8/layout/hierarchy2"/>
    <dgm:cxn modelId="{2AB8EB51-7337-42D0-B2CA-43B562968834}" srcId="{E08AD646-B8A4-44C2-889E-B3713B211D20}" destId="{13DB001D-8B50-4B1B-80E8-4C7BA6ABBB43}" srcOrd="0" destOrd="0" parTransId="{6B5198EE-42D9-4253-A1F9-11F9ECE582DE}" sibTransId="{E7EE2524-42B3-422F-9892-BA902D509735}"/>
    <dgm:cxn modelId="{4B08AD00-961B-4276-82A0-A2B575C0D5B5}" type="presOf" srcId="{CCA080B1-CDC5-417B-A954-3730355240B7}" destId="{81B7167C-DB8D-446B-98AB-625920D58F9F}" srcOrd="0" destOrd="0" presId="urn:microsoft.com/office/officeart/2005/8/layout/hierarchy2"/>
    <dgm:cxn modelId="{AB65F4A5-1541-4C45-A43F-EAD6F9BC447A}" type="presOf" srcId="{EA38019A-4722-4E8B-BA51-99EDD172D2BC}" destId="{5E1A2486-58C9-40AA-8279-6CF23E772F7E}" srcOrd="1" destOrd="0" presId="urn:microsoft.com/office/officeart/2005/8/layout/hierarchy2"/>
    <dgm:cxn modelId="{7D013016-0049-48F8-A18D-D9223959A3DC}" type="presOf" srcId="{99C2CC22-24A6-457C-8F19-9912D2901558}" destId="{93AFB7CC-781B-444D-802D-135CC5F36DEF}" srcOrd="0" destOrd="0" presId="urn:microsoft.com/office/officeart/2005/8/layout/hierarchy2"/>
    <dgm:cxn modelId="{8D46183C-EADE-4CB9-8AC3-174D8A72A0D8}" type="presOf" srcId="{6B5198EE-42D9-4253-A1F9-11F9ECE582DE}" destId="{C71BED88-1D80-44D3-9B2D-674E7D54E302}" srcOrd="0" destOrd="0" presId="urn:microsoft.com/office/officeart/2005/8/layout/hierarchy2"/>
    <dgm:cxn modelId="{E434B9F6-BBF3-4E99-A1F2-DD2BCF837749}" type="presOf" srcId="{3CAB28D4-A204-4147-AF9C-630FC2ADD01A}" destId="{90A45BB4-EFB7-4776-B6F9-437640018C78}" srcOrd="1" destOrd="0" presId="urn:microsoft.com/office/officeart/2005/8/layout/hierarchy2"/>
    <dgm:cxn modelId="{19558587-2589-41E6-8AB9-08635667C6D9}" type="presOf" srcId="{71EC197F-5A97-438C-8E24-7565BC4CC782}" destId="{DCD31FAF-56AB-45E5-B5E7-FBC696069BB4}" srcOrd="0" destOrd="0" presId="urn:microsoft.com/office/officeart/2005/8/layout/hierarchy2"/>
    <dgm:cxn modelId="{10C02AD4-C26F-4A89-AF36-CEFB9E72DE3F}" srcId="{2FE3E697-34DE-4FAD-8BEE-C698FB3CB124}" destId="{A8BAA83C-FAD8-4468-B8B3-5E74DCD6975C}" srcOrd="0" destOrd="0" parTransId="{7BA5ACE3-54C9-4EBD-903A-624DDE839BAD}" sibTransId="{875C29BF-00A3-41D8-A3FB-BF12323660F3}"/>
    <dgm:cxn modelId="{7D525286-33A5-421B-B6BE-7CD934626A8C}" type="presOf" srcId="{22A498F6-0F78-4F65-B12C-0D684606572D}" destId="{C38BC50E-5781-4436-8B2C-541FD95E723B}" srcOrd="0" destOrd="0" presId="urn:microsoft.com/office/officeart/2005/8/layout/hierarchy2"/>
    <dgm:cxn modelId="{A822A36A-3972-4F83-AE54-D9BEA41DEE89}" type="presOf" srcId="{6B5198EE-42D9-4253-A1F9-11F9ECE582DE}" destId="{929B299A-053C-4B65-9F06-A454C5439698}" srcOrd="1" destOrd="0" presId="urn:microsoft.com/office/officeart/2005/8/layout/hierarchy2"/>
    <dgm:cxn modelId="{4A6BEAB9-102C-4AE5-99E2-353516305515}" type="presOf" srcId="{7DDC7BDB-BC47-4C9E-9724-1F6105567CE5}" destId="{99309DC6-1EAB-4860-8D53-E878E3C2BAEF}" srcOrd="0" destOrd="0" presId="urn:microsoft.com/office/officeart/2005/8/layout/hierarchy2"/>
    <dgm:cxn modelId="{C7FB68B4-A2E2-4284-A68E-88741A98E69E}" type="presOf" srcId="{BD381C8B-3934-4AA0-9F61-058E87F500F8}" destId="{D94B72FA-49D1-43A5-8464-20938EF3A578}" srcOrd="1" destOrd="0" presId="urn:microsoft.com/office/officeart/2005/8/layout/hierarchy2"/>
    <dgm:cxn modelId="{45B4B873-1AB5-4476-8677-45466CE25DE8}" type="presOf" srcId="{B6FA851E-D3D4-4D8C-A6A0-E6DE3F0446C4}" destId="{57560B98-3D5C-453B-A8D5-FF3CEAD856D6}" srcOrd="0" destOrd="0" presId="urn:microsoft.com/office/officeart/2005/8/layout/hierarchy2"/>
    <dgm:cxn modelId="{F5F9C23C-DA1D-43D8-89BA-FDE4320C468F}" type="presOf" srcId="{EA38019A-4722-4E8B-BA51-99EDD172D2BC}" destId="{9B2D4D42-4EBB-4F94-BF05-1AC1964ED01C}" srcOrd="0" destOrd="0" presId="urn:microsoft.com/office/officeart/2005/8/layout/hierarchy2"/>
    <dgm:cxn modelId="{DF463BA5-A00B-4BC6-A9D0-2169D23E1325}" type="presOf" srcId="{A60CB18A-194C-44AD-BE60-08CD6B30EE6A}" destId="{89F85CA3-B385-4321-9CF7-BBD9E976823C}" srcOrd="0" destOrd="0" presId="urn:microsoft.com/office/officeart/2005/8/layout/hierarchy2"/>
    <dgm:cxn modelId="{1630E227-F51F-49D7-A72D-4306A693BCE6}" type="presOf" srcId="{8130EE9A-CAA5-47BF-838C-B11F563DE43A}" destId="{6E12E645-46AE-4295-9882-20B1B1CF9CF6}" srcOrd="0" destOrd="0" presId="urn:microsoft.com/office/officeart/2005/8/layout/hierarchy2"/>
    <dgm:cxn modelId="{102FA0A8-50E4-461A-BF44-86E8595D1B36}" type="presOf" srcId="{615E02AC-7FD9-4B3A-B2DF-4ACFD659C3DD}" destId="{C5BFCC5A-AD20-4E57-9343-DFFDACDD656F}" srcOrd="0" destOrd="0" presId="urn:microsoft.com/office/officeart/2005/8/layout/hierarchy2"/>
    <dgm:cxn modelId="{279CBF54-06E0-4B8C-8801-3F2E06FA02BC}" type="presOf" srcId="{13DB001D-8B50-4B1B-80E8-4C7BA6ABBB43}" destId="{1D315F94-E527-470B-92FE-CD9289D4C2AD}" srcOrd="0" destOrd="0" presId="urn:microsoft.com/office/officeart/2005/8/layout/hierarchy2"/>
    <dgm:cxn modelId="{C9E361C3-1F9A-4D9F-9BE6-9FADF0A0CF1F}" srcId="{13DB001D-8B50-4B1B-80E8-4C7BA6ABBB43}" destId="{615E02AC-7FD9-4B3A-B2DF-4ACFD659C3DD}" srcOrd="0" destOrd="0" parTransId="{9AAC39C3-8353-473D-89A6-F487F657F9C4}" sibTransId="{7EA8F5DB-C8A2-45C4-8F97-BD71709C9FC9}"/>
    <dgm:cxn modelId="{93A2BCED-D6FC-428C-8F00-4D2375A446D8}" srcId="{A924AD40-3B01-4F80-9C4B-5A86676A96ED}" destId="{1B265552-277E-49F9-A483-68F5D7D7D643}" srcOrd="2" destOrd="0" parTransId="{EA38019A-4722-4E8B-BA51-99EDD172D2BC}" sibTransId="{312339E9-5BCE-41D7-B98A-32756A9106FA}"/>
    <dgm:cxn modelId="{22A13F97-67BF-4CC6-84A0-1E339138151B}" type="presOf" srcId="{71EC197F-5A97-438C-8E24-7565BC4CC782}" destId="{473F614C-8DBD-4B7F-9BA2-71A6B0270083}" srcOrd="1" destOrd="0" presId="urn:microsoft.com/office/officeart/2005/8/layout/hierarchy2"/>
    <dgm:cxn modelId="{C5AE5516-CFFD-4A52-B035-D0C61B3D37EB}" type="presOf" srcId="{627A04F6-DB11-43A8-937A-03D6AFFF8304}" destId="{0C6EA086-42CB-4137-A98E-6F02477EF0C9}" srcOrd="0" destOrd="0" presId="urn:microsoft.com/office/officeart/2005/8/layout/hierarchy2"/>
    <dgm:cxn modelId="{26DC09DB-AF41-41CE-B5A8-3F7E4A405DBB}" srcId="{8AE561E3-DA1D-47E2-B330-DCB7FF4E5114}" destId="{99C2CC22-24A6-457C-8F19-9912D2901558}" srcOrd="1" destOrd="0" parTransId="{9F268175-05CC-47BA-9660-53D3C442855F}" sibTransId="{896826E7-820E-4503-9DBB-B022E8C3F451}"/>
    <dgm:cxn modelId="{AD7887F4-2026-4C3C-8104-011419F08EB0}" type="presOf" srcId="{D296AB26-BAC2-4EF4-A74F-EC2EE1C9473E}" destId="{5401F92A-DC0D-4473-9E60-C8E97152DE23}" srcOrd="1" destOrd="0" presId="urn:microsoft.com/office/officeart/2005/8/layout/hierarchy2"/>
    <dgm:cxn modelId="{812DCF5B-8789-47BB-A674-B3C99BF2F752}" type="presOf" srcId="{A2336651-64AA-40FE-A88B-FE0A2E230BD2}" destId="{CB845368-D535-4DE9-AB87-BFB58B303608}" srcOrd="0" destOrd="0" presId="urn:microsoft.com/office/officeart/2005/8/layout/hierarchy2"/>
    <dgm:cxn modelId="{36183531-44AD-4DF3-85AE-8E6BA070A4D3}" srcId="{4C88B563-8ED3-4976-B6C4-FD3CD27EDB89}" destId="{A2336651-64AA-40FE-A88B-FE0A2E230BD2}" srcOrd="0" destOrd="0" parTransId="{85E3B4D3-0BF7-4F6D-A77F-8F7398926830}" sibTransId="{DD673ACA-4950-474F-88A5-CB15C516033A}"/>
    <dgm:cxn modelId="{E44A1ECF-98B5-4672-8765-06802850EED1}" type="presOf" srcId="{B6FA851E-D3D4-4D8C-A6A0-E6DE3F0446C4}" destId="{928CC423-6C06-4AB3-9CC2-EED22BA7F496}" srcOrd="1" destOrd="0" presId="urn:microsoft.com/office/officeart/2005/8/layout/hierarchy2"/>
    <dgm:cxn modelId="{84898755-1169-4691-B87A-88D7A8E6D804}" srcId="{2FE3E697-34DE-4FAD-8BEE-C698FB3CB124}" destId="{160C5630-B94C-435C-A6F4-83ECB1F5CE11}" srcOrd="2" destOrd="0" parTransId="{B59779B8-556B-4629-97CD-41041E75B53F}" sibTransId="{1AF6BAA3-9643-4588-8052-ED01FD6E4CBF}"/>
    <dgm:cxn modelId="{0D3939AB-39F8-455E-8791-F32CC28A1DFF}" type="presOf" srcId="{3CAB28D4-A204-4147-AF9C-630FC2ADD01A}" destId="{9E75809C-4151-48A9-A8B3-5D5A19D7E0F8}" srcOrd="0" destOrd="0" presId="urn:microsoft.com/office/officeart/2005/8/layout/hierarchy2"/>
    <dgm:cxn modelId="{E718FF59-8732-429B-AED6-770A29EFCE03}" type="presOf" srcId="{FE6A3DA8-307D-443B-8C64-0D98E8AA6647}" destId="{2B1541A7-D918-4A8B-B649-78923B562456}" srcOrd="1" destOrd="0" presId="urn:microsoft.com/office/officeart/2005/8/layout/hierarchy2"/>
    <dgm:cxn modelId="{5F63613B-BB3F-41A3-8508-6692F5D218F3}" type="presOf" srcId="{1B265552-277E-49F9-A483-68F5D7D7D643}" destId="{FD1D4F3F-8EE5-425C-91FF-00306A367932}" srcOrd="0" destOrd="0" presId="urn:microsoft.com/office/officeart/2005/8/layout/hierarchy2"/>
    <dgm:cxn modelId="{91CA8708-649C-4D31-AFC6-942118DC2ECB}" type="presOf" srcId="{EFD86C66-E79F-46ED-A55E-A4AE5623D4E0}" destId="{C589E47E-1FFB-4FF6-BD7B-2FEB5A8FE71F}" srcOrd="0" destOrd="0" presId="urn:microsoft.com/office/officeart/2005/8/layout/hierarchy2"/>
    <dgm:cxn modelId="{0B3C21E1-11C0-484F-85B6-BD320258C27B}" type="presOf" srcId="{09A63DDE-F4D7-41E4-B26B-EB939642F690}" destId="{1EDCAA8E-9F08-4867-9543-37E243FFD011}" srcOrd="1" destOrd="0" presId="urn:microsoft.com/office/officeart/2005/8/layout/hierarchy2"/>
    <dgm:cxn modelId="{69AB0150-98C1-4BF8-AE20-A8CA7FDFAD42}" type="presOf" srcId="{547C92B2-85F4-4B81-894E-3867AB05E3AC}" destId="{766C3DEB-76A7-49CA-9C11-E62652B908C0}" srcOrd="1" destOrd="0" presId="urn:microsoft.com/office/officeart/2005/8/layout/hierarchy2"/>
    <dgm:cxn modelId="{071269EF-8F9F-4A88-A571-4ECACA7949AB}" type="presOf" srcId="{E08AD646-B8A4-44C2-889E-B3713B211D20}" destId="{F00E3C14-4C9A-4609-AB36-753FCF0AF69B}" srcOrd="0" destOrd="0" presId="urn:microsoft.com/office/officeart/2005/8/layout/hierarchy2"/>
    <dgm:cxn modelId="{DE6E391D-0E58-4FD2-B34B-96757FB1BA61}" srcId="{1B265552-277E-49F9-A483-68F5D7D7D643}" destId="{4C88B563-8ED3-4976-B6C4-FD3CD27EDB89}" srcOrd="0" destOrd="0" parTransId="{627A04F6-DB11-43A8-937A-03D6AFFF8304}" sibTransId="{ABA6527B-88DB-4144-A271-E42ADEC57BB5}"/>
    <dgm:cxn modelId="{635EB3DB-56BB-4D42-9590-09C69FBB20F1}" type="presOf" srcId="{85E3B4D3-0BF7-4F6D-A77F-8F7398926830}" destId="{ACBE23F0-2DCA-46A9-B902-0E210C9945B0}" srcOrd="1" destOrd="0" presId="urn:microsoft.com/office/officeart/2005/8/layout/hierarchy2"/>
    <dgm:cxn modelId="{093474FD-02D6-43D3-939C-F218134BCB1A}" type="presOf" srcId="{A8BAA83C-FAD8-4468-B8B3-5E74DCD6975C}" destId="{93005B1E-16F1-46F7-9E2C-7787DD9C4E9E}" srcOrd="0" destOrd="0" presId="urn:microsoft.com/office/officeart/2005/8/layout/hierarchy2"/>
    <dgm:cxn modelId="{DE12BEB1-135F-4EED-85A9-383F46B0682D}" type="presOf" srcId="{A924AD40-3B01-4F80-9C4B-5A86676A96ED}" destId="{EE4FFD2D-1B5A-4EDE-8B89-C53B4BF02440}" srcOrd="0" destOrd="0" presId="urn:microsoft.com/office/officeart/2005/8/layout/hierarchy2"/>
    <dgm:cxn modelId="{F71CDBBF-DB19-404A-922B-BEB877709DAD}" type="presOf" srcId="{A60AEAAC-8181-4E55-A0DA-0755BAF8BB00}" destId="{15894CFC-533A-482C-8EFA-6D879E2BDF4D}" srcOrd="0" destOrd="0" presId="urn:microsoft.com/office/officeart/2005/8/layout/hierarchy2"/>
    <dgm:cxn modelId="{449622AA-9245-4084-B5D7-52ACDFCA153E}" type="presOf" srcId="{A60AEAAC-8181-4E55-A0DA-0755BAF8BB00}" destId="{46991DE2-CC09-4E84-B490-22A6663B270B}" srcOrd="1" destOrd="0" presId="urn:microsoft.com/office/officeart/2005/8/layout/hierarchy2"/>
    <dgm:cxn modelId="{FCF3AC20-53FD-4135-B297-A7AF14047DD0}" type="presOf" srcId="{2FE3E697-34DE-4FAD-8BEE-C698FB3CB124}" destId="{0F38EA07-8C82-4967-9879-DAD9AEB66073}" srcOrd="0" destOrd="0" presId="urn:microsoft.com/office/officeart/2005/8/layout/hierarchy2"/>
    <dgm:cxn modelId="{259F949B-4291-4D85-AE19-DF3A260DF8B3}" srcId="{A2336651-64AA-40FE-A88B-FE0A2E230BD2}" destId="{66083368-F4DA-4446-8FAF-3AB12A3A98A3}" srcOrd="0" destOrd="0" parTransId="{CCA080B1-CDC5-417B-A954-3730355240B7}" sibTransId="{01FBADF7-D5F1-4CB4-AC49-E8FFDA5AED05}"/>
    <dgm:cxn modelId="{AA394373-8C10-4A35-AEC1-BBEEBFDFD894}" type="presOf" srcId="{9AAC39C3-8353-473D-89A6-F487F657F9C4}" destId="{383D0CAA-4B19-46E8-8351-4D9DA1537FC0}" srcOrd="0" destOrd="0" presId="urn:microsoft.com/office/officeart/2005/8/layout/hierarchy2"/>
    <dgm:cxn modelId="{7FC43FC3-D0ED-4F10-84B7-EB8F0C5C9C39}" type="presOf" srcId="{BD381C8B-3934-4AA0-9F61-058E87F500F8}" destId="{7C496027-7549-4DA0-8BC8-8E5098FF896B}" srcOrd="0" destOrd="0" presId="urn:microsoft.com/office/officeart/2005/8/layout/hierarchy2"/>
    <dgm:cxn modelId="{9456A4C9-C80B-4DF2-89AF-E80F36767F10}" srcId="{632CCA4F-9A1E-4018-B478-977C8476A65F}" destId="{A924AD40-3B01-4F80-9C4B-5A86676A96ED}" srcOrd="0" destOrd="0" parTransId="{3CAB28D4-A204-4147-AF9C-630FC2ADD01A}" sibTransId="{12B9F9CB-80DF-411A-AE12-14986C2EFFE7}"/>
    <dgm:cxn modelId="{FB713AE8-4E15-4786-AADD-0B01451CD07E}" type="presOf" srcId="{9F268175-05CC-47BA-9660-53D3C442855F}" destId="{1B4FC020-DA2F-4230-858C-619CE212CF3B}" srcOrd="0" destOrd="0" presId="urn:microsoft.com/office/officeart/2005/8/layout/hierarchy2"/>
    <dgm:cxn modelId="{FEE0C25B-B2F2-4C24-B185-C635ED2F15CE}" type="presOf" srcId="{85E3B4D3-0BF7-4F6D-A77F-8F7398926830}" destId="{91F6EBE5-3E2E-4B73-AACF-E804F40AA3F9}" srcOrd="0" destOrd="0" presId="urn:microsoft.com/office/officeart/2005/8/layout/hierarchy2"/>
    <dgm:cxn modelId="{996F7348-572A-4C8C-A455-2DA344976986}" type="presOf" srcId="{4C88B563-8ED3-4976-B6C4-FD3CD27EDB89}" destId="{1A65BEDB-4004-408B-9090-D59EEE795414}" srcOrd="0" destOrd="0" presId="urn:microsoft.com/office/officeart/2005/8/layout/hierarchy2"/>
    <dgm:cxn modelId="{8D01EB80-8D81-4143-82B8-15AE0D288CAF}" type="presOf" srcId="{632CCA4F-9A1E-4018-B478-977C8476A65F}" destId="{76E83C54-E9B6-4F59-955B-307785D0C7A1}" srcOrd="0" destOrd="0" presId="urn:microsoft.com/office/officeart/2005/8/layout/hierarchy2"/>
    <dgm:cxn modelId="{000D8AC0-1602-4CEA-8E30-5D1B24878801}" type="presOf" srcId="{9F268175-05CC-47BA-9660-53D3C442855F}" destId="{4078C9D4-E20F-41C7-B663-1EC6A71AFF38}" srcOrd="1" destOrd="0" presId="urn:microsoft.com/office/officeart/2005/8/layout/hierarchy2"/>
    <dgm:cxn modelId="{11C905C6-1E4E-416B-B06C-D99F16BE66F3}" type="presOf" srcId="{9AAC39C3-8353-473D-89A6-F487F657F9C4}" destId="{F6DD1493-3409-4414-8854-598AA94F69D8}" srcOrd="1" destOrd="0" presId="urn:microsoft.com/office/officeart/2005/8/layout/hierarchy2"/>
    <dgm:cxn modelId="{0C53CC68-486F-475D-B8E8-56ED434025F3}" srcId="{A2336651-64AA-40FE-A88B-FE0A2E230BD2}" destId="{EFD86C66-E79F-46ED-A55E-A4AE5623D4E0}" srcOrd="1" destOrd="0" parTransId="{71EC197F-5A97-438C-8E24-7565BC4CC782}" sibTransId="{D0793056-D12E-4761-A074-B2757362041E}"/>
    <dgm:cxn modelId="{FA694920-DCE0-4F04-B285-CE50219F6A43}" type="presOf" srcId="{627A04F6-DB11-43A8-937A-03D6AFFF8304}" destId="{207AF0A2-C57A-4595-9E08-AEE27EB60602}" srcOrd="1" destOrd="0" presId="urn:microsoft.com/office/officeart/2005/8/layout/hierarchy2"/>
    <dgm:cxn modelId="{9C219D91-3A02-4AA8-B36C-65B7FF172B25}" srcId="{7DDC7BDB-BC47-4C9E-9724-1F6105567CE5}" destId="{E08AD646-B8A4-44C2-889E-B3713B211D20}" srcOrd="0" destOrd="0" parTransId="{B6FA851E-D3D4-4D8C-A6A0-E6DE3F0446C4}" sibTransId="{8C2641FD-21E7-4773-B28D-267AC11F1A3A}"/>
    <dgm:cxn modelId="{7DACCF34-8005-4219-A774-6B307E5B43A8}" srcId="{8AE561E3-DA1D-47E2-B330-DCB7FF4E5114}" destId="{22A498F6-0F78-4F65-B12C-0D684606572D}" srcOrd="0" destOrd="0" parTransId="{A60AEAAC-8181-4E55-A0DA-0755BAF8BB00}" sibTransId="{C3FB95BD-CDC2-421A-80AB-1EF83246B249}"/>
    <dgm:cxn modelId="{DAD8B0AD-2E5A-4735-BCA2-426262C4AD30}" srcId="{A60CB18A-194C-44AD-BE60-08CD6B30EE6A}" destId="{8AE561E3-DA1D-47E2-B330-DCB7FF4E5114}" srcOrd="0" destOrd="0" parTransId="{FE6A3DA8-307D-443B-8C64-0D98E8AA6647}" sibTransId="{61A5345C-6A40-44A5-AB7D-C359C7F56948}"/>
    <dgm:cxn modelId="{E1B24899-7CA9-494F-AE49-CA47952E7DA3}" srcId="{A924AD40-3B01-4F80-9C4B-5A86676A96ED}" destId="{7DDC7BDB-BC47-4C9E-9724-1F6105567CE5}" srcOrd="0" destOrd="0" parTransId="{547C92B2-85F4-4B81-894E-3867AB05E3AC}" sibTransId="{75578875-BAC2-44FB-82F7-B87EA762C4EA}"/>
    <dgm:cxn modelId="{9BCC00E9-6ACA-4684-B7A8-F2ADDDCC5212}" srcId="{2FE3E697-34DE-4FAD-8BEE-C698FB3CB124}" destId="{632CCA4F-9A1E-4018-B478-977C8476A65F}" srcOrd="1" destOrd="0" parTransId="{EEDFA353-CCE3-435A-A86B-16C8FC04C835}" sibTransId="{331656F7-36EE-4840-B322-DCDB72FD58A1}"/>
    <dgm:cxn modelId="{C4D825A2-F15D-4CCF-B607-9A78779128A1}" type="presOf" srcId="{160C5630-B94C-435C-A6F4-83ECB1F5CE11}" destId="{16B4DC3F-F5B9-4F97-8C04-9E5590348CA5}" srcOrd="0" destOrd="0" presId="urn:microsoft.com/office/officeart/2005/8/layout/hierarchy2"/>
    <dgm:cxn modelId="{78AC1C76-115B-425B-9A33-4D57912510B5}" type="presOf" srcId="{D296AB26-BAC2-4EF4-A74F-EC2EE1C9473E}" destId="{389267E1-9B6B-482D-9797-96031D25C2EE}" srcOrd="0" destOrd="0" presId="urn:microsoft.com/office/officeart/2005/8/layout/hierarchy2"/>
    <dgm:cxn modelId="{227B2BA4-B3A2-441C-8AAA-40C3D88A1C8E}" type="presOf" srcId="{CCA080B1-CDC5-417B-A954-3730355240B7}" destId="{1E4519A2-D600-40C9-959F-DD46B857E969}" srcOrd="1" destOrd="0" presId="urn:microsoft.com/office/officeart/2005/8/layout/hierarchy2"/>
    <dgm:cxn modelId="{20278419-D6CD-4950-B4A8-E40D1696A3F7}" type="presOf" srcId="{547C92B2-85F4-4B81-894E-3867AB05E3AC}" destId="{C6C1C443-6EAE-4BEA-A071-1DC3FFF05E65}" srcOrd="0" destOrd="0" presId="urn:microsoft.com/office/officeart/2005/8/layout/hierarchy2"/>
    <dgm:cxn modelId="{C4BFDAF7-57A6-4E89-86FF-0A4B610BF830}" type="presOf" srcId="{66083368-F4DA-4446-8FAF-3AB12A3A98A3}" destId="{A24D1C77-B407-46F5-9C6A-D733A25F39A1}" srcOrd="0" destOrd="0" presId="urn:microsoft.com/office/officeart/2005/8/layout/hierarchy2"/>
    <dgm:cxn modelId="{E41826C0-2DAD-4A07-A71A-D0B0F9039654}" type="presParOf" srcId="{0F38EA07-8C82-4967-9879-DAD9AEB66073}" destId="{3725819F-0507-468E-8048-D3C548754FC7}" srcOrd="0" destOrd="0" presId="urn:microsoft.com/office/officeart/2005/8/layout/hierarchy2"/>
    <dgm:cxn modelId="{1CE2D0C2-EC68-4789-A804-A3F7254E4FC6}" type="presParOf" srcId="{3725819F-0507-468E-8048-D3C548754FC7}" destId="{93005B1E-16F1-46F7-9E2C-7787DD9C4E9E}" srcOrd="0" destOrd="0" presId="urn:microsoft.com/office/officeart/2005/8/layout/hierarchy2"/>
    <dgm:cxn modelId="{094BDF24-977D-4FEF-87A9-56BE9CA07C18}" type="presParOf" srcId="{3725819F-0507-468E-8048-D3C548754FC7}" destId="{FF5E8051-07C8-43A5-8129-AB9B52097C50}" srcOrd="1" destOrd="0" presId="urn:microsoft.com/office/officeart/2005/8/layout/hierarchy2"/>
    <dgm:cxn modelId="{39CDB42F-1DE2-4B70-A2F4-1D9B92986ADF}" type="presParOf" srcId="{0F38EA07-8C82-4967-9879-DAD9AEB66073}" destId="{1561AFB0-FF44-452B-B429-9F329BE7AA81}" srcOrd="1" destOrd="0" presId="urn:microsoft.com/office/officeart/2005/8/layout/hierarchy2"/>
    <dgm:cxn modelId="{9523179D-D698-409F-873B-D4E8536A983E}" type="presParOf" srcId="{1561AFB0-FF44-452B-B429-9F329BE7AA81}" destId="{76E83C54-E9B6-4F59-955B-307785D0C7A1}" srcOrd="0" destOrd="0" presId="urn:microsoft.com/office/officeart/2005/8/layout/hierarchy2"/>
    <dgm:cxn modelId="{75C49AE7-4D5E-4477-87F5-B92BDBF319CA}" type="presParOf" srcId="{1561AFB0-FF44-452B-B429-9F329BE7AA81}" destId="{BD769ED6-B7A2-496E-BFF8-6192B28AC3E4}" srcOrd="1" destOrd="0" presId="urn:microsoft.com/office/officeart/2005/8/layout/hierarchy2"/>
    <dgm:cxn modelId="{6315E502-DA2E-41F2-8B12-F394E9DE91D5}" type="presParOf" srcId="{BD769ED6-B7A2-496E-BFF8-6192B28AC3E4}" destId="{9E75809C-4151-48A9-A8B3-5D5A19D7E0F8}" srcOrd="0" destOrd="0" presId="urn:microsoft.com/office/officeart/2005/8/layout/hierarchy2"/>
    <dgm:cxn modelId="{0B5B6E8B-43A3-4E86-BBA1-C013FFC30183}" type="presParOf" srcId="{9E75809C-4151-48A9-A8B3-5D5A19D7E0F8}" destId="{90A45BB4-EFB7-4776-B6F9-437640018C78}" srcOrd="0" destOrd="0" presId="urn:microsoft.com/office/officeart/2005/8/layout/hierarchy2"/>
    <dgm:cxn modelId="{7E399A16-1358-4ABD-9D5F-080A811AC6C7}" type="presParOf" srcId="{BD769ED6-B7A2-496E-BFF8-6192B28AC3E4}" destId="{8EBF9A51-E735-424A-88BF-AE689E056368}" srcOrd="1" destOrd="0" presId="urn:microsoft.com/office/officeart/2005/8/layout/hierarchy2"/>
    <dgm:cxn modelId="{B725F2C8-2CA7-4FF8-9FDC-F41EA124DFDD}" type="presParOf" srcId="{8EBF9A51-E735-424A-88BF-AE689E056368}" destId="{EE4FFD2D-1B5A-4EDE-8B89-C53B4BF02440}" srcOrd="0" destOrd="0" presId="urn:microsoft.com/office/officeart/2005/8/layout/hierarchy2"/>
    <dgm:cxn modelId="{AA88BBC4-78A6-4F5B-95BD-604502D148B8}" type="presParOf" srcId="{8EBF9A51-E735-424A-88BF-AE689E056368}" destId="{5D68690C-D146-45E7-B4E2-06BA756827D0}" srcOrd="1" destOrd="0" presId="urn:microsoft.com/office/officeart/2005/8/layout/hierarchy2"/>
    <dgm:cxn modelId="{45756893-D684-4F81-8023-A1AABDBBA6C6}" type="presParOf" srcId="{5D68690C-D146-45E7-B4E2-06BA756827D0}" destId="{C6C1C443-6EAE-4BEA-A071-1DC3FFF05E65}" srcOrd="0" destOrd="0" presId="urn:microsoft.com/office/officeart/2005/8/layout/hierarchy2"/>
    <dgm:cxn modelId="{D7E6A720-C581-43AB-8F29-BC51FC54821D}" type="presParOf" srcId="{C6C1C443-6EAE-4BEA-A071-1DC3FFF05E65}" destId="{766C3DEB-76A7-49CA-9C11-E62652B908C0}" srcOrd="0" destOrd="0" presId="urn:microsoft.com/office/officeart/2005/8/layout/hierarchy2"/>
    <dgm:cxn modelId="{674B9EAE-01A7-44BA-AAA8-C05EDFAE8C7D}" type="presParOf" srcId="{5D68690C-D146-45E7-B4E2-06BA756827D0}" destId="{4EC36F20-FBD6-47AC-ACA5-738E6788DDCB}" srcOrd="1" destOrd="0" presId="urn:microsoft.com/office/officeart/2005/8/layout/hierarchy2"/>
    <dgm:cxn modelId="{DEA93C07-39D7-4C6B-8FDE-E9C23C75CAAA}" type="presParOf" srcId="{4EC36F20-FBD6-47AC-ACA5-738E6788DDCB}" destId="{99309DC6-1EAB-4860-8D53-E878E3C2BAEF}" srcOrd="0" destOrd="0" presId="urn:microsoft.com/office/officeart/2005/8/layout/hierarchy2"/>
    <dgm:cxn modelId="{540D9CA3-9B16-44AB-9FE2-4335283C7D1C}" type="presParOf" srcId="{4EC36F20-FBD6-47AC-ACA5-738E6788DDCB}" destId="{1CE4D4C2-E087-41F9-983B-9D369AC985EC}" srcOrd="1" destOrd="0" presId="urn:microsoft.com/office/officeart/2005/8/layout/hierarchy2"/>
    <dgm:cxn modelId="{AD715A22-634C-438E-A524-367E58C289D7}" type="presParOf" srcId="{1CE4D4C2-E087-41F9-983B-9D369AC985EC}" destId="{57560B98-3D5C-453B-A8D5-FF3CEAD856D6}" srcOrd="0" destOrd="0" presId="urn:microsoft.com/office/officeart/2005/8/layout/hierarchy2"/>
    <dgm:cxn modelId="{B286669E-1A19-47B6-AFA4-D95618D9B2F4}" type="presParOf" srcId="{57560B98-3D5C-453B-A8D5-FF3CEAD856D6}" destId="{928CC423-6C06-4AB3-9CC2-EED22BA7F496}" srcOrd="0" destOrd="0" presId="urn:microsoft.com/office/officeart/2005/8/layout/hierarchy2"/>
    <dgm:cxn modelId="{2DE76D56-CB55-4E36-A79D-5C36659CD16D}" type="presParOf" srcId="{1CE4D4C2-E087-41F9-983B-9D369AC985EC}" destId="{0E5D4B9A-6F64-4BDC-A329-830439FF65DA}" srcOrd="1" destOrd="0" presId="urn:microsoft.com/office/officeart/2005/8/layout/hierarchy2"/>
    <dgm:cxn modelId="{C605421B-EFFF-4CCF-B214-540939514CF3}" type="presParOf" srcId="{0E5D4B9A-6F64-4BDC-A329-830439FF65DA}" destId="{F00E3C14-4C9A-4609-AB36-753FCF0AF69B}" srcOrd="0" destOrd="0" presId="urn:microsoft.com/office/officeart/2005/8/layout/hierarchy2"/>
    <dgm:cxn modelId="{2D679657-26EC-4353-9B2A-F8E2DFCB2A22}" type="presParOf" srcId="{0E5D4B9A-6F64-4BDC-A329-830439FF65DA}" destId="{2A85ABCE-C973-4984-8539-8CFE7B52F4F8}" srcOrd="1" destOrd="0" presId="urn:microsoft.com/office/officeart/2005/8/layout/hierarchy2"/>
    <dgm:cxn modelId="{2C3D40CC-64E3-4505-8297-17FA1BC1DB6D}" type="presParOf" srcId="{2A85ABCE-C973-4984-8539-8CFE7B52F4F8}" destId="{C71BED88-1D80-44D3-9B2D-674E7D54E302}" srcOrd="0" destOrd="0" presId="urn:microsoft.com/office/officeart/2005/8/layout/hierarchy2"/>
    <dgm:cxn modelId="{7E171C0A-2F17-4A33-AAE8-FFD01F95D875}" type="presParOf" srcId="{C71BED88-1D80-44D3-9B2D-674E7D54E302}" destId="{929B299A-053C-4B65-9F06-A454C5439698}" srcOrd="0" destOrd="0" presId="urn:microsoft.com/office/officeart/2005/8/layout/hierarchy2"/>
    <dgm:cxn modelId="{7159D925-DB6B-4C43-AA0A-3BF4F43540AE}" type="presParOf" srcId="{2A85ABCE-C973-4984-8539-8CFE7B52F4F8}" destId="{941EECFA-F8A6-4476-8602-8D3D9D4B8FC5}" srcOrd="1" destOrd="0" presId="urn:microsoft.com/office/officeart/2005/8/layout/hierarchy2"/>
    <dgm:cxn modelId="{7B3CA312-4231-4CD0-B6E7-3E14F619A224}" type="presParOf" srcId="{941EECFA-F8A6-4476-8602-8D3D9D4B8FC5}" destId="{1D315F94-E527-470B-92FE-CD9289D4C2AD}" srcOrd="0" destOrd="0" presId="urn:microsoft.com/office/officeart/2005/8/layout/hierarchy2"/>
    <dgm:cxn modelId="{9166D572-6B2A-47B9-84D5-0AEA173B64A5}" type="presParOf" srcId="{941EECFA-F8A6-4476-8602-8D3D9D4B8FC5}" destId="{98CADC35-2531-454F-9EC0-039EB56D8FC8}" srcOrd="1" destOrd="0" presId="urn:microsoft.com/office/officeart/2005/8/layout/hierarchy2"/>
    <dgm:cxn modelId="{C8A03CAE-471C-45BC-BF8E-1FED5801999C}" type="presParOf" srcId="{98CADC35-2531-454F-9EC0-039EB56D8FC8}" destId="{383D0CAA-4B19-46E8-8351-4D9DA1537FC0}" srcOrd="0" destOrd="0" presId="urn:microsoft.com/office/officeart/2005/8/layout/hierarchy2"/>
    <dgm:cxn modelId="{392F778F-DE8A-4D88-94BD-F8A4B77EC6C6}" type="presParOf" srcId="{383D0CAA-4B19-46E8-8351-4D9DA1537FC0}" destId="{F6DD1493-3409-4414-8854-598AA94F69D8}" srcOrd="0" destOrd="0" presId="urn:microsoft.com/office/officeart/2005/8/layout/hierarchy2"/>
    <dgm:cxn modelId="{D68C92BC-55D9-4B9C-8A34-9308EE4B45F0}" type="presParOf" srcId="{98CADC35-2531-454F-9EC0-039EB56D8FC8}" destId="{15A33490-8D01-4E58-9240-5E19B70E1392}" srcOrd="1" destOrd="0" presId="urn:microsoft.com/office/officeart/2005/8/layout/hierarchy2"/>
    <dgm:cxn modelId="{AF136EAD-6C0C-49AC-AC68-928FD3B95BB2}" type="presParOf" srcId="{15A33490-8D01-4E58-9240-5E19B70E1392}" destId="{C5BFCC5A-AD20-4E57-9343-DFFDACDD656F}" srcOrd="0" destOrd="0" presId="urn:microsoft.com/office/officeart/2005/8/layout/hierarchy2"/>
    <dgm:cxn modelId="{71889EA6-681E-40B7-B91F-FF195A1C2019}" type="presParOf" srcId="{15A33490-8D01-4E58-9240-5E19B70E1392}" destId="{42830AEA-657E-453C-A2BB-5A82D31E7C67}" srcOrd="1" destOrd="0" presId="urn:microsoft.com/office/officeart/2005/8/layout/hierarchy2"/>
    <dgm:cxn modelId="{E844E4A2-15A5-4546-BC15-3809F688B81C}" type="presParOf" srcId="{98CADC35-2531-454F-9EC0-039EB56D8FC8}" destId="{7C496027-7549-4DA0-8BC8-8E5098FF896B}" srcOrd="2" destOrd="0" presId="urn:microsoft.com/office/officeart/2005/8/layout/hierarchy2"/>
    <dgm:cxn modelId="{DF0F6419-AD21-4E5C-84C5-A542CC9D37B8}" type="presParOf" srcId="{7C496027-7549-4DA0-8BC8-8E5098FF896B}" destId="{D94B72FA-49D1-43A5-8464-20938EF3A578}" srcOrd="0" destOrd="0" presId="urn:microsoft.com/office/officeart/2005/8/layout/hierarchy2"/>
    <dgm:cxn modelId="{730210A6-D195-4C87-A40B-231C1861691C}" type="presParOf" srcId="{98CADC35-2531-454F-9EC0-039EB56D8FC8}" destId="{8633FCD5-BD1C-4C93-8FA2-A1C8E136C7A1}" srcOrd="3" destOrd="0" presId="urn:microsoft.com/office/officeart/2005/8/layout/hierarchy2"/>
    <dgm:cxn modelId="{494000E1-1C8E-4F07-B55B-B6D0A04253D3}" type="presParOf" srcId="{8633FCD5-BD1C-4C93-8FA2-A1C8E136C7A1}" destId="{6E12E645-46AE-4295-9882-20B1B1CF9CF6}" srcOrd="0" destOrd="0" presId="urn:microsoft.com/office/officeart/2005/8/layout/hierarchy2"/>
    <dgm:cxn modelId="{D5BB7CC6-4ACE-47D4-972B-353EC17A0B32}" type="presParOf" srcId="{8633FCD5-BD1C-4C93-8FA2-A1C8E136C7A1}" destId="{C2B24546-8F7D-45C7-B3C9-1F52323EDF86}" srcOrd="1" destOrd="0" presId="urn:microsoft.com/office/officeart/2005/8/layout/hierarchy2"/>
    <dgm:cxn modelId="{F770B7C9-5267-47F1-B204-70A5D61D12A3}" type="presParOf" srcId="{5D68690C-D146-45E7-B4E2-06BA756827D0}" destId="{59AB21CF-191E-4ADF-A756-479765AC029D}" srcOrd="2" destOrd="0" presId="urn:microsoft.com/office/officeart/2005/8/layout/hierarchy2"/>
    <dgm:cxn modelId="{CE8ADE12-BE2C-477B-91DD-9E637DA8FF16}" type="presParOf" srcId="{59AB21CF-191E-4ADF-A756-479765AC029D}" destId="{1EDCAA8E-9F08-4867-9543-37E243FFD011}" srcOrd="0" destOrd="0" presId="urn:microsoft.com/office/officeart/2005/8/layout/hierarchy2"/>
    <dgm:cxn modelId="{6ED3418E-4E95-453F-A44B-EBED5A30CD57}" type="presParOf" srcId="{5D68690C-D146-45E7-B4E2-06BA756827D0}" destId="{BF274024-EA51-467C-97FE-EDD92DD620A4}" srcOrd="3" destOrd="0" presId="urn:microsoft.com/office/officeart/2005/8/layout/hierarchy2"/>
    <dgm:cxn modelId="{C8A71483-E745-4067-8737-AA9432B16672}" type="presParOf" srcId="{BF274024-EA51-467C-97FE-EDD92DD620A4}" destId="{00CEDD02-2415-43DF-B2FD-3D0586C480E2}" srcOrd="0" destOrd="0" presId="urn:microsoft.com/office/officeart/2005/8/layout/hierarchy2"/>
    <dgm:cxn modelId="{2D6A2F62-CCB9-4414-A364-6FD92AEFED70}" type="presParOf" srcId="{BF274024-EA51-467C-97FE-EDD92DD620A4}" destId="{41673B6B-8E0F-4A9D-9F23-8BB30628E640}" srcOrd="1" destOrd="0" presId="urn:microsoft.com/office/officeart/2005/8/layout/hierarchy2"/>
    <dgm:cxn modelId="{63E64824-DDB8-4BA8-8844-401BAF1F5902}" type="presParOf" srcId="{41673B6B-8E0F-4A9D-9F23-8BB30628E640}" destId="{389267E1-9B6B-482D-9797-96031D25C2EE}" srcOrd="0" destOrd="0" presId="urn:microsoft.com/office/officeart/2005/8/layout/hierarchy2"/>
    <dgm:cxn modelId="{DE772D44-6257-4420-A518-07F13063A484}" type="presParOf" srcId="{389267E1-9B6B-482D-9797-96031D25C2EE}" destId="{5401F92A-DC0D-4473-9E60-C8E97152DE23}" srcOrd="0" destOrd="0" presId="urn:microsoft.com/office/officeart/2005/8/layout/hierarchy2"/>
    <dgm:cxn modelId="{B1B2D614-869B-4D9E-A405-9AB5091FE57B}" type="presParOf" srcId="{41673B6B-8E0F-4A9D-9F23-8BB30628E640}" destId="{7529B869-20C9-4FEA-9D94-7AA78E134303}" srcOrd="1" destOrd="0" presId="urn:microsoft.com/office/officeart/2005/8/layout/hierarchy2"/>
    <dgm:cxn modelId="{0ADB0A4F-0956-4ABD-8FEA-AC26025D24CB}" type="presParOf" srcId="{7529B869-20C9-4FEA-9D94-7AA78E134303}" destId="{89F85CA3-B385-4321-9CF7-BBD9E976823C}" srcOrd="0" destOrd="0" presId="urn:microsoft.com/office/officeart/2005/8/layout/hierarchy2"/>
    <dgm:cxn modelId="{0CD071C2-ABCA-45DA-A455-936D48FB9561}" type="presParOf" srcId="{7529B869-20C9-4FEA-9D94-7AA78E134303}" destId="{D0C3DA6C-EB27-4409-B393-26AAC83C6453}" srcOrd="1" destOrd="0" presId="urn:microsoft.com/office/officeart/2005/8/layout/hierarchy2"/>
    <dgm:cxn modelId="{CE25314C-7FDE-4B85-86A5-3326A01FA0D6}" type="presParOf" srcId="{D0C3DA6C-EB27-4409-B393-26AAC83C6453}" destId="{9E5C9AF9-0A79-4E7E-A2FC-C47729D5F0E3}" srcOrd="0" destOrd="0" presId="urn:microsoft.com/office/officeart/2005/8/layout/hierarchy2"/>
    <dgm:cxn modelId="{5DBB594D-7306-4179-8872-775669F010EF}" type="presParOf" srcId="{9E5C9AF9-0A79-4E7E-A2FC-C47729D5F0E3}" destId="{2B1541A7-D918-4A8B-B649-78923B562456}" srcOrd="0" destOrd="0" presId="urn:microsoft.com/office/officeart/2005/8/layout/hierarchy2"/>
    <dgm:cxn modelId="{F96C0B40-4678-4DA1-9525-FDFE81E39963}" type="presParOf" srcId="{D0C3DA6C-EB27-4409-B393-26AAC83C6453}" destId="{A5D28709-6197-4649-82A3-B6ADEA46CC6F}" srcOrd="1" destOrd="0" presId="urn:microsoft.com/office/officeart/2005/8/layout/hierarchy2"/>
    <dgm:cxn modelId="{D25988D8-2BAD-44E0-B4E2-DFB18E0711D0}" type="presParOf" srcId="{A5D28709-6197-4649-82A3-B6ADEA46CC6F}" destId="{92091D56-2DFF-424B-8B6C-18799CBA1CF7}" srcOrd="0" destOrd="0" presId="urn:microsoft.com/office/officeart/2005/8/layout/hierarchy2"/>
    <dgm:cxn modelId="{EF8610CD-8A4A-4CEA-8C29-33E2C6487E59}" type="presParOf" srcId="{A5D28709-6197-4649-82A3-B6ADEA46CC6F}" destId="{537CF5C0-449F-45CD-8418-6B2301A613F7}" srcOrd="1" destOrd="0" presId="urn:microsoft.com/office/officeart/2005/8/layout/hierarchy2"/>
    <dgm:cxn modelId="{BA200580-219B-481C-84D7-6DB667D3F8D3}" type="presParOf" srcId="{537CF5C0-449F-45CD-8418-6B2301A613F7}" destId="{15894CFC-533A-482C-8EFA-6D879E2BDF4D}" srcOrd="0" destOrd="0" presId="urn:microsoft.com/office/officeart/2005/8/layout/hierarchy2"/>
    <dgm:cxn modelId="{66B2D754-FAB6-412F-BE4C-EE5E8D881133}" type="presParOf" srcId="{15894CFC-533A-482C-8EFA-6D879E2BDF4D}" destId="{46991DE2-CC09-4E84-B490-22A6663B270B}" srcOrd="0" destOrd="0" presId="urn:microsoft.com/office/officeart/2005/8/layout/hierarchy2"/>
    <dgm:cxn modelId="{96EBE3F9-E347-430C-8AF0-E33CF980FA3B}" type="presParOf" srcId="{537CF5C0-449F-45CD-8418-6B2301A613F7}" destId="{40708E6C-6C17-46DF-BA30-4405A562A4BC}" srcOrd="1" destOrd="0" presId="urn:microsoft.com/office/officeart/2005/8/layout/hierarchy2"/>
    <dgm:cxn modelId="{D096EAD4-88A7-4D2A-9CC4-CFB328E2E517}" type="presParOf" srcId="{40708E6C-6C17-46DF-BA30-4405A562A4BC}" destId="{C38BC50E-5781-4436-8B2C-541FD95E723B}" srcOrd="0" destOrd="0" presId="urn:microsoft.com/office/officeart/2005/8/layout/hierarchy2"/>
    <dgm:cxn modelId="{087D24C7-B3E4-49C5-8742-75D1D2173857}" type="presParOf" srcId="{40708E6C-6C17-46DF-BA30-4405A562A4BC}" destId="{428A8C60-4B76-4DEB-AEB6-0E180CEF6CF6}" srcOrd="1" destOrd="0" presId="urn:microsoft.com/office/officeart/2005/8/layout/hierarchy2"/>
    <dgm:cxn modelId="{8E49F99C-1A4B-4039-BBFD-580D2D53B088}" type="presParOf" srcId="{537CF5C0-449F-45CD-8418-6B2301A613F7}" destId="{1B4FC020-DA2F-4230-858C-619CE212CF3B}" srcOrd="2" destOrd="0" presId="urn:microsoft.com/office/officeart/2005/8/layout/hierarchy2"/>
    <dgm:cxn modelId="{320ED46F-CCEA-4C04-B0F2-0BB5F73DC719}" type="presParOf" srcId="{1B4FC020-DA2F-4230-858C-619CE212CF3B}" destId="{4078C9D4-E20F-41C7-B663-1EC6A71AFF38}" srcOrd="0" destOrd="0" presId="urn:microsoft.com/office/officeart/2005/8/layout/hierarchy2"/>
    <dgm:cxn modelId="{9B313B16-D224-42D2-9A39-E871E0F918EA}" type="presParOf" srcId="{537CF5C0-449F-45CD-8418-6B2301A613F7}" destId="{89B2F429-ABD9-4301-B558-42CD38AAC1C2}" srcOrd="3" destOrd="0" presId="urn:microsoft.com/office/officeart/2005/8/layout/hierarchy2"/>
    <dgm:cxn modelId="{414CE37D-A931-4CCE-8430-81347EE6B16A}" type="presParOf" srcId="{89B2F429-ABD9-4301-B558-42CD38AAC1C2}" destId="{93AFB7CC-781B-444D-802D-135CC5F36DEF}" srcOrd="0" destOrd="0" presId="urn:microsoft.com/office/officeart/2005/8/layout/hierarchy2"/>
    <dgm:cxn modelId="{2D986338-D17D-4967-8953-1A2ABB27F83F}" type="presParOf" srcId="{89B2F429-ABD9-4301-B558-42CD38AAC1C2}" destId="{6592997C-24A5-48D1-B29B-C76DF2D37E48}" srcOrd="1" destOrd="0" presId="urn:microsoft.com/office/officeart/2005/8/layout/hierarchy2"/>
    <dgm:cxn modelId="{BB7099C0-DD4B-4444-A557-F6840ED23F7F}" type="presParOf" srcId="{5D68690C-D146-45E7-B4E2-06BA756827D0}" destId="{9B2D4D42-4EBB-4F94-BF05-1AC1964ED01C}" srcOrd="4" destOrd="0" presId="urn:microsoft.com/office/officeart/2005/8/layout/hierarchy2"/>
    <dgm:cxn modelId="{BB34A300-5343-4D60-8ED9-BFB2961303F3}" type="presParOf" srcId="{9B2D4D42-4EBB-4F94-BF05-1AC1964ED01C}" destId="{5E1A2486-58C9-40AA-8279-6CF23E772F7E}" srcOrd="0" destOrd="0" presId="urn:microsoft.com/office/officeart/2005/8/layout/hierarchy2"/>
    <dgm:cxn modelId="{7AFAAE4F-127E-45BD-83FD-D8B90D5DB65A}" type="presParOf" srcId="{5D68690C-D146-45E7-B4E2-06BA756827D0}" destId="{70D6B464-7836-493D-A5E1-43979886C636}" srcOrd="5" destOrd="0" presId="urn:microsoft.com/office/officeart/2005/8/layout/hierarchy2"/>
    <dgm:cxn modelId="{40DA6E64-A262-4ACB-B4B5-B4B417B936E4}" type="presParOf" srcId="{70D6B464-7836-493D-A5E1-43979886C636}" destId="{FD1D4F3F-8EE5-425C-91FF-00306A367932}" srcOrd="0" destOrd="0" presId="urn:microsoft.com/office/officeart/2005/8/layout/hierarchy2"/>
    <dgm:cxn modelId="{A19D3870-C905-4B2D-983A-17BA46E5383A}" type="presParOf" srcId="{70D6B464-7836-493D-A5E1-43979886C636}" destId="{A327FB12-3372-48A4-9B4D-807DE5D26D80}" srcOrd="1" destOrd="0" presId="urn:microsoft.com/office/officeart/2005/8/layout/hierarchy2"/>
    <dgm:cxn modelId="{D0B28B7C-2445-4E54-9392-BA7C83657D13}" type="presParOf" srcId="{A327FB12-3372-48A4-9B4D-807DE5D26D80}" destId="{0C6EA086-42CB-4137-A98E-6F02477EF0C9}" srcOrd="0" destOrd="0" presId="urn:microsoft.com/office/officeart/2005/8/layout/hierarchy2"/>
    <dgm:cxn modelId="{F348CB23-6AE4-44F9-90DE-AED18DB0781B}" type="presParOf" srcId="{0C6EA086-42CB-4137-A98E-6F02477EF0C9}" destId="{207AF0A2-C57A-4595-9E08-AEE27EB60602}" srcOrd="0" destOrd="0" presId="urn:microsoft.com/office/officeart/2005/8/layout/hierarchy2"/>
    <dgm:cxn modelId="{56D456FB-D953-417B-A959-736791613F64}" type="presParOf" srcId="{A327FB12-3372-48A4-9B4D-807DE5D26D80}" destId="{8D0D1CD8-B7BB-4CA8-BBDD-23F277532631}" srcOrd="1" destOrd="0" presId="urn:microsoft.com/office/officeart/2005/8/layout/hierarchy2"/>
    <dgm:cxn modelId="{EF81309B-5F59-4E3C-BE01-39BF4F5B937B}" type="presParOf" srcId="{8D0D1CD8-B7BB-4CA8-BBDD-23F277532631}" destId="{1A65BEDB-4004-408B-9090-D59EEE795414}" srcOrd="0" destOrd="0" presId="urn:microsoft.com/office/officeart/2005/8/layout/hierarchy2"/>
    <dgm:cxn modelId="{00B64AA0-4DA6-4531-8107-FC629E58DF42}" type="presParOf" srcId="{8D0D1CD8-B7BB-4CA8-BBDD-23F277532631}" destId="{A5886D68-3413-4C4F-902A-81DCDB3E4DFE}" srcOrd="1" destOrd="0" presId="urn:microsoft.com/office/officeart/2005/8/layout/hierarchy2"/>
    <dgm:cxn modelId="{3607CDED-4F91-4559-A21B-D8E0077AC1BE}" type="presParOf" srcId="{A5886D68-3413-4C4F-902A-81DCDB3E4DFE}" destId="{91F6EBE5-3E2E-4B73-AACF-E804F40AA3F9}" srcOrd="0" destOrd="0" presId="urn:microsoft.com/office/officeart/2005/8/layout/hierarchy2"/>
    <dgm:cxn modelId="{5DB25E83-DF6F-4DD3-978C-FE9FD9FFDEB4}" type="presParOf" srcId="{91F6EBE5-3E2E-4B73-AACF-E804F40AA3F9}" destId="{ACBE23F0-2DCA-46A9-B902-0E210C9945B0}" srcOrd="0" destOrd="0" presId="urn:microsoft.com/office/officeart/2005/8/layout/hierarchy2"/>
    <dgm:cxn modelId="{A9CF583C-B1CF-49F6-82CA-DD96FD15E1C4}" type="presParOf" srcId="{A5886D68-3413-4C4F-902A-81DCDB3E4DFE}" destId="{C36FA14F-1A6D-4C91-823C-8473A5481672}" srcOrd="1" destOrd="0" presId="urn:microsoft.com/office/officeart/2005/8/layout/hierarchy2"/>
    <dgm:cxn modelId="{5176FA25-6DE6-413E-8A56-4E228DECC7B1}" type="presParOf" srcId="{C36FA14F-1A6D-4C91-823C-8473A5481672}" destId="{CB845368-D535-4DE9-AB87-BFB58B303608}" srcOrd="0" destOrd="0" presId="urn:microsoft.com/office/officeart/2005/8/layout/hierarchy2"/>
    <dgm:cxn modelId="{7A984392-0F4D-4FD3-BF09-839055487DB5}" type="presParOf" srcId="{C36FA14F-1A6D-4C91-823C-8473A5481672}" destId="{DC317E3D-FC24-4629-9228-785BCB0F6EC5}" srcOrd="1" destOrd="0" presId="urn:microsoft.com/office/officeart/2005/8/layout/hierarchy2"/>
    <dgm:cxn modelId="{0AB0908E-8D53-4ACE-A5BD-BD7326C160DD}" type="presParOf" srcId="{DC317E3D-FC24-4629-9228-785BCB0F6EC5}" destId="{81B7167C-DB8D-446B-98AB-625920D58F9F}" srcOrd="0" destOrd="0" presId="urn:microsoft.com/office/officeart/2005/8/layout/hierarchy2"/>
    <dgm:cxn modelId="{505C45D5-0A73-4A9A-B27A-4AE36C2ADB81}" type="presParOf" srcId="{81B7167C-DB8D-446B-98AB-625920D58F9F}" destId="{1E4519A2-D600-40C9-959F-DD46B857E969}" srcOrd="0" destOrd="0" presId="urn:microsoft.com/office/officeart/2005/8/layout/hierarchy2"/>
    <dgm:cxn modelId="{CB4131FC-0A18-43B8-AD8B-E85A3566691E}" type="presParOf" srcId="{DC317E3D-FC24-4629-9228-785BCB0F6EC5}" destId="{3E3F5FDF-E15E-4A9F-8E4F-30C913006DD1}" srcOrd="1" destOrd="0" presId="urn:microsoft.com/office/officeart/2005/8/layout/hierarchy2"/>
    <dgm:cxn modelId="{70C5E7C0-1CAF-44AA-BD3F-E26B036C66F4}" type="presParOf" srcId="{3E3F5FDF-E15E-4A9F-8E4F-30C913006DD1}" destId="{A24D1C77-B407-46F5-9C6A-D733A25F39A1}" srcOrd="0" destOrd="0" presId="urn:microsoft.com/office/officeart/2005/8/layout/hierarchy2"/>
    <dgm:cxn modelId="{A60009B6-D798-4941-B1C8-C5658085757A}" type="presParOf" srcId="{3E3F5FDF-E15E-4A9F-8E4F-30C913006DD1}" destId="{DF3DF027-ABDD-43BB-9134-D62E57B16CB8}" srcOrd="1" destOrd="0" presId="urn:microsoft.com/office/officeart/2005/8/layout/hierarchy2"/>
    <dgm:cxn modelId="{0C3892FF-384D-4600-841E-D48A9A045D82}" type="presParOf" srcId="{DC317E3D-FC24-4629-9228-785BCB0F6EC5}" destId="{DCD31FAF-56AB-45E5-B5E7-FBC696069BB4}" srcOrd="2" destOrd="0" presId="urn:microsoft.com/office/officeart/2005/8/layout/hierarchy2"/>
    <dgm:cxn modelId="{D2326CF2-A414-48B1-A54F-F0A5B58FBCA0}" type="presParOf" srcId="{DCD31FAF-56AB-45E5-B5E7-FBC696069BB4}" destId="{473F614C-8DBD-4B7F-9BA2-71A6B0270083}" srcOrd="0" destOrd="0" presId="urn:microsoft.com/office/officeart/2005/8/layout/hierarchy2"/>
    <dgm:cxn modelId="{8ADA32F1-5AE6-465D-AAC6-2218F4DCE885}" type="presParOf" srcId="{DC317E3D-FC24-4629-9228-785BCB0F6EC5}" destId="{2BDDE5E7-7B15-4CB0-AA2C-5EBD41952119}" srcOrd="3" destOrd="0" presId="urn:microsoft.com/office/officeart/2005/8/layout/hierarchy2"/>
    <dgm:cxn modelId="{49E3F98C-60C6-4F56-B406-4B056CF98BE9}" type="presParOf" srcId="{2BDDE5E7-7B15-4CB0-AA2C-5EBD41952119}" destId="{C589E47E-1FFB-4FF6-BD7B-2FEB5A8FE71F}" srcOrd="0" destOrd="0" presId="urn:microsoft.com/office/officeart/2005/8/layout/hierarchy2"/>
    <dgm:cxn modelId="{1E44241F-BD5A-4C9A-99E9-C4997C4EB86B}" type="presParOf" srcId="{2BDDE5E7-7B15-4CB0-AA2C-5EBD41952119}" destId="{28A417F9-3E9B-46AD-8252-604964F5D3BF}" srcOrd="1" destOrd="0" presId="urn:microsoft.com/office/officeart/2005/8/layout/hierarchy2"/>
    <dgm:cxn modelId="{D07CE941-A51A-43D3-B511-63315FAAE30C}" type="presParOf" srcId="{0F38EA07-8C82-4967-9879-DAD9AEB66073}" destId="{CDDFC74F-48A5-4C4D-97BD-B30F62A50957}" srcOrd="2" destOrd="0" presId="urn:microsoft.com/office/officeart/2005/8/layout/hierarchy2"/>
    <dgm:cxn modelId="{3E26127D-3E6C-4E05-BC2F-8EBF6B9B35C1}" type="presParOf" srcId="{CDDFC74F-48A5-4C4D-97BD-B30F62A50957}" destId="{16B4DC3F-F5B9-4F97-8C04-9E5590348CA5}" srcOrd="0" destOrd="0" presId="urn:microsoft.com/office/officeart/2005/8/layout/hierarchy2"/>
    <dgm:cxn modelId="{7C13F92B-DAF3-40E0-9B27-440F3F4FDD54}" type="presParOf" srcId="{CDDFC74F-48A5-4C4D-97BD-B30F62A50957}" destId="{5557BF24-9F0E-4460-9998-70EB0603B9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3E697-34DE-4FAD-8BEE-C698FB3CB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24AD40-3B01-4F80-9C4B-5A86676A96E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Union do </a:t>
          </a:r>
          <a:r>
            <a:rPr lang="pt-BR" dirty="0" err="1" smtClean="0"/>
            <a:t>Select</a:t>
          </a:r>
          <a:r>
            <a:rPr lang="pt-BR" dirty="0" smtClean="0"/>
            <a:t> de todas as Bases de Dados.</a:t>
          </a:r>
          <a:endParaRPr lang="pt-BR" dirty="0"/>
        </a:p>
      </dgm:t>
    </dgm:pt>
    <dgm:pt modelId="{3CAB28D4-A204-4147-AF9C-630FC2ADD01A}" type="parTrans" cxnId="{9456A4C9-C80B-4DF2-89AF-E80F36767F10}">
      <dgm:prSet/>
      <dgm:spPr/>
      <dgm:t>
        <a:bodyPr/>
        <a:lstStyle/>
        <a:p>
          <a:endParaRPr lang="pt-BR"/>
        </a:p>
      </dgm:t>
    </dgm:pt>
    <dgm:pt modelId="{12B9F9CB-80DF-411A-AE12-14986C2EFFE7}" type="sibTrans" cxnId="{9456A4C9-C80B-4DF2-89AF-E80F36767F10}">
      <dgm:prSet/>
      <dgm:spPr/>
      <dgm:t>
        <a:bodyPr/>
        <a:lstStyle/>
        <a:p>
          <a:endParaRPr lang="pt-BR"/>
        </a:p>
      </dgm:t>
    </dgm:pt>
    <dgm:pt modelId="{160C5630-B94C-435C-A6F4-83ECB1F5CE1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2 Dados Já consolidados</a:t>
          </a:r>
          <a:endParaRPr lang="pt-BR" dirty="0"/>
        </a:p>
      </dgm:t>
    </dgm:pt>
    <dgm:pt modelId="{B59779B8-556B-4629-97CD-41041E75B53F}" type="parTrans" cxnId="{84898755-1169-4691-B87A-88D7A8E6D804}">
      <dgm:prSet/>
      <dgm:spPr/>
      <dgm:t>
        <a:bodyPr/>
        <a:lstStyle/>
        <a:p>
          <a:endParaRPr lang="pt-BR"/>
        </a:p>
      </dgm:t>
    </dgm:pt>
    <dgm:pt modelId="{1AF6BAA3-9643-4588-8052-ED01FD6E4CBF}" type="sibTrans" cxnId="{84898755-1169-4691-B87A-88D7A8E6D804}">
      <dgm:prSet/>
      <dgm:spPr/>
      <dgm:t>
        <a:bodyPr/>
        <a:lstStyle/>
        <a:p>
          <a:endParaRPr lang="pt-BR"/>
        </a:p>
      </dgm:t>
    </dgm:pt>
    <dgm:pt modelId="{A8BAA83C-FAD8-4468-B8B3-5E74DCD6975C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2 Dados Já consolidados</a:t>
          </a:r>
          <a:endParaRPr lang="pt-BR" dirty="0"/>
        </a:p>
      </dgm:t>
    </dgm:pt>
    <dgm:pt modelId="{7BA5ACE3-54C9-4EBD-903A-624DDE839BAD}" type="parTrans" cxnId="{10C02AD4-C26F-4A89-AF36-CEFB9E72DE3F}">
      <dgm:prSet/>
      <dgm:spPr/>
      <dgm:t>
        <a:bodyPr/>
        <a:lstStyle/>
        <a:p>
          <a:endParaRPr lang="pt-BR"/>
        </a:p>
      </dgm:t>
    </dgm:pt>
    <dgm:pt modelId="{875C29BF-00A3-41D8-A3FB-BF12323660F3}" type="sibTrans" cxnId="{10C02AD4-C26F-4A89-AF36-CEFB9E72DE3F}">
      <dgm:prSet/>
      <dgm:spPr/>
      <dgm:t>
        <a:bodyPr/>
        <a:lstStyle/>
        <a:p>
          <a:endParaRPr lang="pt-BR"/>
        </a:p>
      </dgm:t>
    </dgm:pt>
    <dgm:pt modelId="{632CCA4F-9A1E-4018-B478-977C8476A65F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err="1" smtClean="0"/>
            <a:t>Select</a:t>
          </a:r>
          <a:r>
            <a:rPr lang="pt-BR" dirty="0" smtClean="0"/>
            <a:t> Base de dados 2 Dados Já consolidados</a:t>
          </a:r>
          <a:endParaRPr lang="pt-BR" dirty="0"/>
        </a:p>
      </dgm:t>
    </dgm:pt>
    <dgm:pt modelId="{EEDFA353-CCE3-435A-A86B-16C8FC04C835}" type="parTrans" cxnId="{9BCC00E9-6ACA-4684-B7A8-F2ADDDCC5212}">
      <dgm:prSet/>
      <dgm:spPr/>
      <dgm:t>
        <a:bodyPr/>
        <a:lstStyle/>
        <a:p>
          <a:endParaRPr lang="pt-BR"/>
        </a:p>
      </dgm:t>
    </dgm:pt>
    <dgm:pt modelId="{331656F7-36EE-4840-B322-DCDB72FD58A1}" type="sibTrans" cxnId="{9BCC00E9-6ACA-4684-B7A8-F2ADDDCC5212}">
      <dgm:prSet/>
      <dgm:spPr/>
      <dgm:t>
        <a:bodyPr/>
        <a:lstStyle/>
        <a:p>
          <a:endParaRPr lang="pt-BR"/>
        </a:p>
      </dgm:t>
    </dgm:pt>
    <dgm:pt modelId="{615E02AC-7FD9-4B3A-B2DF-4ACFD659C3DD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Envio de E-mail de alerta sobre valor excedente a regra</a:t>
          </a:r>
          <a:endParaRPr lang="pt-BR" dirty="0"/>
        </a:p>
      </dgm:t>
    </dgm:pt>
    <dgm:pt modelId="{9AAC39C3-8353-473D-89A6-F487F657F9C4}" type="parTrans" cxnId="{C9E361C3-1F9A-4D9F-9BE6-9FADF0A0CF1F}">
      <dgm:prSet/>
      <dgm:spPr/>
      <dgm:t>
        <a:bodyPr/>
        <a:lstStyle/>
        <a:p>
          <a:endParaRPr lang="pt-BR"/>
        </a:p>
      </dgm:t>
    </dgm:pt>
    <dgm:pt modelId="{7EA8F5DB-C8A2-45C4-8F97-BD71709C9FC9}" type="sibTrans" cxnId="{C9E361C3-1F9A-4D9F-9BE6-9FADF0A0CF1F}">
      <dgm:prSet/>
      <dgm:spPr/>
      <dgm:t>
        <a:bodyPr/>
        <a:lstStyle/>
        <a:p>
          <a:endParaRPr lang="pt-BR"/>
        </a:p>
      </dgm:t>
    </dgm:pt>
    <dgm:pt modelId="{8130EE9A-CAA5-47BF-838C-B11F563DE43A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Gravação dos dados no Banco</a:t>
          </a:r>
          <a:endParaRPr lang="pt-BR" dirty="0"/>
        </a:p>
      </dgm:t>
    </dgm:pt>
    <dgm:pt modelId="{BD381C8B-3934-4AA0-9F61-058E87F500F8}" type="parTrans" cxnId="{33991424-D3F1-4DA1-949D-68F0DB27B785}">
      <dgm:prSet/>
      <dgm:spPr/>
      <dgm:t>
        <a:bodyPr/>
        <a:lstStyle/>
        <a:p>
          <a:endParaRPr lang="pt-BR"/>
        </a:p>
      </dgm:t>
    </dgm:pt>
    <dgm:pt modelId="{5427F544-4B47-4FC8-8085-48A6AEE93A8B}" type="sibTrans" cxnId="{33991424-D3F1-4DA1-949D-68F0DB27B785}">
      <dgm:prSet/>
      <dgm:spPr/>
      <dgm:t>
        <a:bodyPr/>
        <a:lstStyle/>
        <a:p>
          <a:endParaRPr lang="pt-BR"/>
        </a:p>
      </dgm:t>
    </dgm:pt>
    <dgm:pt modelId="{0F38EA07-8C82-4967-9879-DAD9AEB66073}" type="pres">
      <dgm:prSet presAssocID="{2FE3E697-34DE-4FAD-8BEE-C698FB3CB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25819F-0507-468E-8048-D3C548754FC7}" type="pres">
      <dgm:prSet presAssocID="{A8BAA83C-FAD8-4468-B8B3-5E74DCD6975C}" presName="root1" presStyleCnt="0"/>
      <dgm:spPr/>
    </dgm:pt>
    <dgm:pt modelId="{93005B1E-16F1-46F7-9E2C-7787DD9C4E9E}" type="pres">
      <dgm:prSet presAssocID="{A8BAA83C-FAD8-4468-B8B3-5E74DCD6975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5E8051-07C8-43A5-8129-AB9B52097C50}" type="pres">
      <dgm:prSet presAssocID="{A8BAA83C-FAD8-4468-B8B3-5E74DCD6975C}" presName="level2hierChild" presStyleCnt="0"/>
      <dgm:spPr/>
    </dgm:pt>
    <dgm:pt modelId="{1561AFB0-FF44-452B-B429-9F329BE7AA81}" type="pres">
      <dgm:prSet presAssocID="{632CCA4F-9A1E-4018-B478-977C8476A65F}" presName="root1" presStyleCnt="0"/>
      <dgm:spPr/>
    </dgm:pt>
    <dgm:pt modelId="{76E83C54-E9B6-4F59-955B-307785D0C7A1}" type="pres">
      <dgm:prSet presAssocID="{632CCA4F-9A1E-4018-B478-977C8476A6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69ED6-B7A2-496E-BFF8-6192B28AC3E4}" type="pres">
      <dgm:prSet presAssocID="{632CCA4F-9A1E-4018-B478-977C8476A65F}" presName="level2hierChild" presStyleCnt="0"/>
      <dgm:spPr/>
    </dgm:pt>
    <dgm:pt modelId="{9E75809C-4151-48A9-A8B3-5D5A19D7E0F8}" type="pres">
      <dgm:prSet presAssocID="{3CAB28D4-A204-4147-AF9C-630FC2ADD01A}" presName="conn2-1" presStyleLbl="parChTrans1D2" presStyleIdx="0" presStyleCnt="1"/>
      <dgm:spPr/>
    </dgm:pt>
    <dgm:pt modelId="{90A45BB4-EFB7-4776-B6F9-437640018C78}" type="pres">
      <dgm:prSet presAssocID="{3CAB28D4-A204-4147-AF9C-630FC2ADD01A}" presName="connTx" presStyleLbl="parChTrans1D2" presStyleIdx="0" presStyleCnt="1"/>
      <dgm:spPr/>
    </dgm:pt>
    <dgm:pt modelId="{8EBF9A51-E735-424A-88BF-AE689E056368}" type="pres">
      <dgm:prSet presAssocID="{A924AD40-3B01-4F80-9C4B-5A86676A96ED}" presName="root2" presStyleCnt="0"/>
      <dgm:spPr/>
    </dgm:pt>
    <dgm:pt modelId="{EE4FFD2D-1B5A-4EDE-8B89-C53B4BF02440}" type="pres">
      <dgm:prSet presAssocID="{A924AD40-3B01-4F80-9C4B-5A86676A96E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68690C-D146-45E7-B4E2-06BA756827D0}" type="pres">
      <dgm:prSet presAssocID="{A924AD40-3B01-4F80-9C4B-5A86676A96ED}" presName="level3hierChild" presStyleCnt="0"/>
      <dgm:spPr/>
    </dgm:pt>
    <dgm:pt modelId="{383D0CAA-4B19-46E8-8351-4D9DA1537FC0}" type="pres">
      <dgm:prSet presAssocID="{9AAC39C3-8353-473D-89A6-F487F657F9C4}" presName="conn2-1" presStyleLbl="parChTrans1D3" presStyleIdx="0" presStyleCnt="1"/>
      <dgm:spPr/>
    </dgm:pt>
    <dgm:pt modelId="{F6DD1493-3409-4414-8854-598AA94F69D8}" type="pres">
      <dgm:prSet presAssocID="{9AAC39C3-8353-473D-89A6-F487F657F9C4}" presName="connTx" presStyleLbl="parChTrans1D3" presStyleIdx="0" presStyleCnt="1"/>
      <dgm:spPr/>
    </dgm:pt>
    <dgm:pt modelId="{15A33490-8D01-4E58-9240-5E19B70E1392}" type="pres">
      <dgm:prSet presAssocID="{615E02AC-7FD9-4B3A-B2DF-4ACFD659C3DD}" presName="root2" presStyleCnt="0"/>
      <dgm:spPr/>
    </dgm:pt>
    <dgm:pt modelId="{C5BFCC5A-AD20-4E57-9343-DFFDACDD656F}" type="pres">
      <dgm:prSet presAssocID="{615E02AC-7FD9-4B3A-B2DF-4ACFD659C3DD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0AEA-657E-453C-A2BB-5A82D31E7C67}" type="pres">
      <dgm:prSet presAssocID="{615E02AC-7FD9-4B3A-B2DF-4ACFD659C3DD}" presName="level3hierChild" presStyleCnt="0"/>
      <dgm:spPr/>
    </dgm:pt>
    <dgm:pt modelId="{7C496027-7549-4DA0-8BC8-8E5098FF896B}" type="pres">
      <dgm:prSet presAssocID="{BD381C8B-3934-4AA0-9F61-058E87F500F8}" presName="conn2-1" presStyleLbl="parChTrans1D4" presStyleIdx="0" presStyleCnt="1"/>
      <dgm:spPr/>
    </dgm:pt>
    <dgm:pt modelId="{D94B72FA-49D1-43A5-8464-20938EF3A578}" type="pres">
      <dgm:prSet presAssocID="{BD381C8B-3934-4AA0-9F61-058E87F500F8}" presName="connTx" presStyleLbl="parChTrans1D4" presStyleIdx="0" presStyleCnt="1"/>
      <dgm:spPr/>
    </dgm:pt>
    <dgm:pt modelId="{8633FCD5-BD1C-4C93-8FA2-A1C8E136C7A1}" type="pres">
      <dgm:prSet presAssocID="{8130EE9A-CAA5-47BF-838C-B11F563DE43A}" presName="root2" presStyleCnt="0"/>
      <dgm:spPr/>
    </dgm:pt>
    <dgm:pt modelId="{6E12E645-46AE-4295-9882-20B1B1CF9CF6}" type="pres">
      <dgm:prSet presAssocID="{8130EE9A-CAA5-47BF-838C-B11F563DE43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B24546-8F7D-45C7-B3C9-1F52323EDF86}" type="pres">
      <dgm:prSet presAssocID="{8130EE9A-CAA5-47BF-838C-B11F563DE43A}" presName="level3hierChild" presStyleCnt="0"/>
      <dgm:spPr/>
    </dgm:pt>
    <dgm:pt modelId="{CDDFC74F-48A5-4C4D-97BD-B30F62A50957}" type="pres">
      <dgm:prSet presAssocID="{160C5630-B94C-435C-A6F4-83ECB1F5CE11}" presName="root1" presStyleCnt="0"/>
      <dgm:spPr/>
    </dgm:pt>
    <dgm:pt modelId="{16B4DC3F-F5B9-4F97-8C04-9E5590348CA5}" type="pres">
      <dgm:prSet presAssocID="{160C5630-B94C-435C-A6F4-83ECB1F5CE1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57BF24-9F0E-4460-9998-70EB0603B98E}" type="pres">
      <dgm:prSet presAssocID="{160C5630-B94C-435C-A6F4-83ECB1F5CE11}" presName="level2hierChild" presStyleCnt="0"/>
      <dgm:spPr/>
    </dgm:pt>
  </dgm:ptLst>
  <dgm:cxnLst>
    <dgm:cxn modelId="{DE12BEB1-135F-4EED-85A9-383F46B0682D}" type="presOf" srcId="{A924AD40-3B01-4F80-9C4B-5A86676A96ED}" destId="{EE4FFD2D-1B5A-4EDE-8B89-C53B4BF02440}" srcOrd="0" destOrd="0" presId="urn:microsoft.com/office/officeart/2005/8/layout/hierarchy2"/>
    <dgm:cxn modelId="{0A62D17B-4CBC-4E8A-AA00-3617F2A455B0}" type="presOf" srcId="{9AAC39C3-8353-473D-89A6-F487F657F9C4}" destId="{383D0CAA-4B19-46E8-8351-4D9DA1537FC0}" srcOrd="0" destOrd="0" presId="urn:microsoft.com/office/officeart/2005/8/layout/hierarchy2"/>
    <dgm:cxn modelId="{25919697-CFFC-4C39-B909-5C3A216C2BAC}" type="presOf" srcId="{BD381C8B-3934-4AA0-9F61-058E87F500F8}" destId="{7C496027-7549-4DA0-8BC8-8E5098FF896B}" srcOrd="0" destOrd="0" presId="urn:microsoft.com/office/officeart/2005/8/layout/hierarchy2"/>
    <dgm:cxn modelId="{DCCAFE56-762F-4308-A4D9-FEED6D6390F8}" type="presOf" srcId="{9AAC39C3-8353-473D-89A6-F487F657F9C4}" destId="{F6DD1493-3409-4414-8854-598AA94F69D8}" srcOrd="1" destOrd="0" presId="urn:microsoft.com/office/officeart/2005/8/layout/hierarchy2"/>
    <dgm:cxn modelId="{650F4401-DEA2-442F-8B4C-BE4C340F7EF8}" type="presOf" srcId="{BD381C8B-3934-4AA0-9F61-058E87F500F8}" destId="{D94B72FA-49D1-43A5-8464-20938EF3A578}" srcOrd="1" destOrd="0" presId="urn:microsoft.com/office/officeart/2005/8/layout/hierarchy2"/>
    <dgm:cxn modelId="{9BCC00E9-6ACA-4684-B7A8-F2ADDDCC5212}" srcId="{2FE3E697-34DE-4FAD-8BEE-C698FB3CB124}" destId="{632CCA4F-9A1E-4018-B478-977C8476A65F}" srcOrd="1" destOrd="0" parTransId="{EEDFA353-CCE3-435A-A86B-16C8FC04C835}" sibTransId="{331656F7-36EE-4840-B322-DCDB72FD58A1}"/>
    <dgm:cxn modelId="{10C02AD4-C26F-4A89-AF36-CEFB9E72DE3F}" srcId="{2FE3E697-34DE-4FAD-8BEE-C698FB3CB124}" destId="{A8BAA83C-FAD8-4468-B8B3-5E74DCD6975C}" srcOrd="0" destOrd="0" parTransId="{7BA5ACE3-54C9-4EBD-903A-624DDE839BAD}" sibTransId="{875C29BF-00A3-41D8-A3FB-BF12323660F3}"/>
    <dgm:cxn modelId="{1722BE9C-FEC2-4253-AE0A-8BB846933B78}" type="presOf" srcId="{615E02AC-7FD9-4B3A-B2DF-4ACFD659C3DD}" destId="{C5BFCC5A-AD20-4E57-9343-DFFDACDD656F}" srcOrd="0" destOrd="0" presId="urn:microsoft.com/office/officeart/2005/8/layout/hierarchy2"/>
    <dgm:cxn modelId="{C9E361C3-1F9A-4D9F-9BE6-9FADF0A0CF1F}" srcId="{A924AD40-3B01-4F80-9C4B-5A86676A96ED}" destId="{615E02AC-7FD9-4B3A-B2DF-4ACFD659C3DD}" srcOrd="0" destOrd="0" parTransId="{9AAC39C3-8353-473D-89A6-F487F657F9C4}" sibTransId="{7EA8F5DB-C8A2-45C4-8F97-BD71709C9FC9}"/>
    <dgm:cxn modelId="{84898755-1169-4691-B87A-88D7A8E6D804}" srcId="{2FE3E697-34DE-4FAD-8BEE-C698FB3CB124}" destId="{160C5630-B94C-435C-A6F4-83ECB1F5CE11}" srcOrd="2" destOrd="0" parTransId="{B59779B8-556B-4629-97CD-41041E75B53F}" sibTransId="{1AF6BAA3-9643-4588-8052-ED01FD6E4CBF}"/>
    <dgm:cxn modelId="{FCF3AC20-53FD-4135-B297-A7AF14047DD0}" type="presOf" srcId="{2FE3E697-34DE-4FAD-8BEE-C698FB3CB124}" destId="{0F38EA07-8C82-4967-9879-DAD9AEB66073}" srcOrd="0" destOrd="0" presId="urn:microsoft.com/office/officeart/2005/8/layout/hierarchy2"/>
    <dgm:cxn modelId="{7AA4C6C3-C26F-41B2-B2F6-54A9A1CEBD55}" type="presOf" srcId="{8130EE9A-CAA5-47BF-838C-B11F563DE43A}" destId="{6E12E645-46AE-4295-9882-20B1B1CF9CF6}" srcOrd="0" destOrd="0" presId="urn:microsoft.com/office/officeart/2005/8/layout/hierarchy2"/>
    <dgm:cxn modelId="{E434B9F6-BBF3-4E99-A1F2-DD2BCF837749}" type="presOf" srcId="{3CAB28D4-A204-4147-AF9C-630FC2ADD01A}" destId="{90A45BB4-EFB7-4776-B6F9-437640018C78}" srcOrd="1" destOrd="0" presId="urn:microsoft.com/office/officeart/2005/8/layout/hierarchy2"/>
    <dgm:cxn modelId="{8D01EB80-8D81-4143-82B8-15AE0D288CAF}" type="presOf" srcId="{632CCA4F-9A1E-4018-B478-977C8476A65F}" destId="{76E83C54-E9B6-4F59-955B-307785D0C7A1}" srcOrd="0" destOrd="0" presId="urn:microsoft.com/office/officeart/2005/8/layout/hierarchy2"/>
    <dgm:cxn modelId="{33991424-D3F1-4DA1-949D-68F0DB27B785}" srcId="{615E02AC-7FD9-4B3A-B2DF-4ACFD659C3DD}" destId="{8130EE9A-CAA5-47BF-838C-B11F563DE43A}" srcOrd="0" destOrd="0" parTransId="{BD381C8B-3934-4AA0-9F61-058E87F500F8}" sibTransId="{5427F544-4B47-4FC8-8085-48A6AEE93A8B}"/>
    <dgm:cxn modelId="{9456A4C9-C80B-4DF2-89AF-E80F36767F10}" srcId="{632CCA4F-9A1E-4018-B478-977C8476A65F}" destId="{A924AD40-3B01-4F80-9C4B-5A86676A96ED}" srcOrd="0" destOrd="0" parTransId="{3CAB28D4-A204-4147-AF9C-630FC2ADD01A}" sibTransId="{12B9F9CB-80DF-411A-AE12-14986C2EFFE7}"/>
    <dgm:cxn modelId="{093474FD-02D6-43D3-939C-F218134BCB1A}" type="presOf" srcId="{A8BAA83C-FAD8-4468-B8B3-5E74DCD6975C}" destId="{93005B1E-16F1-46F7-9E2C-7787DD9C4E9E}" srcOrd="0" destOrd="0" presId="urn:microsoft.com/office/officeart/2005/8/layout/hierarchy2"/>
    <dgm:cxn modelId="{0D3939AB-39F8-455E-8791-F32CC28A1DFF}" type="presOf" srcId="{3CAB28D4-A204-4147-AF9C-630FC2ADD01A}" destId="{9E75809C-4151-48A9-A8B3-5D5A19D7E0F8}" srcOrd="0" destOrd="0" presId="urn:microsoft.com/office/officeart/2005/8/layout/hierarchy2"/>
    <dgm:cxn modelId="{C4D825A2-F15D-4CCF-B607-9A78779128A1}" type="presOf" srcId="{160C5630-B94C-435C-A6F4-83ECB1F5CE11}" destId="{16B4DC3F-F5B9-4F97-8C04-9E5590348CA5}" srcOrd="0" destOrd="0" presId="urn:microsoft.com/office/officeart/2005/8/layout/hierarchy2"/>
    <dgm:cxn modelId="{E41826C0-2DAD-4A07-A71A-D0B0F9039654}" type="presParOf" srcId="{0F38EA07-8C82-4967-9879-DAD9AEB66073}" destId="{3725819F-0507-468E-8048-D3C548754FC7}" srcOrd="0" destOrd="0" presId="urn:microsoft.com/office/officeart/2005/8/layout/hierarchy2"/>
    <dgm:cxn modelId="{1CE2D0C2-EC68-4789-A804-A3F7254E4FC6}" type="presParOf" srcId="{3725819F-0507-468E-8048-D3C548754FC7}" destId="{93005B1E-16F1-46F7-9E2C-7787DD9C4E9E}" srcOrd="0" destOrd="0" presId="urn:microsoft.com/office/officeart/2005/8/layout/hierarchy2"/>
    <dgm:cxn modelId="{094BDF24-977D-4FEF-87A9-56BE9CA07C18}" type="presParOf" srcId="{3725819F-0507-468E-8048-D3C548754FC7}" destId="{FF5E8051-07C8-43A5-8129-AB9B52097C50}" srcOrd="1" destOrd="0" presId="urn:microsoft.com/office/officeart/2005/8/layout/hierarchy2"/>
    <dgm:cxn modelId="{39CDB42F-1DE2-4B70-A2F4-1D9B92986ADF}" type="presParOf" srcId="{0F38EA07-8C82-4967-9879-DAD9AEB66073}" destId="{1561AFB0-FF44-452B-B429-9F329BE7AA81}" srcOrd="1" destOrd="0" presId="urn:microsoft.com/office/officeart/2005/8/layout/hierarchy2"/>
    <dgm:cxn modelId="{9523179D-D698-409F-873B-D4E8536A983E}" type="presParOf" srcId="{1561AFB0-FF44-452B-B429-9F329BE7AA81}" destId="{76E83C54-E9B6-4F59-955B-307785D0C7A1}" srcOrd="0" destOrd="0" presId="urn:microsoft.com/office/officeart/2005/8/layout/hierarchy2"/>
    <dgm:cxn modelId="{75C49AE7-4D5E-4477-87F5-B92BDBF319CA}" type="presParOf" srcId="{1561AFB0-FF44-452B-B429-9F329BE7AA81}" destId="{BD769ED6-B7A2-496E-BFF8-6192B28AC3E4}" srcOrd="1" destOrd="0" presId="urn:microsoft.com/office/officeart/2005/8/layout/hierarchy2"/>
    <dgm:cxn modelId="{6315E502-DA2E-41F2-8B12-F394E9DE91D5}" type="presParOf" srcId="{BD769ED6-B7A2-496E-BFF8-6192B28AC3E4}" destId="{9E75809C-4151-48A9-A8B3-5D5A19D7E0F8}" srcOrd="0" destOrd="0" presId="urn:microsoft.com/office/officeart/2005/8/layout/hierarchy2"/>
    <dgm:cxn modelId="{0B5B6E8B-43A3-4E86-BBA1-C013FFC30183}" type="presParOf" srcId="{9E75809C-4151-48A9-A8B3-5D5A19D7E0F8}" destId="{90A45BB4-EFB7-4776-B6F9-437640018C78}" srcOrd="0" destOrd="0" presId="urn:microsoft.com/office/officeart/2005/8/layout/hierarchy2"/>
    <dgm:cxn modelId="{7E399A16-1358-4ABD-9D5F-080A811AC6C7}" type="presParOf" srcId="{BD769ED6-B7A2-496E-BFF8-6192B28AC3E4}" destId="{8EBF9A51-E735-424A-88BF-AE689E056368}" srcOrd="1" destOrd="0" presId="urn:microsoft.com/office/officeart/2005/8/layout/hierarchy2"/>
    <dgm:cxn modelId="{B725F2C8-2CA7-4FF8-9FDC-F41EA124DFDD}" type="presParOf" srcId="{8EBF9A51-E735-424A-88BF-AE689E056368}" destId="{EE4FFD2D-1B5A-4EDE-8B89-C53B4BF02440}" srcOrd="0" destOrd="0" presId="urn:microsoft.com/office/officeart/2005/8/layout/hierarchy2"/>
    <dgm:cxn modelId="{AA88BBC4-78A6-4F5B-95BD-604502D148B8}" type="presParOf" srcId="{8EBF9A51-E735-424A-88BF-AE689E056368}" destId="{5D68690C-D146-45E7-B4E2-06BA756827D0}" srcOrd="1" destOrd="0" presId="urn:microsoft.com/office/officeart/2005/8/layout/hierarchy2"/>
    <dgm:cxn modelId="{636B2F33-52B5-4B3C-997B-3FAD3599ACD2}" type="presParOf" srcId="{5D68690C-D146-45E7-B4E2-06BA756827D0}" destId="{383D0CAA-4B19-46E8-8351-4D9DA1537FC0}" srcOrd="0" destOrd="0" presId="urn:microsoft.com/office/officeart/2005/8/layout/hierarchy2"/>
    <dgm:cxn modelId="{C6E5E6CE-F012-4EB9-82AF-CF33991A9F46}" type="presParOf" srcId="{383D0CAA-4B19-46E8-8351-4D9DA1537FC0}" destId="{F6DD1493-3409-4414-8854-598AA94F69D8}" srcOrd="0" destOrd="0" presId="urn:microsoft.com/office/officeart/2005/8/layout/hierarchy2"/>
    <dgm:cxn modelId="{CBC4266A-3D73-4D2F-B3CA-557BFF1CA724}" type="presParOf" srcId="{5D68690C-D146-45E7-B4E2-06BA756827D0}" destId="{15A33490-8D01-4E58-9240-5E19B70E1392}" srcOrd="1" destOrd="0" presId="urn:microsoft.com/office/officeart/2005/8/layout/hierarchy2"/>
    <dgm:cxn modelId="{B8503292-AE2A-4C14-B46C-A92F66F5C07D}" type="presParOf" srcId="{15A33490-8D01-4E58-9240-5E19B70E1392}" destId="{C5BFCC5A-AD20-4E57-9343-DFFDACDD656F}" srcOrd="0" destOrd="0" presId="urn:microsoft.com/office/officeart/2005/8/layout/hierarchy2"/>
    <dgm:cxn modelId="{0B7F2F21-BB7F-4E4C-936F-1C40E475374C}" type="presParOf" srcId="{15A33490-8D01-4E58-9240-5E19B70E1392}" destId="{42830AEA-657E-453C-A2BB-5A82D31E7C67}" srcOrd="1" destOrd="0" presId="urn:microsoft.com/office/officeart/2005/8/layout/hierarchy2"/>
    <dgm:cxn modelId="{1D6353B0-4550-40BF-92D8-8BC57DEBB3FA}" type="presParOf" srcId="{42830AEA-657E-453C-A2BB-5A82D31E7C67}" destId="{7C496027-7549-4DA0-8BC8-8E5098FF896B}" srcOrd="0" destOrd="0" presId="urn:microsoft.com/office/officeart/2005/8/layout/hierarchy2"/>
    <dgm:cxn modelId="{B73E2CAF-4CBE-4622-AF9A-0A7CFF1072F6}" type="presParOf" srcId="{7C496027-7549-4DA0-8BC8-8E5098FF896B}" destId="{D94B72FA-49D1-43A5-8464-20938EF3A578}" srcOrd="0" destOrd="0" presId="urn:microsoft.com/office/officeart/2005/8/layout/hierarchy2"/>
    <dgm:cxn modelId="{87697ABA-B805-465C-8108-AF3627AAC856}" type="presParOf" srcId="{42830AEA-657E-453C-A2BB-5A82D31E7C67}" destId="{8633FCD5-BD1C-4C93-8FA2-A1C8E136C7A1}" srcOrd="1" destOrd="0" presId="urn:microsoft.com/office/officeart/2005/8/layout/hierarchy2"/>
    <dgm:cxn modelId="{EF8CA977-5146-4A34-A63E-F567DBFAECF3}" type="presParOf" srcId="{8633FCD5-BD1C-4C93-8FA2-A1C8E136C7A1}" destId="{6E12E645-46AE-4295-9882-20B1B1CF9CF6}" srcOrd="0" destOrd="0" presId="urn:microsoft.com/office/officeart/2005/8/layout/hierarchy2"/>
    <dgm:cxn modelId="{807F1410-A432-4E9C-A6BA-CB44D8736839}" type="presParOf" srcId="{8633FCD5-BD1C-4C93-8FA2-A1C8E136C7A1}" destId="{C2B24546-8F7D-45C7-B3C9-1F52323EDF86}" srcOrd="1" destOrd="0" presId="urn:microsoft.com/office/officeart/2005/8/layout/hierarchy2"/>
    <dgm:cxn modelId="{D07CE941-A51A-43D3-B511-63315FAAE30C}" type="presParOf" srcId="{0F38EA07-8C82-4967-9879-DAD9AEB66073}" destId="{CDDFC74F-48A5-4C4D-97BD-B30F62A50957}" srcOrd="2" destOrd="0" presId="urn:microsoft.com/office/officeart/2005/8/layout/hierarchy2"/>
    <dgm:cxn modelId="{3E26127D-3E6C-4E05-BC2F-8EBF6B9B35C1}" type="presParOf" srcId="{CDDFC74F-48A5-4C4D-97BD-B30F62A50957}" destId="{16B4DC3F-F5B9-4F97-8C04-9E5590348CA5}" srcOrd="0" destOrd="0" presId="urn:microsoft.com/office/officeart/2005/8/layout/hierarchy2"/>
    <dgm:cxn modelId="{7C13F92B-DAF3-40E0-9B27-440F3F4FDD54}" type="presParOf" srcId="{CDDFC74F-48A5-4C4D-97BD-B30F62A50957}" destId="{5557BF24-9F0E-4460-9998-70EB0603B9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5B1E-16F1-46F7-9E2C-7787DD9C4E9E}">
      <dsp:nvSpPr>
        <dsp:cNvPr id="0" name=""/>
        <dsp:cNvSpPr/>
      </dsp:nvSpPr>
      <dsp:spPr>
        <a:xfrm>
          <a:off x="613" y="2170070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Select</a:t>
          </a:r>
          <a:r>
            <a:rPr lang="pt-BR" sz="1300" kern="1200" dirty="0" smtClean="0"/>
            <a:t> Base de dados 2</a:t>
          </a:r>
          <a:endParaRPr lang="pt-BR" sz="1300" kern="1200" dirty="0"/>
        </a:p>
      </dsp:txBody>
      <dsp:txXfrm>
        <a:off x="21917" y="2191374"/>
        <a:ext cx="1412114" cy="684753"/>
      </dsp:txXfrm>
    </dsp:sp>
    <dsp:sp modelId="{76E83C54-E9B6-4F59-955B-307785D0C7A1}">
      <dsp:nvSpPr>
        <dsp:cNvPr id="0" name=""/>
        <dsp:cNvSpPr/>
      </dsp:nvSpPr>
      <dsp:spPr>
        <a:xfrm>
          <a:off x="613" y="3006536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Select</a:t>
          </a:r>
          <a:r>
            <a:rPr lang="pt-BR" sz="1300" kern="1200" dirty="0" smtClean="0"/>
            <a:t> Base de dados 3</a:t>
          </a:r>
          <a:endParaRPr lang="pt-BR" sz="1300" kern="1200" dirty="0"/>
        </a:p>
      </dsp:txBody>
      <dsp:txXfrm>
        <a:off x="21917" y="3027840"/>
        <a:ext cx="1412114" cy="684753"/>
      </dsp:txXfrm>
    </dsp:sp>
    <dsp:sp modelId="{9E75809C-4151-48A9-A8B3-5D5A19D7E0F8}">
      <dsp:nvSpPr>
        <dsp:cNvPr id="0" name=""/>
        <dsp:cNvSpPr/>
      </dsp:nvSpPr>
      <dsp:spPr>
        <a:xfrm>
          <a:off x="1455335" y="3360505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31733" y="3355669"/>
        <a:ext cx="29094" cy="29094"/>
      </dsp:txXfrm>
    </dsp:sp>
    <dsp:sp modelId="{EE4FFD2D-1B5A-4EDE-8B89-C53B4BF02440}">
      <dsp:nvSpPr>
        <dsp:cNvPr id="0" name=""/>
        <dsp:cNvSpPr/>
      </dsp:nvSpPr>
      <dsp:spPr>
        <a:xfrm>
          <a:off x="2037224" y="3006536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Union do </a:t>
          </a:r>
          <a:r>
            <a:rPr lang="pt-BR" sz="1300" kern="1200" dirty="0" err="1" smtClean="0"/>
            <a:t>Select</a:t>
          </a:r>
          <a:r>
            <a:rPr lang="pt-BR" sz="1300" kern="1200" dirty="0" smtClean="0"/>
            <a:t> de todas as Bases de Dados.</a:t>
          </a:r>
          <a:endParaRPr lang="pt-BR" sz="1300" kern="1200" dirty="0"/>
        </a:p>
      </dsp:txBody>
      <dsp:txXfrm>
        <a:off x="2058528" y="3027840"/>
        <a:ext cx="1412114" cy="684753"/>
      </dsp:txXfrm>
    </dsp:sp>
    <dsp:sp modelId="{C6C1C443-6EAE-4BEA-A071-1DC3FFF05E65}">
      <dsp:nvSpPr>
        <dsp:cNvPr id="0" name=""/>
        <dsp:cNvSpPr/>
      </dsp:nvSpPr>
      <dsp:spPr>
        <a:xfrm rot="17350740">
          <a:off x="2897271" y="2524039"/>
          <a:ext cx="1771240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1771240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3738610" y="2489470"/>
        <a:ext cx="88562" cy="88562"/>
      </dsp:txXfrm>
    </dsp:sp>
    <dsp:sp modelId="{99309DC6-1EAB-4860-8D53-E878E3C2BAEF}">
      <dsp:nvSpPr>
        <dsp:cNvPr id="0" name=""/>
        <dsp:cNvSpPr/>
      </dsp:nvSpPr>
      <dsp:spPr>
        <a:xfrm>
          <a:off x="4073836" y="1333605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</a:t>
          </a:r>
          <a:r>
            <a:rPr lang="pt-BR" sz="1300" kern="1200" dirty="0" err="1" smtClean="0"/>
            <a:t>Personalite</a:t>
          </a:r>
          <a:endParaRPr lang="pt-BR" sz="1300" kern="1200" dirty="0"/>
        </a:p>
      </dsp:txBody>
      <dsp:txXfrm>
        <a:off x="4095140" y="1354909"/>
        <a:ext cx="1412114" cy="684753"/>
      </dsp:txXfrm>
    </dsp:sp>
    <dsp:sp modelId="{57560B98-3D5C-453B-A8D5-FF3CEAD856D6}">
      <dsp:nvSpPr>
        <dsp:cNvPr id="0" name=""/>
        <dsp:cNvSpPr/>
      </dsp:nvSpPr>
      <dsp:spPr>
        <a:xfrm>
          <a:off x="5528558" y="1687574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04956" y="1682738"/>
        <a:ext cx="29094" cy="29094"/>
      </dsp:txXfrm>
    </dsp:sp>
    <dsp:sp modelId="{F00E3C14-4C9A-4609-AB36-753FCF0AF69B}">
      <dsp:nvSpPr>
        <dsp:cNvPr id="0" name=""/>
        <dsp:cNvSpPr/>
      </dsp:nvSpPr>
      <dsp:spPr>
        <a:xfrm>
          <a:off x="6110448" y="1333605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Agregação de Dados (Somando o Valor das Transações)</a:t>
          </a:r>
          <a:endParaRPr lang="pt-BR" sz="1300" kern="1200" dirty="0"/>
        </a:p>
      </dsp:txBody>
      <dsp:txXfrm>
        <a:off x="6131752" y="1354909"/>
        <a:ext cx="1412114" cy="684753"/>
      </dsp:txXfrm>
    </dsp:sp>
    <dsp:sp modelId="{C71BED88-1D80-44D3-9B2D-674E7D54E302}">
      <dsp:nvSpPr>
        <dsp:cNvPr id="0" name=""/>
        <dsp:cNvSpPr/>
      </dsp:nvSpPr>
      <dsp:spPr>
        <a:xfrm>
          <a:off x="7565170" y="1687574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841567" y="1682738"/>
        <a:ext cx="29094" cy="29094"/>
      </dsp:txXfrm>
    </dsp:sp>
    <dsp:sp modelId="{1D315F94-E527-470B-92FE-CD9289D4C2AD}">
      <dsp:nvSpPr>
        <dsp:cNvPr id="0" name=""/>
        <dsp:cNvSpPr/>
      </dsp:nvSpPr>
      <dsp:spPr>
        <a:xfrm>
          <a:off x="8147059" y="1333605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Valor de transação &gt; 75k</a:t>
          </a:r>
          <a:endParaRPr lang="pt-BR" sz="1300" kern="1200" dirty="0"/>
        </a:p>
      </dsp:txBody>
      <dsp:txXfrm>
        <a:off x="8168363" y="1354909"/>
        <a:ext cx="1412114" cy="684753"/>
      </dsp:txXfrm>
    </dsp:sp>
    <dsp:sp modelId="{383D0CAA-4B19-46E8-8351-4D9DA1537FC0}">
      <dsp:nvSpPr>
        <dsp:cNvPr id="0" name=""/>
        <dsp:cNvSpPr/>
      </dsp:nvSpPr>
      <dsp:spPr>
        <a:xfrm rot="19457599">
          <a:off x="9534427" y="1478457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1470254"/>
        <a:ext cx="35829" cy="35829"/>
      </dsp:txXfrm>
    </dsp:sp>
    <dsp:sp modelId="{C5BFCC5A-AD20-4E57-9343-DFFDACDD656F}">
      <dsp:nvSpPr>
        <dsp:cNvPr id="0" name=""/>
        <dsp:cNvSpPr/>
      </dsp:nvSpPr>
      <dsp:spPr>
        <a:xfrm>
          <a:off x="10183671" y="915372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de E-mail de alerta sobre valor excedente a regra</a:t>
          </a:r>
          <a:endParaRPr lang="pt-BR" sz="1300" kern="1200" dirty="0"/>
        </a:p>
      </dsp:txBody>
      <dsp:txXfrm>
        <a:off x="10204975" y="936676"/>
        <a:ext cx="1412114" cy="684753"/>
      </dsp:txXfrm>
    </dsp:sp>
    <dsp:sp modelId="{7C496027-7549-4DA0-8BC8-8E5098FF896B}">
      <dsp:nvSpPr>
        <dsp:cNvPr id="0" name=""/>
        <dsp:cNvSpPr/>
      </dsp:nvSpPr>
      <dsp:spPr>
        <a:xfrm rot="2142401">
          <a:off x="9534427" y="1896690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1888487"/>
        <a:ext cx="35829" cy="35829"/>
      </dsp:txXfrm>
    </dsp:sp>
    <dsp:sp modelId="{6E12E645-46AE-4295-9882-20B1B1CF9CF6}">
      <dsp:nvSpPr>
        <dsp:cNvPr id="0" name=""/>
        <dsp:cNvSpPr/>
      </dsp:nvSpPr>
      <dsp:spPr>
        <a:xfrm>
          <a:off x="10183671" y="1751838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Gravação dos dados no Banco</a:t>
          </a:r>
          <a:endParaRPr lang="pt-BR" sz="1300" kern="1200" dirty="0"/>
        </a:p>
      </dsp:txBody>
      <dsp:txXfrm>
        <a:off x="10204975" y="1773142"/>
        <a:ext cx="1412114" cy="684753"/>
      </dsp:txXfrm>
    </dsp:sp>
    <dsp:sp modelId="{59AB21CF-191E-4ADF-A756-479765AC029D}">
      <dsp:nvSpPr>
        <dsp:cNvPr id="0" name=""/>
        <dsp:cNvSpPr/>
      </dsp:nvSpPr>
      <dsp:spPr>
        <a:xfrm>
          <a:off x="3491947" y="3360505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768344" y="3355669"/>
        <a:ext cx="29094" cy="29094"/>
      </dsp:txXfrm>
    </dsp:sp>
    <dsp:sp modelId="{00CEDD02-2415-43DF-B2FD-3D0586C480E2}">
      <dsp:nvSpPr>
        <dsp:cNvPr id="0" name=""/>
        <dsp:cNvSpPr/>
      </dsp:nvSpPr>
      <dsp:spPr>
        <a:xfrm>
          <a:off x="4073836" y="3006536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Private</a:t>
          </a:r>
          <a:endParaRPr lang="pt-BR" sz="1300" kern="1200" dirty="0"/>
        </a:p>
      </dsp:txBody>
      <dsp:txXfrm>
        <a:off x="4095140" y="3027840"/>
        <a:ext cx="1412114" cy="684753"/>
      </dsp:txXfrm>
    </dsp:sp>
    <dsp:sp modelId="{389267E1-9B6B-482D-9797-96031D25C2EE}">
      <dsp:nvSpPr>
        <dsp:cNvPr id="0" name=""/>
        <dsp:cNvSpPr/>
      </dsp:nvSpPr>
      <dsp:spPr>
        <a:xfrm>
          <a:off x="5528558" y="3360505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04956" y="3355669"/>
        <a:ext cx="29094" cy="29094"/>
      </dsp:txXfrm>
    </dsp:sp>
    <dsp:sp modelId="{89F85CA3-B385-4321-9CF7-BBD9E976823C}">
      <dsp:nvSpPr>
        <dsp:cNvPr id="0" name=""/>
        <dsp:cNvSpPr/>
      </dsp:nvSpPr>
      <dsp:spPr>
        <a:xfrm>
          <a:off x="6110448" y="3006536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Agregação de Dados (Somando o Valor das Transações)</a:t>
          </a:r>
          <a:endParaRPr lang="pt-BR" sz="1300" kern="1200" dirty="0"/>
        </a:p>
      </dsp:txBody>
      <dsp:txXfrm>
        <a:off x="6131752" y="3027840"/>
        <a:ext cx="1412114" cy="684753"/>
      </dsp:txXfrm>
    </dsp:sp>
    <dsp:sp modelId="{9E5C9AF9-0A79-4E7E-A2FC-C47729D5F0E3}">
      <dsp:nvSpPr>
        <dsp:cNvPr id="0" name=""/>
        <dsp:cNvSpPr/>
      </dsp:nvSpPr>
      <dsp:spPr>
        <a:xfrm>
          <a:off x="7565170" y="3360505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841567" y="3355669"/>
        <a:ext cx="29094" cy="29094"/>
      </dsp:txXfrm>
    </dsp:sp>
    <dsp:sp modelId="{92091D56-2DFF-424B-8B6C-18799CBA1CF7}">
      <dsp:nvSpPr>
        <dsp:cNvPr id="0" name=""/>
        <dsp:cNvSpPr/>
      </dsp:nvSpPr>
      <dsp:spPr>
        <a:xfrm>
          <a:off x="8147059" y="3006536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Valor de transação &gt; 100k</a:t>
          </a:r>
          <a:endParaRPr lang="pt-BR" sz="1300" kern="1200" dirty="0"/>
        </a:p>
      </dsp:txBody>
      <dsp:txXfrm>
        <a:off x="8168363" y="3027840"/>
        <a:ext cx="1412114" cy="684753"/>
      </dsp:txXfrm>
    </dsp:sp>
    <dsp:sp modelId="{15894CFC-533A-482C-8EFA-6D879E2BDF4D}">
      <dsp:nvSpPr>
        <dsp:cNvPr id="0" name=""/>
        <dsp:cNvSpPr/>
      </dsp:nvSpPr>
      <dsp:spPr>
        <a:xfrm rot="19457599">
          <a:off x="9534427" y="3151388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3143185"/>
        <a:ext cx="35829" cy="35829"/>
      </dsp:txXfrm>
    </dsp:sp>
    <dsp:sp modelId="{C38BC50E-5781-4436-8B2C-541FD95E723B}">
      <dsp:nvSpPr>
        <dsp:cNvPr id="0" name=""/>
        <dsp:cNvSpPr/>
      </dsp:nvSpPr>
      <dsp:spPr>
        <a:xfrm>
          <a:off x="10183671" y="2588303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de E-mail de alerta sobre valor excedente a regra</a:t>
          </a:r>
          <a:endParaRPr lang="pt-BR" sz="1300" kern="1200" dirty="0"/>
        </a:p>
      </dsp:txBody>
      <dsp:txXfrm>
        <a:off x="10204975" y="2609607"/>
        <a:ext cx="1412114" cy="684753"/>
      </dsp:txXfrm>
    </dsp:sp>
    <dsp:sp modelId="{1B4FC020-DA2F-4230-858C-619CE212CF3B}">
      <dsp:nvSpPr>
        <dsp:cNvPr id="0" name=""/>
        <dsp:cNvSpPr/>
      </dsp:nvSpPr>
      <dsp:spPr>
        <a:xfrm rot="2142401">
          <a:off x="9534427" y="3569621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3561418"/>
        <a:ext cx="35829" cy="35829"/>
      </dsp:txXfrm>
    </dsp:sp>
    <dsp:sp modelId="{93AFB7CC-781B-444D-802D-135CC5F36DEF}">
      <dsp:nvSpPr>
        <dsp:cNvPr id="0" name=""/>
        <dsp:cNvSpPr/>
      </dsp:nvSpPr>
      <dsp:spPr>
        <a:xfrm>
          <a:off x="10183671" y="3424769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Gravação dos dados no Banco</a:t>
          </a:r>
          <a:endParaRPr lang="pt-BR" sz="1300" kern="1200" dirty="0"/>
        </a:p>
      </dsp:txBody>
      <dsp:txXfrm>
        <a:off x="10204975" y="3446073"/>
        <a:ext cx="1412114" cy="684753"/>
      </dsp:txXfrm>
    </dsp:sp>
    <dsp:sp modelId="{9B2D4D42-4EBB-4F94-BF05-1AC1964ED01C}">
      <dsp:nvSpPr>
        <dsp:cNvPr id="0" name=""/>
        <dsp:cNvSpPr/>
      </dsp:nvSpPr>
      <dsp:spPr>
        <a:xfrm rot="4249260">
          <a:off x="2897271" y="4196970"/>
          <a:ext cx="1771240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1771240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3738610" y="4162401"/>
        <a:ext cx="88562" cy="88562"/>
      </dsp:txXfrm>
    </dsp:sp>
    <dsp:sp modelId="{FD1D4F3F-8EE5-425C-91FF-00306A367932}">
      <dsp:nvSpPr>
        <dsp:cNvPr id="0" name=""/>
        <dsp:cNvSpPr/>
      </dsp:nvSpPr>
      <dsp:spPr>
        <a:xfrm>
          <a:off x="4073836" y="4679467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</a:t>
          </a:r>
          <a:r>
            <a:rPr lang="pt-BR" sz="1300" kern="1200" dirty="0" err="1" smtClean="0"/>
            <a:t>Uniclass</a:t>
          </a:r>
          <a:endParaRPr lang="pt-BR" sz="1300" kern="1200" dirty="0"/>
        </a:p>
      </dsp:txBody>
      <dsp:txXfrm>
        <a:off x="4095140" y="4700771"/>
        <a:ext cx="1412114" cy="684753"/>
      </dsp:txXfrm>
    </dsp:sp>
    <dsp:sp modelId="{0C6EA086-42CB-4137-A98E-6F02477EF0C9}">
      <dsp:nvSpPr>
        <dsp:cNvPr id="0" name=""/>
        <dsp:cNvSpPr/>
      </dsp:nvSpPr>
      <dsp:spPr>
        <a:xfrm>
          <a:off x="5528558" y="5033436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04956" y="5028600"/>
        <a:ext cx="29094" cy="29094"/>
      </dsp:txXfrm>
    </dsp:sp>
    <dsp:sp modelId="{1A65BEDB-4004-408B-9090-D59EEE795414}">
      <dsp:nvSpPr>
        <dsp:cNvPr id="0" name=""/>
        <dsp:cNvSpPr/>
      </dsp:nvSpPr>
      <dsp:spPr>
        <a:xfrm>
          <a:off x="6110448" y="4679467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Agregação de Dados (Somando o Valor das Transações)</a:t>
          </a:r>
          <a:endParaRPr lang="pt-BR" sz="1300" kern="1200" dirty="0"/>
        </a:p>
      </dsp:txBody>
      <dsp:txXfrm>
        <a:off x="6131752" y="4700771"/>
        <a:ext cx="1412114" cy="684753"/>
      </dsp:txXfrm>
    </dsp:sp>
    <dsp:sp modelId="{91F6EBE5-3E2E-4B73-AACF-E804F40AA3F9}">
      <dsp:nvSpPr>
        <dsp:cNvPr id="0" name=""/>
        <dsp:cNvSpPr/>
      </dsp:nvSpPr>
      <dsp:spPr>
        <a:xfrm>
          <a:off x="7565170" y="5033436"/>
          <a:ext cx="581889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581889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841567" y="5028600"/>
        <a:ext cx="29094" cy="29094"/>
      </dsp:txXfrm>
    </dsp:sp>
    <dsp:sp modelId="{CB845368-D535-4DE9-AB87-BFB58B303608}">
      <dsp:nvSpPr>
        <dsp:cNvPr id="0" name=""/>
        <dsp:cNvSpPr/>
      </dsp:nvSpPr>
      <dsp:spPr>
        <a:xfrm>
          <a:off x="8147059" y="4679467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Filtro de Dados Valor de transação &gt; 50k</a:t>
          </a:r>
          <a:endParaRPr lang="pt-BR" sz="1300" kern="1200" dirty="0"/>
        </a:p>
      </dsp:txBody>
      <dsp:txXfrm>
        <a:off x="8168363" y="4700771"/>
        <a:ext cx="1412114" cy="684753"/>
      </dsp:txXfrm>
    </dsp:sp>
    <dsp:sp modelId="{81B7167C-DB8D-446B-98AB-625920D58F9F}">
      <dsp:nvSpPr>
        <dsp:cNvPr id="0" name=""/>
        <dsp:cNvSpPr/>
      </dsp:nvSpPr>
      <dsp:spPr>
        <a:xfrm rot="19457599">
          <a:off x="9534427" y="4824319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4816116"/>
        <a:ext cx="35829" cy="35829"/>
      </dsp:txXfrm>
    </dsp:sp>
    <dsp:sp modelId="{A24D1C77-B407-46F5-9C6A-D733A25F39A1}">
      <dsp:nvSpPr>
        <dsp:cNvPr id="0" name=""/>
        <dsp:cNvSpPr/>
      </dsp:nvSpPr>
      <dsp:spPr>
        <a:xfrm>
          <a:off x="10183671" y="4261234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Envio de E-mail de alerta sobre valor excedente a regra</a:t>
          </a:r>
          <a:endParaRPr lang="pt-BR" sz="1300" kern="1200" dirty="0"/>
        </a:p>
      </dsp:txBody>
      <dsp:txXfrm>
        <a:off x="10204975" y="4282538"/>
        <a:ext cx="1412114" cy="684753"/>
      </dsp:txXfrm>
    </dsp:sp>
    <dsp:sp modelId="{DCD31FAF-56AB-45E5-B5E7-FBC696069BB4}">
      <dsp:nvSpPr>
        <dsp:cNvPr id="0" name=""/>
        <dsp:cNvSpPr/>
      </dsp:nvSpPr>
      <dsp:spPr>
        <a:xfrm rot="2142401">
          <a:off x="9534427" y="5242552"/>
          <a:ext cx="716598" cy="19423"/>
        </a:xfrm>
        <a:custGeom>
          <a:avLst/>
          <a:gdLst/>
          <a:ahLst/>
          <a:cxnLst/>
          <a:rect l="0" t="0" r="0" b="0"/>
          <a:pathLst>
            <a:path>
              <a:moveTo>
                <a:pt x="0" y="9711"/>
              </a:moveTo>
              <a:lnTo>
                <a:pt x="716598" y="9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874811" y="5234349"/>
        <a:ext cx="35829" cy="35829"/>
      </dsp:txXfrm>
    </dsp:sp>
    <dsp:sp modelId="{C589E47E-1FFB-4FF6-BD7B-2FEB5A8FE71F}">
      <dsp:nvSpPr>
        <dsp:cNvPr id="0" name=""/>
        <dsp:cNvSpPr/>
      </dsp:nvSpPr>
      <dsp:spPr>
        <a:xfrm>
          <a:off x="10183671" y="5097700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Gravação dos dados no Banco</a:t>
          </a:r>
          <a:endParaRPr lang="pt-BR" sz="1300" kern="1200" dirty="0"/>
        </a:p>
      </dsp:txBody>
      <dsp:txXfrm>
        <a:off x="10204975" y="5119004"/>
        <a:ext cx="1412114" cy="684753"/>
      </dsp:txXfrm>
    </dsp:sp>
    <dsp:sp modelId="{16B4DC3F-F5B9-4F97-8C04-9E5590348CA5}">
      <dsp:nvSpPr>
        <dsp:cNvPr id="0" name=""/>
        <dsp:cNvSpPr/>
      </dsp:nvSpPr>
      <dsp:spPr>
        <a:xfrm>
          <a:off x="613" y="3843001"/>
          <a:ext cx="1454722" cy="7273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Select</a:t>
          </a:r>
          <a:r>
            <a:rPr lang="pt-BR" sz="1300" kern="1200" dirty="0" smtClean="0"/>
            <a:t> Base de dados 1</a:t>
          </a:r>
          <a:endParaRPr lang="pt-BR" sz="1300" kern="1200" dirty="0"/>
        </a:p>
      </dsp:txBody>
      <dsp:txXfrm>
        <a:off x="21917" y="3864305"/>
        <a:ext cx="1412114" cy="684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5B1E-16F1-46F7-9E2C-7787DD9C4E9E}">
      <dsp:nvSpPr>
        <dsp:cNvPr id="0" name=""/>
        <dsp:cNvSpPr/>
      </dsp:nvSpPr>
      <dsp:spPr>
        <a:xfrm>
          <a:off x="4293" y="1309469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Select</a:t>
          </a:r>
          <a:r>
            <a:rPr lang="pt-BR" sz="2200" kern="1200" dirty="0" smtClean="0"/>
            <a:t> Base de dados 2 Dados Já consolidados</a:t>
          </a:r>
          <a:endParaRPr lang="pt-BR" sz="2200" kern="1200" dirty="0"/>
        </a:p>
      </dsp:txBody>
      <dsp:txXfrm>
        <a:off x="37047" y="1342223"/>
        <a:ext cx="2171111" cy="1052801"/>
      </dsp:txXfrm>
    </dsp:sp>
    <dsp:sp modelId="{76E83C54-E9B6-4F59-955B-307785D0C7A1}">
      <dsp:nvSpPr>
        <dsp:cNvPr id="0" name=""/>
        <dsp:cNvSpPr/>
      </dsp:nvSpPr>
      <dsp:spPr>
        <a:xfrm>
          <a:off x="4293" y="2595525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Select</a:t>
          </a:r>
          <a:r>
            <a:rPr lang="pt-BR" sz="2200" kern="1200" dirty="0" smtClean="0"/>
            <a:t> Base de dados 2 Dados Já consolidados</a:t>
          </a:r>
          <a:endParaRPr lang="pt-BR" sz="2200" kern="1200" dirty="0"/>
        </a:p>
      </dsp:txBody>
      <dsp:txXfrm>
        <a:off x="37047" y="2628279"/>
        <a:ext cx="2171111" cy="1052801"/>
      </dsp:txXfrm>
    </dsp:sp>
    <dsp:sp modelId="{9E75809C-4151-48A9-A8B3-5D5A19D7E0F8}">
      <dsp:nvSpPr>
        <dsp:cNvPr id="0" name=""/>
        <dsp:cNvSpPr/>
      </dsp:nvSpPr>
      <dsp:spPr>
        <a:xfrm>
          <a:off x="2240912" y="3138728"/>
          <a:ext cx="894647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94647" y="159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665870" y="3132314"/>
        <a:ext cx="44732" cy="44732"/>
      </dsp:txXfrm>
    </dsp:sp>
    <dsp:sp modelId="{EE4FFD2D-1B5A-4EDE-8B89-C53B4BF02440}">
      <dsp:nvSpPr>
        <dsp:cNvPr id="0" name=""/>
        <dsp:cNvSpPr/>
      </dsp:nvSpPr>
      <dsp:spPr>
        <a:xfrm>
          <a:off x="3135560" y="2595525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Union do </a:t>
          </a:r>
          <a:r>
            <a:rPr lang="pt-BR" sz="2200" kern="1200" dirty="0" err="1" smtClean="0"/>
            <a:t>Select</a:t>
          </a:r>
          <a:r>
            <a:rPr lang="pt-BR" sz="2200" kern="1200" dirty="0" smtClean="0"/>
            <a:t> de todas as Bases de Dados.</a:t>
          </a:r>
          <a:endParaRPr lang="pt-BR" sz="2200" kern="1200" dirty="0"/>
        </a:p>
      </dsp:txBody>
      <dsp:txXfrm>
        <a:off x="3168314" y="2628279"/>
        <a:ext cx="2171111" cy="1052801"/>
      </dsp:txXfrm>
    </dsp:sp>
    <dsp:sp modelId="{383D0CAA-4B19-46E8-8351-4D9DA1537FC0}">
      <dsp:nvSpPr>
        <dsp:cNvPr id="0" name=""/>
        <dsp:cNvSpPr/>
      </dsp:nvSpPr>
      <dsp:spPr>
        <a:xfrm>
          <a:off x="5372179" y="3138728"/>
          <a:ext cx="894647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94647" y="159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797137" y="3132314"/>
        <a:ext cx="44732" cy="44732"/>
      </dsp:txXfrm>
    </dsp:sp>
    <dsp:sp modelId="{C5BFCC5A-AD20-4E57-9343-DFFDACDD656F}">
      <dsp:nvSpPr>
        <dsp:cNvPr id="0" name=""/>
        <dsp:cNvSpPr/>
      </dsp:nvSpPr>
      <dsp:spPr>
        <a:xfrm>
          <a:off x="6266827" y="2595525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Envio de E-mail de alerta sobre valor excedente a regra</a:t>
          </a:r>
          <a:endParaRPr lang="pt-BR" sz="2200" kern="1200" dirty="0"/>
        </a:p>
      </dsp:txBody>
      <dsp:txXfrm>
        <a:off x="6299581" y="2628279"/>
        <a:ext cx="2171111" cy="1052801"/>
      </dsp:txXfrm>
    </dsp:sp>
    <dsp:sp modelId="{7C496027-7549-4DA0-8BC8-8E5098FF896B}">
      <dsp:nvSpPr>
        <dsp:cNvPr id="0" name=""/>
        <dsp:cNvSpPr/>
      </dsp:nvSpPr>
      <dsp:spPr>
        <a:xfrm>
          <a:off x="8503446" y="3138728"/>
          <a:ext cx="894647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94647" y="159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8928404" y="3132314"/>
        <a:ext cx="44732" cy="44732"/>
      </dsp:txXfrm>
    </dsp:sp>
    <dsp:sp modelId="{6E12E645-46AE-4295-9882-20B1B1CF9CF6}">
      <dsp:nvSpPr>
        <dsp:cNvPr id="0" name=""/>
        <dsp:cNvSpPr/>
      </dsp:nvSpPr>
      <dsp:spPr>
        <a:xfrm>
          <a:off x="9398094" y="2595525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Gravação dos dados no Banco</a:t>
          </a:r>
          <a:endParaRPr lang="pt-BR" sz="2200" kern="1200" dirty="0"/>
        </a:p>
      </dsp:txBody>
      <dsp:txXfrm>
        <a:off x="9430848" y="2628279"/>
        <a:ext cx="2171111" cy="1052801"/>
      </dsp:txXfrm>
    </dsp:sp>
    <dsp:sp modelId="{16B4DC3F-F5B9-4F97-8C04-9E5590348CA5}">
      <dsp:nvSpPr>
        <dsp:cNvPr id="0" name=""/>
        <dsp:cNvSpPr/>
      </dsp:nvSpPr>
      <dsp:spPr>
        <a:xfrm>
          <a:off x="4293" y="3881581"/>
          <a:ext cx="2236619" cy="1118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Select</a:t>
          </a:r>
          <a:r>
            <a:rPr lang="pt-BR" sz="2200" kern="1200" dirty="0" smtClean="0"/>
            <a:t> Base de dados 2 Dados Já consolidados</a:t>
          </a:r>
          <a:endParaRPr lang="pt-BR" sz="2200" kern="1200" dirty="0"/>
        </a:p>
      </dsp:txBody>
      <dsp:txXfrm>
        <a:off x="37047" y="3914335"/>
        <a:ext cx="2171111" cy="105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E692-7B5B-460A-82BA-AF7E20E4E68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056C-4D3D-4C3F-9799-72DD20EF51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vagem de dinheiro: todo mundo fala, mas será que todos sabem o que é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0732" y="1497354"/>
            <a:ext cx="5251268" cy="1332412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+mn-lt"/>
              </a:rPr>
              <a:t>Resolução de Workflow sobre Lavagem de dinheiro.</a:t>
            </a:r>
            <a:endParaRPr lang="en-US" sz="36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62257" y="5974604"/>
            <a:ext cx="4811486" cy="617265"/>
          </a:xfrm>
        </p:spPr>
        <p:txBody>
          <a:bodyPr/>
          <a:lstStyle/>
          <a:p>
            <a:pPr algn="l"/>
            <a:r>
              <a:rPr lang="pt-BR" dirty="0" smtClean="0"/>
              <a:t>Raphael Coqui Camargo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+mn-lt"/>
              </a:rPr>
              <a:t>Soluções Possíveis</a:t>
            </a:r>
            <a:endParaRPr lang="en-US" sz="3600" dirty="0">
              <a:latin typeface="+mn-lt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838200" y="2455817"/>
            <a:ext cx="5181600" cy="372114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Solução 1</a:t>
            </a:r>
          </a:p>
          <a:p>
            <a:pPr lvl="1"/>
            <a:r>
              <a:rPr lang="pt-BR" dirty="0" smtClean="0"/>
              <a:t>Como temos que realizar análises em dados com aproximadamente 20 mi de registros, é preciso entender o formato de particionamento dessas bases ou os index criados para elas. E assim selecionar os dados pertinentes.</a:t>
            </a:r>
          </a:p>
          <a:p>
            <a:pPr lvl="1"/>
            <a:r>
              <a:rPr lang="pt-BR" dirty="0" smtClean="0"/>
              <a:t>Extração dos dados para consumo dos recursos da máquina (PC) pessoal ou do servidor, caso </a:t>
            </a:r>
            <a:r>
              <a:rPr lang="pt-BR" dirty="0" err="1" smtClean="0"/>
              <a:t>Schedulado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6172200" y="2455817"/>
            <a:ext cx="5181600" cy="372114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Solução 2</a:t>
            </a:r>
          </a:p>
          <a:p>
            <a:pPr lvl="1"/>
            <a:r>
              <a:rPr lang="pt-BR" dirty="0" smtClean="0"/>
              <a:t>Em uma solução mais refinada, podemos aplicar transformações diretamente na fonte, extraindo os dados já trabalhados.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 err="1" smtClean="0"/>
              <a:t>Select</a:t>
            </a:r>
            <a:r>
              <a:rPr lang="pt-BR" sz="1900" dirty="0" smtClean="0"/>
              <a:t> * </a:t>
            </a:r>
            <a:r>
              <a:rPr lang="pt-BR" sz="1900" dirty="0" err="1" smtClean="0"/>
              <a:t>from</a:t>
            </a:r>
            <a:r>
              <a:rPr lang="pt-BR" sz="1900" dirty="0" smtClean="0"/>
              <a:t> (</a:t>
            </a:r>
            <a:r>
              <a:rPr lang="pt-BR" sz="1900" dirty="0" err="1" smtClean="0"/>
              <a:t>Select</a:t>
            </a:r>
            <a:r>
              <a:rPr lang="pt-BR" sz="1900" dirty="0" smtClean="0"/>
              <a:t> </a:t>
            </a:r>
            <a:r>
              <a:rPr lang="pt-BR" sz="1900" dirty="0" err="1" smtClean="0"/>
              <a:t>Tip_conta</a:t>
            </a:r>
            <a:r>
              <a:rPr lang="pt-BR" sz="1900" dirty="0" smtClean="0"/>
              <a:t>, Sum(Valor) </a:t>
            </a:r>
            <a:r>
              <a:rPr lang="pt-BR" sz="1900" dirty="0" err="1" smtClean="0"/>
              <a:t>from</a:t>
            </a:r>
            <a:r>
              <a:rPr lang="pt-BR" sz="1900" dirty="0" smtClean="0"/>
              <a:t> tabelas </a:t>
            </a:r>
            <a:r>
              <a:rPr lang="pt-BR" sz="1900" dirty="0" err="1" smtClean="0"/>
              <a:t>where</a:t>
            </a:r>
            <a:r>
              <a:rPr lang="pt-BR" sz="1900" dirty="0" smtClean="0"/>
              <a:t> </a:t>
            </a:r>
            <a:r>
              <a:rPr lang="pt-BR" sz="1900" dirty="0" err="1" smtClean="0"/>
              <a:t>Tip_Trans</a:t>
            </a:r>
            <a:r>
              <a:rPr lang="pt-BR" sz="1900" dirty="0" smtClean="0"/>
              <a:t> in (</a:t>
            </a:r>
            <a:r>
              <a:rPr lang="pt-BR" sz="1900" dirty="0" err="1" smtClean="0"/>
              <a:t>Doc,ted</a:t>
            </a:r>
            <a:r>
              <a:rPr lang="pt-BR" sz="1900" dirty="0" smtClean="0"/>
              <a:t>)</a:t>
            </a:r>
            <a:br>
              <a:rPr lang="pt-BR" sz="1900" dirty="0" smtClean="0"/>
            </a:br>
            <a:r>
              <a:rPr lang="pt-BR" sz="1900" dirty="0" smtClean="0"/>
              <a:t>	</a:t>
            </a:r>
            <a:r>
              <a:rPr lang="pt-BR" sz="1900" dirty="0" err="1" smtClean="0"/>
              <a:t>group</a:t>
            </a:r>
            <a:r>
              <a:rPr lang="pt-BR" sz="1900" dirty="0" smtClean="0"/>
              <a:t> </a:t>
            </a:r>
            <a:r>
              <a:rPr lang="pt-BR" sz="1900" dirty="0" err="1" smtClean="0"/>
              <a:t>by</a:t>
            </a:r>
            <a:r>
              <a:rPr lang="pt-BR" sz="1900" dirty="0" smtClean="0"/>
              <a:t> </a:t>
            </a:r>
            <a:r>
              <a:rPr lang="pt-BR" sz="1900" dirty="0" err="1" smtClean="0"/>
              <a:t>Tip_Conta</a:t>
            </a:r>
            <a:r>
              <a:rPr lang="pt-BR" sz="1900" dirty="0" smtClean="0"/>
              <a:t>)</a:t>
            </a:r>
            <a:br>
              <a:rPr lang="pt-BR" sz="1900" dirty="0" smtClean="0"/>
            </a:br>
            <a:r>
              <a:rPr lang="pt-BR" sz="1900" dirty="0" smtClean="0"/>
              <a:t>	</a:t>
            </a:r>
            <a:r>
              <a:rPr lang="pt-BR" sz="1900" dirty="0" err="1" smtClean="0"/>
              <a:t>where</a:t>
            </a:r>
            <a:r>
              <a:rPr lang="pt-BR" sz="1900" dirty="0" smtClean="0"/>
              <a:t> valor &gt; 50 </a:t>
            </a:r>
            <a:r>
              <a:rPr lang="pt-BR" sz="1900" dirty="0" err="1" smtClean="0"/>
              <a:t>and</a:t>
            </a:r>
            <a:r>
              <a:rPr lang="pt-BR" sz="1900" dirty="0" smtClean="0"/>
              <a:t> </a:t>
            </a:r>
            <a:r>
              <a:rPr lang="pt-BR" sz="1900" dirty="0" err="1" smtClean="0"/>
              <a:t>tip</a:t>
            </a:r>
            <a:r>
              <a:rPr lang="pt-BR" sz="1900" dirty="0" smtClean="0"/>
              <a:t> = </a:t>
            </a:r>
            <a:r>
              <a:rPr lang="pt-BR" sz="1900" dirty="0" err="1" smtClean="0"/>
              <a:t>Uniclass</a:t>
            </a:r>
            <a:r>
              <a:rPr lang="pt-BR" sz="1900" dirty="0" smtClean="0"/>
              <a:t> </a:t>
            </a:r>
            <a:r>
              <a:rPr lang="pt-BR" sz="1900" dirty="0" err="1" smtClean="0"/>
              <a:t>or</a:t>
            </a:r>
            <a:r>
              <a:rPr lang="pt-BR" sz="1900" dirty="0" smtClean="0"/>
              <a:t> </a:t>
            </a:r>
            <a:br>
              <a:rPr lang="pt-BR" sz="1900" dirty="0" smtClean="0"/>
            </a:br>
            <a:r>
              <a:rPr lang="pt-BR" sz="1900" dirty="0" smtClean="0"/>
              <a:t>		valor &gt; 75 </a:t>
            </a:r>
            <a:r>
              <a:rPr lang="pt-BR" sz="1900" dirty="0" err="1" smtClean="0"/>
              <a:t>and</a:t>
            </a:r>
            <a:r>
              <a:rPr lang="pt-BR" sz="1900" dirty="0" smtClean="0"/>
              <a:t> </a:t>
            </a:r>
            <a:r>
              <a:rPr lang="pt-BR" sz="1900" dirty="0" err="1" smtClean="0"/>
              <a:t>tip</a:t>
            </a:r>
            <a:r>
              <a:rPr lang="pt-BR" sz="1900" dirty="0" smtClean="0"/>
              <a:t> = </a:t>
            </a:r>
            <a:r>
              <a:rPr lang="pt-BR" sz="1900" dirty="0" err="1" smtClean="0"/>
              <a:t>Personalite</a:t>
            </a:r>
            <a:r>
              <a:rPr lang="pt-BR" sz="1900" dirty="0" smtClean="0"/>
              <a:t> ...</a:t>
            </a:r>
          </a:p>
        </p:txBody>
      </p:sp>
      <p:sp>
        <p:nvSpPr>
          <p:cNvPr id="12" name="Título 8"/>
          <p:cNvSpPr txBox="1">
            <a:spLocks/>
          </p:cNvSpPr>
          <p:nvPr/>
        </p:nvSpPr>
        <p:spPr>
          <a:xfrm>
            <a:off x="838200" y="975904"/>
            <a:ext cx="10515600" cy="1127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Ao entender o case proposto, entendo que temos algumas soluções possíveis, é necessário entender como o banco de dados está modelado e implementado, para aplicar a solução ideal.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3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8"/>
          <p:cNvSpPr txBox="1">
            <a:spLocks/>
          </p:cNvSpPr>
          <p:nvPr/>
        </p:nvSpPr>
        <p:spPr>
          <a:xfrm>
            <a:off x="4095206" y="156755"/>
            <a:ext cx="7805058" cy="63485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+mn-lt"/>
              </a:rPr>
              <a:t>Recursos Alteryx Locais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76738022"/>
              </p:ext>
            </p:extLst>
          </p:nvPr>
        </p:nvGraphicFramePr>
        <p:xfrm>
          <a:off x="104502" y="1"/>
          <a:ext cx="11639007" cy="674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ta para a Direita 1"/>
          <p:cNvSpPr/>
          <p:nvPr/>
        </p:nvSpPr>
        <p:spPr>
          <a:xfrm rot="16200000">
            <a:off x="2253342" y="4460964"/>
            <a:ext cx="1227909" cy="4049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/>
          <p:cNvSpPr/>
          <p:nvPr/>
        </p:nvSpPr>
        <p:spPr>
          <a:xfrm>
            <a:off x="1763486" y="5577840"/>
            <a:ext cx="2174965" cy="927463"/>
          </a:xfrm>
          <a:prstGeom prst="roundRect">
            <a:avLst>
              <a:gd name="adj" fmla="val 774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Extração da base de dados para trabalhar localmente.</a:t>
            </a:r>
            <a:endParaRPr lang="en-US" sz="1600" dirty="0"/>
          </a:p>
        </p:txBody>
      </p:sp>
      <p:sp>
        <p:nvSpPr>
          <p:cNvPr id="6" name="Retângulo Arredondado 5"/>
          <p:cNvSpPr/>
          <p:nvPr/>
        </p:nvSpPr>
        <p:spPr>
          <a:xfrm>
            <a:off x="9771018" y="6048103"/>
            <a:ext cx="1972491" cy="574766"/>
          </a:xfrm>
          <a:prstGeom prst="roundRect">
            <a:avLst>
              <a:gd name="adj" fmla="val 1619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Upload dos Dados para o Banco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95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8"/>
          <p:cNvSpPr txBox="1">
            <a:spLocks/>
          </p:cNvSpPr>
          <p:nvPr/>
        </p:nvSpPr>
        <p:spPr>
          <a:xfrm>
            <a:off x="4095206" y="156755"/>
            <a:ext cx="7805058" cy="63485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+mn-lt"/>
              </a:rPr>
              <a:t>Recursos Alteryx no Banco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90923443"/>
              </p:ext>
            </p:extLst>
          </p:nvPr>
        </p:nvGraphicFramePr>
        <p:xfrm>
          <a:off x="104502" y="313508"/>
          <a:ext cx="11639007" cy="630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8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126182"/>
            <a:ext cx="10515600" cy="849721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+mn-lt"/>
              </a:rPr>
              <a:t>Questões</a:t>
            </a:r>
            <a:endParaRPr lang="en-US" sz="3600" dirty="0">
              <a:latin typeface="+mn-lt"/>
            </a:endParaRPr>
          </a:p>
        </p:txBody>
      </p:sp>
      <p:sp>
        <p:nvSpPr>
          <p:cNvPr id="12" name="Título 8"/>
          <p:cNvSpPr txBox="1">
            <a:spLocks/>
          </p:cNvSpPr>
          <p:nvPr/>
        </p:nvSpPr>
        <p:spPr>
          <a:xfrm>
            <a:off x="838200" y="975903"/>
            <a:ext cx="10515600" cy="566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1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2.	Qual é a sua estratégia para captura dos dados transacionais?</a:t>
            </a:r>
          </a:p>
          <a:p>
            <a:r>
              <a:rPr lang="pt-BR" sz="20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R: A estratégia ideal para a captura dos dados depende de como o banco de dados está desenhado, considerando o ambiente de Big Data é fundamental utilizarmos as partições do banco.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3.	Qual é a sua estratégia para consolidar e processar os dados?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	R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A solução ideal é sempre utilizar o servidor do banco de dados para processar o máximo possível de dados, porque é uma estrutura mais robusta e possui uma performance melhor comparado a máquina onde o schedule normalmente fica disponível.</a:t>
            </a:r>
            <a:endParaRPr lang="pt-BR" sz="20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4.	Quais critérios você utilizou para escolher o modelo de processamento?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	R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Recursos físicos disponíveis, ou seja configuração da máquina Schedule X Recurso de processamento disponível no banco de dados para o usuário.</a:t>
            </a:r>
            <a:endParaRPr lang="pt-BR" sz="20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5.	Quais serão os fatores técnicos críticos para o sucesso desta solução?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	R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Reduzir a base em sua origem apenas aos dados essenciais, considerando fatores como, quantidade de dados, tipos de dados (LGPD), recursos de processamento disponível e o melhor equilíbrio entre o que processar no banco de dados x o que processar na máquina com a licença de schedule.</a:t>
            </a:r>
            <a:endParaRPr lang="pt-BR" sz="20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6.	A performance pode ser otimizada de um jeito que seja fácil de escalar? Caso afirmativo explique em qual cenário isto pode acontecer e qual peça você escolheu para fazer esta otimização? 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	R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Sempre é possível otimizar os processos, o desenho de fluxo tem certa facilidade de escalar e ampliar as regras. (Não entendi a questão da “Peça”).</a:t>
            </a:r>
            <a:endParaRPr lang="pt-BR" sz="20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7.	É possível aplicar aprendizagem de máquina e regras preditivas para atender essa área? Cite algum cenário de exemplo e como isso poderia ser viabilizado usando a ferramenta.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	R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Sim. Um algoritmo como o KNN pode criar grupos de dados, baseado em região, reincidências de transações suspeitas em períodos, criando assim um grupo de “Risco </a:t>
            </a:r>
            <a:r>
              <a:rPr lang="pt-BR" sz="2000" smtClean="0">
                <a:solidFill>
                  <a:srgbClr val="FF0000"/>
                </a:solidFill>
              </a:rPr>
              <a:t>Elevado”.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734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Resolução de Workflow sobre Lavagem de dinheiro.</vt:lpstr>
      <vt:lpstr>Soluções Possíveis</vt:lpstr>
      <vt:lpstr>Apresentação do PowerPoint</vt:lpstr>
      <vt:lpstr>Apresentação do PowerPoint</vt:lpstr>
      <vt:lpstr>Questões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COQUI CAMARGO</dc:creator>
  <cp:lastModifiedBy>RAPHAEL COQUI CAMARGO</cp:lastModifiedBy>
  <cp:revision>7</cp:revision>
  <dcterms:created xsi:type="dcterms:W3CDTF">2020-10-22T01:18:24Z</dcterms:created>
  <dcterms:modified xsi:type="dcterms:W3CDTF">2020-10-22T02:37:19Z</dcterms:modified>
</cp:coreProperties>
</file>