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0fe4b8df6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0fe4b8df6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2cfa27f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2cfa27f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fe4b8df6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fe4b8df6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fe4b8d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fe4b8d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0fe4b8df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0fe4b8df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0fe4b8df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0fe4b8df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0fe4b8df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0fe4b8df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0fe4b8df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0fe4b8df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0fe4b8df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0fe4b8df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Impatience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19100" y="32279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Nick Dell’Orco,  Yilun Liang,  Keith Stebler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353275" y="536075"/>
            <a:ext cx="70389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Moving Forward</a:t>
            </a:r>
            <a:endParaRPr sz="24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Start Working on Governor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Issues to be addressed</a:t>
            </a:r>
            <a:r>
              <a:rPr lang="en" sz="1600"/>
              <a:t>:</a:t>
            </a:r>
            <a:br>
              <a:rPr lang="en" sz="1600"/>
            </a:b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Chance to ignore the minimum threshold.</a:t>
            </a:r>
            <a:br>
              <a:rPr lang="en" sz="1600"/>
            </a:b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Short interval results in inaccurate readings.</a:t>
            </a:r>
            <a:br>
              <a:rPr lang="en" sz="1600"/>
            </a:b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Script length is insufficient.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Impatience Governor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17550"/>
            <a:ext cx="7038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Governor: Application that controls CPU frequency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Cater performance to the desires of the user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too much that it saps the battery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too little that the user is unhappy</a:t>
            </a:r>
            <a:br>
              <a:rPr lang="en" sz="1600"/>
            </a:b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Think Goldilocks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User Evaluation Testing System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7550"/>
            <a:ext cx="70389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Purpose: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Test on users of varying levels of patience.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Stress the governor to optimize functionality.</a:t>
            </a:r>
            <a:br>
              <a:rPr lang="en" sz="1600"/>
            </a:b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functionality with other governors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26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Setup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933925"/>
            <a:ext cx="72192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Diagram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00" y="1477450"/>
            <a:ext cx="79438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26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</a:t>
            </a:r>
            <a:r>
              <a:rPr lang="en"/>
              <a:t>Setup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933925"/>
            <a:ext cx="7219200" cy="4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Setup: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Device 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Governors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Governor Configuration Application	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Applications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Computer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Governor Control </a:t>
            </a:r>
            <a:r>
              <a:rPr lang="en" sz="1600"/>
              <a:t>→ Set and configure the governor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Application Scripts → Uses the scripts to simulate the user’s action.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User Impatience Simulation → Simulates the different types of users and their patience level.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199775"/>
            <a:ext cx="70389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Old System: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Probability-Based System: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Roll the dice to determine if a user is impatient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Problems: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not correlate to intention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Independent of application 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Results in the CPU maximizing or minimizing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41750" y="626550"/>
            <a:ext cx="7038900" cy="3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New System Idea: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Time-based System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Compare time of a task vs. patience time of the user.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Advantages: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Complaints have a determinable correlation.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Get actual performance of applications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Problems: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Non-CPU performance factors.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Additional Overhead.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353275" y="536075"/>
            <a:ext cx="7038900" cy="4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New System Design: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parts to the new system: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Setup:	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Record task time running at optimal performance.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Eliminate previously mentioned problems.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User Simulation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User &gt;= Task Time - Optimal Time → Happy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User &lt; Task Time - Optimal Time → Not Happy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Decrease CPU Frequency?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6200" y="1567550"/>
            <a:ext cx="9057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00" y="1651550"/>
            <a:ext cx="4114800" cy="2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200" y="1651550"/>
            <a:ext cx="4483650" cy="29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