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4762" y="117193"/>
            <a:ext cx="144399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Fulano</a:t>
            </a:r>
            <a:r>
              <a:rPr dirty="0" spc="5"/>
              <a:t> </a:t>
            </a:r>
            <a:r>
              <a:rPr dirty="0"/>
              <a:t>da</a:t>
            </a:r>
            <a:r>
              <a:rPr dirty="0" spc="10"/>
              <a:t> </a:t>
            </a:r>
            <a:r>
              <a:rPr dirty="0" spc="-10"/>
              <a:t>Silva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#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Fulano</a:t>
            </a:r>
            <a:r>
              <a:rPr dirty="0" spc="5"/>
              <a:t> </a:t>
            </a:r>
            <a:r>
              <a:rPr dirty="0"/>
              <a:t>da</a:t>
            </a:r>
            <a:r>
              <a:rPr dirty="0" spc="10"/>
              <a:t> </a:t>
            </a:r>
            <a:r>
              <a:rPr dirty="0" spc="-10"/>
              <a:t>Silva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#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Fulano</a:t>
            </a:r>
            <a:r>
              <a:rPr dirty="0" spc="5"/>
              <a:t> </a:t>
            </a:r>
            <a:r>
              <a:rPr dirty="0"/>
              <a:t>da</a:t>
            </a:r>
            <a:r>
              <a:rPr dirty="0" spc="10"/>
              <a:t> </a:t>
            </a:r>
            <a:r>
              <a:rPr dirty="0" spc="-1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#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Fulano</a:t>
            </a:r>
            <a:r>
              <a:rPr dirty="0" spc="5"/>
              <a:t> </a:t>
            </a:r>
            <a:r>
              <a:rPr dirty="0"/>
              <a:t>da</a:t>
            </a:r>
            <a:r>
              <a:rPr dirty="0" spc="10"/>
              <a:t> </a:t>
            </a:r>
            <a:r>
              <a:rPr dirty="0" spc="-10"/>
              <a:t>Silva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#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Fulano</a:t>
            </a:r>
            <a:r>
              <a:rPr dirty="0" spc="5"/>
              <a:t> </a:t>
            </a:r>
            <a:r>
              <a:rPr dirty="0"/>
              <a:t>da</a:t>
            </a:r>
            <a:r>
              <a:rPr dirty="0" spc="10"/>
              <a:t> </a:t>
            </a:r>
            <a:r>
              <a:rPr dirty="0" spc="-10"/>
              <a:t>Silva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#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91674" y="2859658"/>
            <a:ext cx="225737" cy="29901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69083" y="32489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CD8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989465" y="32449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EB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167268" y="32449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EB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323614" y="323861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CD8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260445" y="32449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5EB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620326" y="32513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CD8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531425" y="32449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5EB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607626" y="32386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5EB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78593" y="323861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CD8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02393" y="32449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5EB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878593" y="327671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5EB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149573" y="32386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CD8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51033" y="32690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CD8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423969" y="324259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CD8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4329112" y="323861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CD8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0" y="-12"/>
            <a:ext cx="2304415" cy="120014"/>
          </a:xfrm>
          <a:custGeom>
            <a:avLst/>
            <a:gdLst/>
            <a:ahLst/>
            <a:cxnLst/>
            <a:rect l="l" t="t" r="r" b="b"/>
            <a:pathLst>
              <a:path w="2304415" h="120014">
                <a:moveTo>
                  <a:pt x="0" y="119786"/>
                </a:moveTo>
                <a:lnTo>
                  <a:pt x="2303995" y="119786"/>
                </a:lnTo>
                <a:lnTo>
                  <a:pt x="2303995" y="0"/>
                </a:lnTo>
                <a:lnTo>
                  <a:pt x="0" y="0"/>
                </a:lnTo>
                <a:lnTo>
                  <a:pt x="0" y="119786"/>
                </a:lnTo>
                <a:close/>
              </a:path>
            </a:pathLst>
          </a:custGeom>
          <a:solidFill>
            <a:srgbClr val="319F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762" y="117193"/>
            <a:ext cx="2067560" cy="369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799678"/>
            <a:ext cx="3789045" cy="2030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664411" y="3347568"/>
            <a:ext cx="54483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Fulano</a:t>
            </a:r>
            <a:r>
              <a:rPr dirty="0" spc="5"/>
              <a:t> </a:t>
            </a:r>
            <a:r>
              <a:rPr dirty="0"/>
              <a:t>da</a:t>
            </a:r>
            <a:r>
              <a:rPr dirty="0" spc="10"/>
              <a:t> </a:t>
            </a:r>
            <a:r>
              <a:rPr dirty="0" spc="-10"/>
              <a:t>Silva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731850" y="3347568"/>
            <a:ext cx="27940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#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19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Relationship Id="rId3" Type="http://schemas.openxmlformats.org/officeDocument/2006/relationships/slide" Target="slide9.xml"/><Relationship Id="rId4" Type="http://schemas.openxmlformats.org/officeDocument/2006/relationships/slide" Target="slide12.xml"/><Relationship Id="rId5" Type="http://schemas.openxmlformats.org/officeDocument/2006/relationships/slide" Target="slide18.xml"/><Relationship Id="rId6" Type="http://schemas.openxmlformats.org/officeDocument/2006/relationships/slide" Target="slide10.xml"/><Relationship Id="rId7" Type="http://schemas.openxmlformats.org/officeDocument/2006/relationships/image" Target="../media/image17.png"/><Relationship Id="rId8" Type="http://schemas.openxmlformats.org/officeDocument/2006/relationships/image" Target="../media/image44.jpg"/><Relationship Id="rId9" Type="http://schemas.openxmlformats.org/officeDocument/2006/relationships/slide" Target="slide1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Relationship Id="rId3" Type="http://schemas.openxmlformats.org/officeDocument/2006/relationships/slide" Target="slide9.xml"/><Relationship Id="rId4" Type="http://schemas.openxmlformats.org/officeDocument/2006/relationships/slide" Target="slide12.xml"/><Relationship Id="rId5" Type="http://schemas.openxmlformats.org/officeDocument/2006/relationships/slide" Target="slide18.xml"/><Relationship Id="rId6" Type="http://schemas.openxmlformats.org/officeDocument/2006/relationships/image" Target="../media/image7.png"/><Relationship Id="rId7" Type="http://schemas.openxmlformats.org/officeDocument/2006/relationships/slide" Target="slide1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Relationship Id="rId3" Type="http://schemas.openxmlformats.org/officeDocument/2006/relationships/slide" Target="slide9.xml"/><Relationship Id="rId4" Type="http://schemas.openxmlformats.org/officeDocument/2006/relationships/slide" Target="slide12.xml"/><Relationship Id="rId5" Type="http://schemas.openxmlformats.org/officeDocument/2006/relationships/slide" Target="slide18.xml"/><Relationship Id="rId6" Type="http://schemas.openxmlformats.org/officeDocument/2006/relationships/image" Target="../media/image17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slide" Target="slide1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Relationship Id="rId3" Type="http://schemas.openxmlformats.org/officeDocument/2006/relationships/slide" Target="slide9.xml"/><Relationship Id="rId4" Type="http://schemas.openxmlformats.org/officeDocument/2006/relationships/slide" Target="slide12.xml"/><Relationship Id="rId5" Type="http://schemas.openxmlformats.org/officeDocument/2006/relationships/slide" Target="slide18.xml"/><Relationship Id="rId6" Type="http://schemas.openxmlformats.org/officeDocument/2006/relationships/image" Target="../media/image17.png"/><Relationship Id="rId7" Type="http://schemas.openxmlformats.org/officeDocument/2006/relationships/image" Target="../media/image26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45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Relationship Id="rId16" Type="http://schemas.openxmlformats.org/officeDocument/2006/relationships/image" Target="../media/image63.png"/><Relationship Id="rId17" Type="http://schemas.openxmlformats.org/officeDocument/2006/relationships/image" Target="../media/image64.png"/><Relationship Id="rId18" Type="http://schemas.openxmlformats.org/officeDocument/2006/relationships/slide" Target="slide1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Relationship Id="rId3" Type="http://schemas.openxmlformats.org/officeDocument/2006/relationships/slide" Target="slide9.xml"/><Relationship Id="rId4" Type="http://schemas.openxmlformats.org/officeDocument/2006/relationships/slide" Target="slide12.xml"/><Relationship Id="rId5" Type="http://schemas.openxmlformats.org/officeDocument/2006/relationships/slide" Target="slide18.xml"/><Relationship Id="rId6" Type="http://schemas.openxmlformats.org/officeDocument/2006/relationships/image" Target="../media/image17.png"/><Relationship Id="rId7" Type="http://schemas.openxmlformats.org/officeDocument/2006/relationships/slide" Target="slide1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Relationship Id="rId3" Type="http://schemas.openxmlformats.org/officeDocument/2006/relationships/slide" Target="slide9.xml"/><Relationship Id="rId4" Type="http://schemas.openxmlformats.org/officeDocument/2006/relationships/slide" Target="slide12.xml"/><Relationship Id="rId5" Type="http://schemas.openxmlformats.org/officeDocument/2006/relationships/slide" Target="slide18.xml"/><Relationship Id="rId6" Type="http://schemas.openxmlformats.org/officeDocument/2006/relationships/image" Target="../media/image17.png"/><Relationship Id="rId7" Type="http://schemas.openxmlformats.org/officeDocument/2006/relationships/image" Target="../media/image49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slide" Target="slide1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Relationship Id="rId3" Type="http://schemas.openxmlformats.org/officeDocument/2006/relationships/slide" Target="slide9.xml"/><Relationship Id="rId4" Type="http://schemas.openxmlformats.org/officeDocument/2006/relationships/slide" Target="slide12.xml"/><Relationship Id="rId5" Type="http://schemas.openxmlformats.org/officeDocument/2006/relationships/slide" Target="slide18.xml"/><Relationship Id="rId6" Type="http://schemas.openxmlformats.org/officeDocument/2006/relationships/image" Target="../media/image7.png"/><Relationship Id="rId7" Type="http://schemas.openxmlformats.org/officeDocument/2006/relationships/slide" Target="slide1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Relationship Id="rId3" Type="http://schemas.openxmlformats.org/officeDocument/2006/relationships/slide" Target="slide9.xml"/><Relationship Id="rId4" Type="http://schemas.openxmlformats.org/officeDocument/2006/relationships/slide" Target="slide12.xml"/><Relationship Id="rId5" Type="http://schemas.openxmlformats.org/officeDocument/2006/relationships/slide" Target="slide18.xml"/><Relationship Id="rId6" Type="http://schemas.openxmlformats.org/officeDocument/2006/relationships/image" Target="../media/image7.png"/><Relationship Id="rId7" Type="http://schemas.openxmlformats.org/officeDocument/2006/relationships/slide" Target="slide1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4.xml"/><Relationship Id="rId3" Type="http://schemas.openxmlformats.org/officeDocument/2006/relationships/slide" Target="slide9.xml"/><Relationship Id="rId4" Type="http://schemas.openxmlformats.org/officeDocument/2006/relationships/slide" Target="slide12.xml"/><Relationship Id="rId5" Type="http://schemas.openxmlformats.org/officeDocument/2006/relationships/slide" Target="slide18.xml"/><Relationship Id="rId6" Type="http://schemas.openxmlformats.org/officeDocument/2006/relationships/image" Target="../media/image17.png"/><Relationship Id="rId7" Type="http://schemas.openxmlformats.org/officeDocument/2006/relationships/slide" Target="slide19.xml"/><Relationship Id="rId8" Type="http://schemas.openxmlformats.org/officeDocument/2006/relationships/slide" Target="slide1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Relationship Id="rId3" Type="http://schemas.openxmlformats.org/officeDocument/2006/relationships/slide" Target="slide9.xml"/><Relationship Id="rId4" Type="http://schemas.openxmlformats.org/officeDocument/2006/relationships/slide" Target="slide12.xml"/><Relationship Id="rId5" Type="http://schemas.openxmlformats.org/officeDocument/2006/relationships/slide" Target="slide18.xml"/><Relationship Id="rId6" Type="http://schemas.openxmlformats.org/officeDocument/2006/relationships/image" Target="../media/image1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slide" Target="slide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Relationship Id="rId3" Type="http://schemas.openxmlformats.org/officeDocument/2006/relationships/slide" Target="slide9.xml"/><Relationship Id="rId4" Type="http://schemas.openxmlformats.org/officeDocument/2006/relationships/slide" Target="slide12.xml"/><Relationship Id="rId5" Type="http://schemas.openxmlformats.org/officeDocument/2006/relationships/slide" Target="slide18.xml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slide" Target="slide6.xml"/><Relationship Id="rId12" Type="http://schemas.openxmlformats.org/officeDocument/2006/relationships/slide" Target="slide7.xml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slide" Target="slide10.xml"/><Relationship Id="rId19" Type="http://schemas.openxmlformats.org/officeDocument/2006/relationships/slide" Target="slide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Relationship Id="rId3" Type="http://schemas.openxmlformats.org/officeDocument/2006/relationships/slide" Target="slide9.xml"/><Relationship Id="rId4" Type="http://schemas.openxmlformats.org/officeDocument/2006/relationships/slide" Target="slide12.xml"/><Relationship Id="rId5" Type="http://schemas.openxmlformats.org/officeDocument/2006/relationships/slide" Target="slide18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image" Target="../media/image7.png"/><Relationship Id="rId9" Type="http://schemas.openxmlformats.org/officeDocument/2006/relationships/slide" Target="slide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Relationship Id="rId3" Type="http://schemas.openxmlformats.org/officeDocument/2006/relationships/slide" Target="slide9.xml"/><Relationship Id="rId4" Type="http://schemas.openxmlformats.org/officeDocument/2006/relationships/slide" Target="slide12.xml"/><Relationship Id="rId5" Type="http://schemas.openxmlformats.org/officeDocument/2006/relationships/slide" Target="slide18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image" Target="../media/image17.png"/><Relationship Id="rId9" Type="http://schemas.openxmlformats.org/officeDocument/2006/relationships/slide" Target="slide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Relationship Id="rId3" Type="http://schemas.openxmlformats.org/officeDocument/2006/relationships/slide" Target="slide9.xml"/><Relationship Id="rId4" Type="http://schemas.openxmlformats.org/officeDocument/2006/relationships/slide" Target="slide12.xml"/><Relationship Id="rId5" Type="http://schemas.openxmlformats.org/officeDocument/2006/relationships/slide" Target="slide18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image" Target="../media/image18.png"/><Relationship Id="rId9" Type="http://schemas.openxmlformats.org/officeDocument/2006/relationships/image" Target="../media/image7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slide" Target="slide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Relationship Id="rId3" Type="http://schemas.openxmlformats.org/officeDocument/2006/relationships/slide" Target="slide9.xml"/><Relationship Id="rId4" Type="http://schemas.openxmlformats.org/officeDocument/2006/relationships/slide" Target="slide12.xml"/><Relationship Id="rId5" Type="http://schemas.openxmlformats.org/officeDocument/2006/relationships/slide" Target="slide18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image" Target="../media/image17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slide" Target="slide1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Relationship Id="rId3" Type="http://schemas.openxmlformats.org/officeDocument/2006/relationships/slide" Target="slide9.xml"/><Relationship Id="rId4" Type="http://schemas.openxmlformats.org/officeDocument/2006/relationships/slide" Target="slide12.xml"/><Relationship Id="rId5" Type="http://schemas.openxmlformats.org/officeDocument/2006/relationships/slide" Target="slide18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image" Target="../media/image18.png"/><Relationship Id="rId9" Type="http://schemas.openxmlformats.org/officeDocument/2006/relationships/image" Target="../media/image7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slide" Target="slide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Relationship Id="rId3" Type="http://schemas.openxmlformats.org/officeDocument/2006/relationships/slide" Target="slide9.xml"/><Relationship Id="rId4" Type="http://schemas.openxmlformats.org/officeDocument/2006/relationships/slide" Target="slide12.xml"/><Relationship Id="rId5" Type="http://schemas.openxmlformats.org/officeDocument/2006/relationships/slide" Target="slide18.xml"/><Relationship Id="rId6" Type="http://schemas.openxmlformats.org/officeDocument/2006/relationships/slide" Target="slide10.xml"/><Relationship Id="rId7" Type="http://schemas.openxmlformats.org/officeDocument/2006/relationships/image" Target="../media/image7.png"/><Relationship Id="rId8" Type="http://schemas.openxmlformats.org/officeDocument/2006/relationships/slide" Target="slide1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Relationship Id="rId3" Type="http://schemas.openxmlformats.org/officeDocument/2006/relationships/slide" Target="slide9.xml"/><Relationship Id="rId4" Type="http://schemas.openxmlformats.org/officeDocument/2006/relationships/slide" Target="slide12.xml"/><Relationship Id="rId5" Type="http://schemas.openxmlformats.org/officeDocument/2006/relationships/slide" Target="slide18.xml"/><Relationship Id="rId6" Type="http://schemas.openxmlformats.org/officeDocument/2006/relationships/slide" Target="slide10.xml"/><Relationship Id="rId7" Type="http://schemas.openxmlformats.org/officeDocument/2006/relationships/image" Target="../media/image18.png"/><Relationship Id="rId8" Type="http://schemas.openxmlformats.org/officeDocument/2006/relationships/image" Target="../media/image7.png"/><Relationship Id="rId9" Type="http://schemas.openxmlformats.org/officeDocument/2006/relationships/slide" Target="slide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09193" y="55963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319F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309193" y="604064"/>
            <a:ext cx="4040504" cy="449580"/>
            <a:chOff x="309193" y="604064"/>
            <a:chExt cx="4040504" cy="44958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951966"/>
              <a:ext cx="101600" cy="1016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794" y="939266"/>
              <a:ext cx="3938802" cy="1143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8846" y="610209"/>
              <a:ext cx="50751" cy="341756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09193" y="604064"/>
              <a:ext cx="3989704" cy="398780"/>
            </a:xfrm>
            <a:custGeom>
              <a:avLst/>
              <a:gdLst/>
              <a:ahLst/>
              <a:cxnLst/>
              <a:rect l="l" t="t" r="r" b="b"/>
              <a:pathLst>
                <a:path w="3989704" h="398780">
                  <a:moveTo>
                    <a:pt x="3989652" y="0"/>
                  </a:moveTo>
                  <a:lnTo>
                    <a:pt x="0" y="0"/>
                  </a:lnTo>
                  <a:lnTo>
                    <a:pt x="0" y="347902"/>
                  </a:lnTo>
                  <a:lnTo>
                    <a:pt x="4008" y="367627"/>
                  </a:lnTo>
                  <a:lnTo>
                    <a:pt x="14922" y="383779"/>
                  </a:lnTo>
                  <a:lnTo>
                    <a:pt x="31075" y="394694"/>
                  </a:lnTo>
                  <a:lnTo>
                    <a:pt x="50800" y="398702"/>
                  </a:lnTo>
                  <a:lnTo>
                    <a:pt x="3938852" y="398702"/>
                  </a:lnTo>
                  <a:lnTo>
                    <a:pt x="3958576" y="394694"/>
                  </a:lnTo>
                  <a:lnTo>
                    <a:pt x="3974729" y="383779"/>
                  </a:lnTo>
                  <a:lnTo>
                    <a:pt x="3985644" y="367627"/>
                  </a:lnTo>
                  <a:lnTo>
                    <a:pt x="3989652" y="347902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19F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298846" y="648301"/>
              <a:ext cx="0" cy="323215"/>
            </a:xfrm>
            <a:custGeom>
              <a:avLst/>
              <a:gdLst/>
              <a:ahLst/>
              <a:cxnLst/>
              <a:rect l="l" t="t" r="r" b="b"/>
              <a:pathLst>
                <a:path w="0" h="323215">
                  <a:moveTo>
                    <a:pt x="0" y="32271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298846" y="63560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298846" y="62290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298846" y="61020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89887" y="662226"/>
            <a:ext cx="14287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60"/>
              <a:t>T</a:t>
            </a:r>
            <a:r>
              <a:rPr dirty="0" spc="-565"/>
              <a:t>´</a:t>
            </a:r>
            <a:r>
              <a:rPr dirty="0" spc="5"/>
              <a:t>ıtulo</a:t>
            </a:r>
            <a:r>
              <a:rPr dirty="0" spc="-10"/>
              <a:t> </a:t>
            </a:r>
            <a:r>
              <a:rPr dirty="0"/>
              <a:t>do</a:t>
            </a:r>
            <a:r>
              <a:rPr dirty="0" spc="-70"/>
              <a:t> </a:t>
            </a:r>
            <a:r>
              <a:rPr dirty="0" spc="-30"/>
              <a:t>Trabalho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1425028" y="1212848"/>
            <a:ext cx="1757680" cy="908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Arial MT"/>
                <a:cs typeface="Arial MT"/>
              </a:rPr>
              <a:t>Fulano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de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Tal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da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Silva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algn="ctr" marL="12065" marR="5080" indent="-635">
              <a:lnSpc>
                <a:spcPts val="950"/>
              </a:lnSpc>
            </a:pPr>
            <a:r>
              <a:rPr dirty="0" sz="800">
                <a:latin typeface="Tahoma"/>
                <a:cs typeface="Tahoma"/>
              </a:rPr>
              <a:t>Orientador:</a:t>
            </a:r>
            <a:r>
              <a:rPr dirty="0" sz="800" spc="125">
                <a:latin typeface="Tahoma"/>
                <a:cs typeface="Tahoma"/>
              </a:rPr>
              <a:t> </a:t>
            </a:r>
            <a:r>
              <a:rPr dirty="0" sz="800">
                <a:latin typeface="Tahoma"/>
                <a:cs typeface="Tahoma"/>
              </a:rPr>
              <a:t>Prof.</a:t>
            </a:r>
            <a:r>
              <a:rPr dirty="0" sz="800" spc="125">
                <a:latin typeface="Tahoma"/>
                <a:cs typeface="Tahoma"/>
              </a:rPr>
              <a:t> </a:t>
            </a:r>
            <a:r>
              <a:rPr dirty="0" sz="800">
                <a:latin typeface="Tahoma"/>
                <a:cs typeface="Tahoma"/>
              </a:rPr>
              <a:t>Dr.</a:t>
            </a:r>
            <a:r>
              <a:rPr dirty="0" sz="800" spc="125">
                <a:latin typeface="Tahoma"/>
                <a:cs typeface="Tahoma"/>
              </a:rPr>
              <a:t> </a:t>
            </a:r>
            <a:r>
              <a:rPr dirty="0" sz="800">
                <a:latin typeface="Tahoma"/>
                <a:cs typeface="Tahoma"/>
              </a:rPr>
              <a:t>Fulano</a:t>
            </a:r>
            <a:r>
              <a:rPr dirty="0" sz="800" spc="30">
                <a:latin typeface="Tahoma"/>
                <a:cs typeface="Tahoma"/>
              </a:rPr>
              <a:t> </a:t>
            </a:r>
            <a:r>
              <a:rPr dirty="0" sz="800">
                <a:latin typeface="Tahoma"/>
                <a:cs typeface="Tahoma"/>
              </a:rPr>
              <a:t>de</a:t>
            </a:r>
            <a:r>
              <a:rPr dirty="0" sz="800" spc="30">
                <a:latin typeface="Tahoma"/>
                <a:cs typeface="Tahoma"/>
              </a:rPr>
              <a:t> </a:t>
            </a:r>
            <a:r>
              <a:rPr dirty="0" sz="800" spc="-25">
                <a:latin typeface="Tahoma"/>
                <a:cs typeface="Tahoma"/>
              </a:rPr>
              <a:t>Tal </a:t>
            </a:r>
            <a:r>
              <a:rPr dirty="0" sz="800">
                <a:latin typeface="Tahoma"/>
                <a:cs typeface="Tahoma"/>
              </a:rPr>
              <a:t>Coorientador:</a:t>
            </a:r>
            <a:r>
              <a:rPr dirty="0" sz="800" spc="114">
                <a:latin typeface="Tahoma"/>
                <a:cs typeface="Tahoma"/>
              </a:rPr>
              <a:t> </a:t>
            </a:r>
            <a:r>
              <a:rPr dirty="0" sz="800">
                <a:latin typeface="Tahoma"/>
                <a:cs typeface="Tahoma"/>
              </a:rPr>
              <a:t>Prof.</a:t>
            </a:r>
            <a:r>
              <a:rPr dirty="0" sz="800" spc="114">
                <a:latin typeface="Tahoma"/>
                <a:cs typeface="Tahoma"/>
              </a:rPr>
              <a:t> </a:t>
            </a:r>
            <a:r>
              <a:rPr dirty="0" sz="800">
                <a:latin typeface="Tahoma"/>
                <a:cs typeface="Tahoma"/>
              </a:rPr>
              <a:t>Dr.</a:t>
            </a:r>
            <a:r>
              <a:rPr dirty="0" sz="800" spc="114">
                <a:latin typeface="Tahoma"/>
                <a:cs typeface="Tahoma"/>
              </a:rPr>
              <a:t> </a:t>
            </a:r>
            <a:r>
              <a:rPr dirty="0" sz="800">
                <a:latin typeface="Tahoma"/>
                <a:cs typeface="Tahoma"/>
              </a:rPr>
              <a:t>Fulano</a:t>
            </a:r>
            <a:r>
              <a:rPr dirty="0" sz="800" spc="25">
                <a:latin typeface="Tahoma"/>
                <a:cs typeface="Tahoma"/>
              </a:rPr>
              <a:t> </a:t>
            </a:r>
            <a:r>
              <a:rPr dirty="0" sz="800">
                <a:latin typeface="Tahoma"/>
                <a:cs typeface="Tahoma"/>
              </a:rPr>
              <a:t>de</a:t>
            </a:r>
            <a:r>
              <a:rPr dirty="0" sz="800" spc="20">
                <a:latin typeface="Tahoma"/>
                <a:cs typeface="Tahoma"/>
              </a:rPr>
              <a:t> </a:t>
            </a:r>
            <a:r>
              <a:rPr dirty="0" sz="800" spc="-25">
                <a:latin typeface="Tahoma"/>
                <a:cs typeface="Tahoma"/>
              </a:rPr>
              <a:t>Tal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1100" spc="-10">
                <a:latin typeface="Arial MT"/>
                <a:cs typeface="Arial MT"/>
              </a:rPr>
              <a:t>18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de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Julho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de</a:t>
            </a:r>
            <a:r>
              <a:rPr dirty="0" sz="1100" spc="-20">
                <a:latin typeface="Arial MT"/>
                <a:cs typeface="Arial MT"/>
              </a:rPr>
              <a:t> 2020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1440" y="2331197"/>
            <a:ext cx="777564" cy="45693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26504" y="2391794"/>
            <a:ext cx="1390287" cy="269545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2938501" y="33965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CD8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2858884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EB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3036686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EBD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 descr=""/>
          <p:cNvGrpSpPr/>
          <p:nvPr/>
        </p:nvGrpSpPr>
        <p:grpSpPr>
          <a:xfrm>
            <a:off x="3158109" y="3383695"/>
            <a:ext cx="203200" cy="55880"/>
            <a:chOff x="3158109" y="3383695"/>
            <a:chExt cx="203200" cy="55880"/>
          </a:xfrm>
        </p:grpSpPr>
        <p:sp>
          <p:nvSpPr>
            <p:cNvPr id="20" name="object 20" descr=""/>
            <p:cNvSpPr/>
            <p:nvPr/>
          </p:nvSpPr>
          <p:spPr>
            <a:xfrm>
              <a:off x="3221277" y="338622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CD8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158109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5EB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 descr=""/>
          <p:cNvGrpSpPr/>
          <p:nvPr/>
        </p:nvGrpSpPr>
        <p:grpSpPr>
          <a:xfrm>
            <a:off x="3457346" y="3382429"/>
            <a:ext cx="203200" cy="58419"/>
            <a:chOff x="3457346" y="3382429"/>
            <a:chExt cx="203200" cy="58419"/>
          </a:xfrm>
        </p:grpSpPr>
        <p:sp>
          <p:nvSpPr>
            <p:cNvPr id="23" name="object 23" descr=""/>
            <p:cNvSpPr/>
            <p:nvPr/>
          </p:nvSpPr>
          <p:spPr>
            <a:xfrm>
              <a:off x="3546247" y="33989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CD8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457346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5EB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533547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5EB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 descr=""/>
          <p:cNvGrpSpPr/>
          <p:nvPr/>
        </p:nvGrpSpPr>
        <p:grpSpPr>
          <a:xfrm>
            <a:off x="3756583" y="3382429"/>
            <a:ext cx="203200" cy="58419"/>
            <a:chOff x="3756583" y="3382429"/>
            <a:chExt cx="203200" cy="58419"/>
          </a:xfrm>
        </p:grpSpPr>
        <p:sp>
          <p:nvSpPr>
            <p:cNvPr id="27" name="object 27" descr=""/>
            <p:cNvSpPr/>
            <p:nvPr/>
          </p:nvSpPr>
          <p:spPr>
            <a:xfrm>
              <a:off x="3832784" y="338622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CD8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756583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5EB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832784" y="342432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5EB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/>
          <p:nvPr/>
        </p:nvSpPr>
        <p:spPr>
          <a:xfrm>
            <a:off x="4132009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CD8B2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1" name="object 31" descr=""/>
          <p:cNvGrpSpPr/>
          <p:nvPr/>
        </p:nvGrpSpPr>
        <p:grpSpPr>
          <a:xfrm>
            <a:off x="4337275" y="3383695"/>
            <a:ext cx="238760" cy="57150"/>
            <a:chOff x="4337275" y="3383695"/>
            <a:chExt cx="238760" cy="57150"/>
          </a:xfrm>
        </p:grpSpPr>
        <p:sp>
          <p:nvSpPr>
            <p:cNvPr id="32" name="object 32" descr=""/>
            <p:cNvSpPr/>
            <p:nvPr/>
          </p:nvSpPr>
          <p:spPr>
            <a:xfrm>
              <a:off x="4461727" y="341670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CD8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434663" y="339021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CD8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339806" y="338622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CD8B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4262"/>
            <a:ext cx="21818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Exemplos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texto</a:t>
            </a:r>
            <a:r>
              <a:rPr dirty="0" sz="600" spc="245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Tabelas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e</a:t>
            </a:r>
            <a:r>
              <a:rPr dirty="0" sz="600" spc="-5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figuras</a:t>
            </a:r>
            <a:r>
              <a:rPr dirty="0" sz="600" spc="2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4" action="ppaction://hlinksldjump"/>
              </a:rPr>
              <a:t>Matem´atica</a:t>
            </a:r>
            <a:r>
              <a:rPr dirty="0" sz="600" spc="245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 spc="-25">
                <a:solidFill>
                  <a:srgbClr val="98CF9F"/>
                </a:solidFill>
                <a:latin typeface="Tahoma"/>
                <a:cs typeface="Tahoma"/>
                <a:hlinkClick r:id="rId5" action="ppaction://hlinksldjump"/>
              </a:rPr>
              <a:t>Referˆencias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303995" y="-12"/>
            <a:ext cx="2304415" cy="120014"/>
          </a:xfrm>
          <a:custGeom>
            <a:avLst/>
            <a:gdLst/>
            <a:ahLst/>
            <a:cxnLst/>
            <a:rect l="l" t="t" r="r" b="b"/>
            <a:pathLst>
              <a:path w="2304415" h="120014">
                <a:moveTo>
                  <a:pt x="0" y="119786"/>
                </a:moveTo>
                <a:lnTo>
                  <a:pt x="2303995" y="119786"/>
                </a:lnTo>
                <a:lnTo>
                  <a:pt x="2303995" y="0"/>
                </a:lnTo>
                <a:lnTo>
                  <a:pt x="0" y="0"/>
                </a:lnTo>
                <a:lnTo>
                  <a:pt x="0" y="119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399296" y="-4262"/>
            <a:ext cx="5245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Tabela</a:t>
            </a:r>
            <a:r>
              <a:rPr dirty="0" sz="600" spc="30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Figure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19768"/>
            <a:ext cx="4608004" cy="30872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54762" y="117193"/>
            <a:ext cx="48958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Figure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89811" y="1258727"/>
            <a:ext cx="2028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319F40"/>
                </a:solidFill>
                <a:latin typeface="Arial MT"/>
                <a:cs typeface="Arial MT"/>
              </a:rPr>
              <a:t>Figure:</a:t>
            </a:r>
            <a:r>
              <a:rPr dirty="0" sz="1000" spc="-45">
                <a:solidFill>
                  <a:srgbClr val="319F40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Logo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do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45">
                <a:latin typeface="Arial MT"/>
                <a:cs typeface="Arial MT"/>
              </a:rPr>
              <a:t>IFG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114">
                <a:latin typeface="Arial MT"/>
                <a:cs typeface="Arial MT"/>
              </a:rPr>
              <a:t>Cˆampus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 spc="-60">
                <a:latin typeface="Arial MT"/>
                <a:cs typeface="Arial MT"/>
              </a:rPr>
              <a:t>Goiˆania.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12916" y="1650122"/>
            <a:ext cx="1808723" cy="522667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3170059" y="2183201"/>
            <a:ext cx="65405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Tahoma"/>
                <a:cs typeface="Tahoma"/>
              </a:rPr>
              <a:t>Fonte: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 spc="40">
                <a:latin typeface="Tahoma"/>
                <a:cs typeface="Tahoma"/>
              </a:rPr>
              <a:t>XXX.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1" name="object 11" descr="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19F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Fulano</a:t>
            </a:r>
            <a:r>
              <a:rPr dirty="0" spc="5"/>
              <a:t> </a:t>
            </a:r>
            <a:r>
              <a:rPr dirty="0"/>
              <a:t>da</a:t>
            </a:r>
            <a:r>
              <a:rPr dirty="0" spc="10"/>
              <a:t> </a:t>
            </a:r>
            <a:r>
              <a:rPr dirty="0" spc="-10"/>
              <a:t>Silva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2399296" y="3347568"/>
            <a:ext cx="88265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Qualifica¸c˜ao</a:t>
            </a:r>
            <a:r>
              <a:rPr dirty="0" sz="600" spc="5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de</a:t>
            </a:r>
            <a:r>
              <a:rPr dirty="0" sz="600" spc="1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Mestrado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4262"/>
            <a:ext cx="21818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Exemplos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texto</a:t>
            </a:r>
            <a:r>
              <a:rPr dirty="0" sz="600" spc="245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Tabelas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e</a:t>
            </a:r>
            <a:r>
              <a:rPr dirty="0" sz="600" spc="-5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figuras</a:t>
            </a:r>
            <a:r>
              <a:rPr dirty="0" sz="600" spc="240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Matem´atica</a:t>
            </a:r>
            <a:r>
              <a:rPr dirty="0" sz="600" spc="2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25">
                <a:solidFill>
                  <a:srgbClr val="98CF9F"/>
                </a:solidFill>
                <a:latin typeface="Tahoma"/>
                <a:cs typeface="Tahoma"/>
                <a:hlinkClick r:id="rId5" action="ppaction://hlinksldjump"/>
              </a:rPr>
              <a:t>Referˆencias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-12"/>
            <a:ext cx="4608195" cy="170815"/>
            <a:chOff x="0" y="-12"/>
            <a:chExt cx="4608195" cy="170815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-12"/>
              <a:ext cx="2304415" cy="120014"/>
            </a:xfrm>
            <a:custGeom>
              <a:avLst/>
              <a:gdLst/>
              <a:ahLst/>
              <a:cxnLst/>
              <a:rect l="l" t="t" r="r" b="b"/>
              <a:pathLst>
                <a:path w="2304415" h="120014">
                  <a:moveTo>
                    <a:pt x="0" y="119786"/>
                  </a:moveTo>
                  <a:lnTo>
                    <a:pt x="2303995" y="11978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197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19773"/>
              <a:ext cx="4608004" cy="5060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359994" y="1235798"/>
            <a:ext cx="3888104" cy="430530"/>
          </a:xfrm>
          <a:prstGeom prst="rect">
            <a:avLst/>
          </a:prstGeom>
          <a:solidFill>
            <a:srgbClr val="319F40"/>
          </a:solidFill>
        </p:spPr>
        <p:txBody>
          <a:bodyPr wrap="square" lIns="0" tIns="1003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dirty="0" sz="1400" spc="6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Mate</a:t>
            </a:r>
            <a:r>
              <a:rPr dirty="0" sz="1400" spc="4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m</a:t>
            </a:r>
            <a:r>
              <a:rPr dirty="0" sz="1400" spc="-69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´</a:t>
            </a:r>
            <a:r>
              <a:rPr dirty="0" sz="1400" spc="6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atica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8" name="object 8" descr="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19F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Fulano</a:t>
            </a:r>
            <a:r>
              <a:rPr dirty="0" spc="5"/>
              <a:t> </a:t>
            </a:r>
            <a:r>
              <a:rPr dirty="0"/>
              <a:t>da</a:t>
            </a:r>
            <a:r>
              <a:rPr dirty="0" spc="10"/>
              <a:t> </a:t>
            </a:r>
            <a:r>
              <a:rPr dirty="0" spc="-10"/>
              <a:t>Silva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2399296" y="3347568"/>
            <a:ext cx="88265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Qualifica¸c˜ao</a:t>
            </a:r>
            <a:r>
              <a:rPr dirty="0" sz="600" spc="5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de</a:t>
            </a:r>
            <a:r>
              <a:rPr dirty="0" sz="600" spc="1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Mestrado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4262"/>
            <a:ext cx="21818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Exemplos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texto</a:t>
            </a:r>
            <a:r>
              <a:rPr dirty="0" sz="600" spc="245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Tabelas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e</a:t>
            </a:r>
            <a:r>
              <a:rPr dirty="0" sz="600" spc="-5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figuras</a:t>
            </a:r>
            <a:r>
              <a:rPr dirty="0" sz="600" spc="240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Matem´atica</a:t>
            </a:r>
            <a:r>
              <a:rPr dirty="0" sz="600" spc="2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25">
                <a:solidFill>
                  <a:srgbClr val="98CF9F"/>
                </a:solidFill>
                <a:latin typeface="Tahoma"/>
                <a:cs typeface="Tahoma"/>
                <a:hlinkClick r:id="rId5" action="ppaction://hlinksldjump"/>
              </a:rPr>
              <a:t>Referˆencias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-12"/>
            <a:ext cx="4608195" cy="428625"/>
            <a:chOff x="0" y="-12"/>
            <a:chExt cx="4608195" cy="428625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-12"/>
              <a:ext cx="2304415" cy="120014"/>
            </a:xfrm>
            <a:custGeom>
              <a:avLst/>
              <a:gdLst/>
              <a:ahLst/>
              <a:cxnLst/>
              <a:rect l="l" t="t" r="r" b="b"/>
              <a:pathLst>
                <a:path w="2304415" h="120014">
                  <a:moveTo>
                    <a:pt x="0" y="119786"/>
                  </a:moveTo>
                  <a:lnTo>
                    <a:pt x="2303995" y="11978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197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19768"/>
              <a:ext cx="4608004" cy="30872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4762" y="117193"/>
            <a:ext cx="17316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Defini</a:t>
            </a:r>
            <a:r>
              <a:rPr dirty="0" spc="-825"/>
              <a:t>¸</a:t>
            </a:r>
            <a:r>
              <a:rPr dirty="0" spc="-50"/>
              <a:t>c</a:t>
            </a:r>
            <a:r>
              <a:rPr dirty="0" spc="-819"/>
              <a:t>˜</a:t>
            </a:r>
            <a:r>
              <a:rPr dirty="0" spc="-50"/>
              <a:t>oes</a:t>
            </a:r>
            <a:r>
              <a:rPr dirty="0" spc="55"/>
              <a:t> </a:t>
            </a:r>
            <a:r>
              <a:rPr dirty="0" spc="120"/>
              <a:t>&amp;</a:t>
            </a:r>
            <a:r>
              <a:rPr dirty="0" spc="60"/>
              <a:t> </a:t>
            </a:r>
            <a:r>
              <a:rPr dirty="0" spc="-40"/>
              <a:t>Exemplos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309193" y="847775"/>
            <a:ext cx="4040504" cy="599440"/>
            <a:chOff x="309193" y="847775"/>
            <a:chExt cx="4040504" cy="599440"/>
          </a:xfrm>
        </p:grpSpPr>
        <p:sp>
          <p:nvSpPr>
            <p:cNvPr id="8" name="object 8" descr=""/>
            <p:cNvSpPr/>
            <p:nvPr/>
          </p:nvSpPr>
          <p:spPr>
            <a:xfrm>
              <a:off x="309193" y="847775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6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7"/>
                  </a:lnTo>
                  <a:lnTo>
                    <a:pt x="3989652" y="178597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5773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9194" y="1013714"/>
              <a:ext cx="3989651" cy="5060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9994" y="1345222"/>
              <a:ext cx="101600" cy="1016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0794" y="1332522"/>
              <a:ext cx="3938802" cy="1143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98846" y="892010"/>
              <a:ext cx="50751" cy="453212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309193" y="1058000"/>
              <a:ext cx="3989704" cy="338455"/>
            </a:xfrm>
            <a:custGeom>
              <a:avLst/>
              <a:gdLst/>
              <a:ahLst/>
              <a:cxnLst/>
              <a:rect l="l" t="t" r="r" b="b"/>
              <a:pathLst>
                <a:path w="3989704" h="338455">
                  <a:moveTo>
                    <a:pt x="3989652" y="0"/>
                  </a:moveTo>
                  <a:lnTo>
                    <a:pt x="0" y="0"/>
                  </a:lnTo>
                  <a:lnTo>
                    <a:pt x="0" y="287221"/>
                  </a:lnTo>
                  <a:lnTo>
                    <a:pt x="4008" y="306946"/>
                  </a:lnTo>
                  <a:lnTo>
                    <a:pt x="14922" y="323099"/>
                  </a:lnTo>
                  <a:lnTo>
                    <a:pt x="31075" y="334013"/>
                  </a:lnTo>
                  <a:lnTo>
                    <a:pt x="50800" y="338022"/>
                  </a:lnTo>
                  <a:lnTo>
                    <a:pt x="3938852" y="338022"/>
                  </a:lnTo>
                  <a:lnTo>
                    <a:pt x="3958576" y="334013"/>
                  </a:lnTo>
                  <a:lnTo>
                    <a:pt x="3974729" y="323099"/>
                  </a:lnTo>
                  <a:lnTo>
                    <a:pt x="3985644" y="306946"/>
                  </a:lnTo>
                  <a:lnTo>
                    <a:pt x="3989652" y="287221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F1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298846" y="930107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w="0" h="434340">
                  <a:moveTo>
                    <a:pt x="0" y="43416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298846" y="9174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298846" y="9047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298846" y="8920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309193" y="1585899"/>
            <a:ext cx="4040504" cy="821690"/>
            <a:chOff x="309193" y="1585899"/>
            <a:chExt cx="4040504" cy="821690"/>
          </a:xfrm>
        </p:grpSpPr>
        <p:sp>
          <p:nvSpPr>
            <p:cNvPr id="19" name="object 19" descr=""/>
            <p:cNvSpPr/>
            <p:nvPr/>
          </p:nvSpPr>
          <p:spPr>
            <a:xfrm>
              <a:off x="309193" y="1585899"/>
              <a:ext cx="3989704" cy="186690"/>
            </a:xfrm>
            <a:custGeom>
              <a:avLst/>
              <a:gdLst/>
              <a:ahLst/>
              <a:cxnLst/>
              <a:rect l="l" t="t" r="r" b="b"/>
              <a:pathLst>
                <a:path w="3989704" h="18668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8"/>
                  </a:lnTo>
                  <a:lnTo>
                    <a:pt x="3989652" y="186558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9194" y="1759801"/>
              <a:ext cx="3989651" cy="5060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9994" y="2305710"/>
              <a:ext cx="101600" cy="10160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0794" y="2293010"/>
              <a:ext cx="3938802" cy="11430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98846" y="1630133"/>
              <a:ext cx="50751" cy="675576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309193" y="1804077"/>
              <a:ext cx="3989704" cy="552450"/>
            </a:xfrm>
            <a:custGeom>
              <a:avLst/>
              <a:gdLst/>
              <a:ahLst/>
              <a:cxnLst/>
              <a:rect l="l" t="t" r="r" b="b"/>
              <a:pathLst>
                <a:path w="3989704" h="552450">
                  <a:moveTo>
                    <a:pt x="3989652" y="0"/>
                  </a:moveTo>
                  <a:lnTo>
                    <a:pt x="0" y="0"/>
                  </a:lnTo>
                  <a:lnTo>
                    <a:pt x="0" y="501632"/>
                  </a:lnTo>
                  <a:lnTo>
                    <a:pt x="4008" y="521357"/>
                  </a:lnTo>
                  <a:lnTo>
                    <a:pt x="14922" y="537510"/>
                  </a:lnTo>
                  <a:lnTo>
                    <a:pt x="31075" y="548424"/>
                  </a:lnTo>
                  <a:lnTo>
                    <a:pt x="50800" y="552433"/>
                  </a:lnTo>
                  <a:lnTo>
                    <a:pt x="3938852" y="552433"/>
                  </a:lnTo>
                  <a:lnTo>
                    <a:pt x="3958576" y="548424"/>
                  </a:lnTo>
                  <a:lnTo>
                    <a:pt x="3974729" y="537510"/>
                  </a:lnTo>
                  <a:lnTo>
                    <a:pt x="3985644" y="521357"/>
                  </a:lnTo>
                  <a:lnTo>
                    <a:pt x="3989652" y="501632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298846" y="1668224"/>
              <a:ext cx="0" cy="656590"/>
            </a:xfrm>
            <a:custGeom>
              <a:avLst/>
              <a:gdLst/>
              <a:ahLst/>
              <a:cxnLst/>
              <a:rect l="l" t="t" r="r" b="b"/>
              <a:pathLst>
                <a:path w="0" h="656589">
                  <a:moveTo>
                    <a:pt x="0" y="65653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298846" y="16555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298846" y="16428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298846" y="16301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2551" y="1865503"/>
              <a:ext cx="65265" cy="65265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2551" y="2037588"/>
              <a:ext cx="65265" cy="65265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2551" y="2209660"/>
              <a:ext cx="65265" cy="65265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2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pc="-10"/>
              <a:t>Definition</a:t>
            </a:r>
          </a:p>
          <a:p>
            <a:pPr marL="12700" marR="263525">
              <a:lnSpc>
                <a:spcPct val="102699"/>
              </a:lnSpc>
              <a:spcBef>
                <a:spcPts val="200"/>
              </a:spcBef>
            </a:pPr>
            <a:r>
              <a:rPr dirty="0">
                <a:solidFill>
                  <a:srgbClr val="000000"/>
                </a:solidFill>
              </a:rPr>
              <a:t>Um</a:t>
            </a:r>
            <a:r>
              <a:rPr dirty="0" spc="-70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FF0000"/>
                </a:solidFill>
              </a:rPr>
              <a:t>n</a:t>
            </a:r>
            <a:r>
              <a:rPr dirty="0" spc="-630">
                <a:solidFill>
                  <a:srgbClr val="FF0000"/>
                </a:solidFill>
              </a:rPr>
              <a:t>u</a:t>
            </a:r>
            <a:r>
              <a:rPr dirty="0" spc="-15">
                <a:solidFill>
                  <a:srgbClr val="FF0000"/>
                </a:solidFill>
              </a:rPr>
              <a:t>´</a:t>
            </a:r>
            <a:r>
              <a:rPr dirty="0" spc="-20">
                <a:solidFill>
                  <a:srgbClr val="FF0000"/>
                </a:solidFill>
              </a:rPr>
              <a:t>mero</a:t>
            </a:r>
            <a:r>
              <a:rPr dirty="0" spc="30">
                <a:solidFill>
                  <a:srgbClr val="FF0000"/>
                </a:solidFill>
              </a:rPr>
              <a:t> </a:t>
            </a:r>
            <a:r>
              <a:rPr dirty="0" spc="-25">
                <a:solidFill>
                  <a:srgbClr val="FF0000"/>
                </a:solidFill>
              </a:rPr>
              <a:t>primo</a:t>
            </a:r>
            <a:r>
              <a:rPr dirty="0" spc="-40">
                <a:solidFill>
                  <a:srgbClr val="FF0000"/>
                </a:solidFill>
              </a:rPr>
              <a:t> </a:t>
            </a:r>
            <a:r>
              <a:rPr dirty="0" spc="-240">
                <a:solidFill>
                  <a:srgbClr val="000000"/>
                </a:solidFill>
              </a:rPr>
              <a:t>´e</a:t>
            </a:r>
            <a:r>
              <a:rPr dirty="0" spc="5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um</a:t>
            </a:r>
            <a:r>
              <a:rPr dirty="0" spc="5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n</a:t>
            </a:r>
            <a:r>
              <a:rPr dirty="0" spc="-630">
                <a:solidFill>
                  <a:srgbClr val="000000"/>
                </a:solidFill>
              </a:rPr>
              <a:t>u</a:t>
            </a:r>
            <a:r>
              <a:rPr dirty="0" spc="-15">
                <a:solidFill>
                  <a:srgbClr val="000000"/>
                </a:solidFill>
              </a:rPr>
              <a:t>´</a:t>
            </a:r>
            <a:r>
              <a:rPr dirty="0" spc="-20">
                <a:solidFill>
                  <a:srgbClr val="000000"/>
                </a:solidFill>
              </a:rPr>
              <a:t>mero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55">
                <a:solidFill>
                  <a:srgbClr val="000000"/>
                </a:solidFill>
              </a:rPr>
              <a:t>que</a:t>
            </a:r>
            <a:r>
              <a:rPr dirty="0" spc="10">
                <a:solidFill>
                  <a:srgbClr val="000000"/>
                </a:solidFill>
              </a:rPr>
              <a:t> </a:t>
            </a:r>
            <a:r>
              <a:rPr dirty="0" spc="-65">
                <a:solidFill>
                  <a:srgbClr val="000000"/>
                </a:solidFill>
              </a:rPr>
              <a:t>possui</a:t>
            </a:r>
            <a:r>
              <a:rPr dirty="0" spc="5">
                <a:solidFill>
                  <a:srgbClr val="000000"/>
                </a:solidFill>
              </a:rPr>
              <a:t> </a:t>
            </a:r>
            <a:r>
              <a:rPr dirty="0" spc="-50">
                <a:solidFill>
                  <a:srgbClr val="000000"/>
                </a:solidFill>
              </a:rPr>
              <a:t>exatamente</a:t>
            </a:r>
            <a:r>
              <a:rPr dirty="0" spc="5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dois </a:t>
            </a:r>
            <a:r>
              <a:rPr dirty="0" spc="-10">
                <a:solidFill>
                  <a:srgbClr val="000000"/>
                </a:solidFill>
              </a:rPr>
              <a:t>divisores.</a:t>
            </a:r>
          </a:p>
          <a:p>
            <a:pPr>
              <a:lnSpc>
                <a:spcPct val="100000"/>
              </a:lnSpc>
              <a:spcBef>
                <a:spcPts val="315"/>
              </a:spcBef>
            </a:pPr>
          </a:p>
          <a:p>
            <a:pPr marL="12700">
              <a:lnSpc>
                <a:spcPct val="100000"/>
              </a:lnSpc>
            </a:pPr>
            <a:r>
              <a:rPr dirty="0" spc="-10"/>
              <a:t>Example</a:t>
            </a:r>
          </a:p>
          <a:p>
            <a:pPr marL="400050" indent="-110489">
              <a:lnSpc>
                <a:spcPct val="100000"/>
              </a:lnSpc>
              <a:spcBef>
                <a:spcPts val="360"/>
              </a:spcBef>
              <a:buAutoNum type="arabicPlain" startAt="2"/>
              <a:tabLst>
                <a:tab pos="400050" algn="l"/>
              </a:tabLst>
            </a:pPr>
            <a:r>
              <a:rPr dirty="0" spc="-240">
                <a:solidFill>
                  <a:srgbClr val="000000"/>
                </a:solidFill>
              </a:rPr>
              <a:t>´e</a:t>
            </a:r>
            <a:r>
              <a:rPr dirty="0" spc="55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primo</a:t>
            </a:r>
            <a:r>
              <a:rPr dirty="0" spc="-55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(dois</a:t>
            </a:r>
            <a:r>
              <a:rPr dirty="0" spc="-50">
                <a:solidFill>
                  <a:srgbClr val="000000"/>
                </a:solidFill>
              </a:rPr>
              <a:t> divisores:</a:t>
            </a:r>
            <a:r>
              <a:rPr dirty="0" spc="8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1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e</a:t>
            </a:r>
            <a:r>
              <a:rPr dirty="0" spc="-20">
                <a:solidFill>
                  <a:srgbClr val="000000"/>
                </a:solidFill>
              </a:rPr>
              <a:t> </a:t>
            </a:r>
            <a:r>
              <a:rPr dirty="0" spc="-25">
                <a:solidFill>
                  <a:srgbClr val="000000"/>
                </a:solidFill>
              </a:rPr>
              <a:t>2).</a:t>
            </a:r>
          </a:p>
          <a:p>
            <a:pPr marL="400050" indent="-110489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400050" algn="l"/>
              </a:tabLst>
            </a:pPr>
            <a:r>
              <a:rPr dirty="0" spc="-240">
                <a:solidFill>
                  <a:srgbClr val="000000"/>
                </a:solidFill>
              </a:rPr>
              <a:t>´e</a:t>
            </a:r>
            <a:r>
              <a:rPr dirty="0" spc="55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primo</a:t>
            </a:r>
            <a:r>
              <a:rPr dirty="0" spc="-55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(dois</a:t>
            </a:r>
            <a:r>
              <a:rPr dirty="0" spc="-50">
                <a:solidFill>
                  <a:srgbClr val="000000"/>
                </a:solidFill>
              </a:rPr>
              <a:t> divisores:</a:t>
            </a:r>
            <a:r>
              <a:rPr dirty="0" spc="8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1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e</a:t>
            </a:r>
            <a:r>
              <a:rPr dirty="0" spc="-20">
                <a:solidFill>
                  <a:srgbClr val="000000"/>
                </a:solidFill>
              </a:rPr>
              <a:t> </a:t>
            </a:r>
            <a:r>
              <a:rPr dirty="0" spc="-25">
                <a:solidFill>
                  <a:srgbClr val="000000"/>
                </a:solidFill>
              </a:rPr>
              <a:t>3).</a:t>
            </a:r>
          </a:p>
          <a:p>
            <a:pPr marL="403860" indent="-114300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403860" algn="l"/>
              </a:tabLst>
            </a:pPr>
            <a:r>
              <a:rPr dirty="0" spc="-155">
                <a:solidFill>
                  <a:srgbClr val="000000"/>
                </a:solidFill>
              </a:rPr>
              <a:t>n˜ao</a:t>
            </a:r>
            <a:r>
              <a:rPr dirty="0" spc="25">
                <a:solidFill>
                  <a:srgbClr val="000000"/>
                </a:solidFill>
              </a:rPr>
              <a:t> </a:t>
            </a:r>
            <a:r>
              <a:rPr dirty="0" spc="-240">
                <a:solidFill>
                  <a:srgbClr val="000000"/>
                </a:solidFill>
              </a:rPr>
              <a:t>´e</a:t>
            </a:r>
            <a:r>
              <a:rPr dirty="0" spc="55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primo</a:t>
            </a:r>
            <a:r>
              <a:rPr dirty="0" spc="-55">
                <a:solidFill>
                  <a:srgbClr val="000000"/>
                </a:solidFill>
              </a:rPr>
              <a:t> </a:t>
            </a:r>
            <a:r>
              <a:rPr dirty="0" spc="-75">
                <a:solidFill>
                  <a:srgbClr val="000000"/>
                </a:solidFill>
              </a:rPr>
              <a:t>(</a:t>
            </a:r>
            <a:r>
              <a:rPr dirty="0" spc="-75">
                <a:solidFill>
                  <a:srgbClr val="FF0000"/>
                </a:solidFill>
              </a:rPr>
              <a:t>trˆes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 spc="-50">
                <a:solidFill>
                  <a:srgbClr val="000000"/>
                </a:solidFill>
              </a:rPr>
              <a:t>divisores:</a:t>
            </a:r>
            <a:r>
              <a:rPr dirty="0" spc="8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1,</a:t>
            </a:r>
            <a:r>
              <a:rPr dirty="0" spc="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2</a:t>
            </a:r>
            <a:r>
              <a:rPr dirty="0" spc="1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e</a:t>
            </a:r>
            <a:r>
              <a:rPr dirty="0" spc="5">
                <a:solidFill>
                  <a:srgbClr val="000000"/>
                </a:solidFill>
              </a:rPr>
              <a:t> </a:t>
            </a:r>
            <a:r>
              <a:rPr dirty="0" spc="-25">
                <a:solidFill>
                  <a:srgbClr val="000000"/>
                </a:solidFill>
              </a:rPr>
              <a:t>4).</a:t>
            </a:r>
          </a:p>
          <a:p>
            <a:pPr>
              <a:lnSpc>
                <a:spcPct val="100000"/>
              </a:lnSpc>
              <a:spcBef>
                <a:spcPts val="90"/>
              </a:spcBef>
            </a:pPr>
          </a:p>
          <a:p>
            <a:pPr marL="12700">
              <a:lnSpc>
                <a:spcPct val="100000"/>
              </a:lnSpc>
            </a:pPr>
            <a:r>
              <a:rPr dirty="0" spc="-130">
                <a:solidFill>
                  <a:srgbClr val="000000"/>
                </a:solidFill>
              </a:rPr>
              <a:t>Vocˆe</a:t>
            </a:r>
            <a:r>
              <a:rPr dirty="0" spc="55">
                <a:solidFill>
                  <a:srgbClr val="000000"/>
                </a:solidFill>
              </a:rPr>
              <a:t> </a:t>
            </a:r>
            <a:r>
              <a:rPr dirty="0" spc="-95">
                <a:solidFill>
                  <a:srgbClr val="000000"/>
                </a:solidFill>
              </a:rPr>
              <a:t>tamb´em</a:t>
            </a:r>
            <a:r>
              <a:rPr dirty="0" spc="40">
                <a:solidFill>
                  <a:srgbClr val="000000"/>
                </a:solidFill>
              </a:rPr>
              <a:t> </a:t>
            </a:r>
            <a:r>
              <a:rPr dirty="0" spc="-50">
                <a:solidFill>
                  <a:srgbClr val="000000"/>
                </a:solidFill>
              </a:rPr>
              <a:t>pode</a:t>
            </a:r>
            <a:r>
              <a:rPr dirty="0" spc="45">
                <a:solidFill>
                  <a:srgbClr val="000000"/>
                </a:solidFill>
              </a:rPr>
              <a:t> </a:t>
            </a:r>
            <a:r>
              <a:rPr dirty="0" spc="-65">
                <a:solidFill>
                  <a:srgbClr val="000000"/>
                </a:solidFill>
              </a:rPr>
              <a:t>usar</a:t>
            </a:r>
            <a:r>
              <a:rPr dirty="0" spc="50">
                <a:solidFill>
                  <a:srgbClr val="000000"/>
                </a:solidFill>
              </a:rPr>
              <a:t> </a:t>
            </a:r>
            <a:r>
              <a:rPr dirty="0" spc="-85">
                <a:solidFill>
                  <a:srgbClr val="000000"/>
                </a:solidFill>
              </a:rPr>
              <a:t>os</a:t>
            </a:r>
            <a:r>
              <a:rPr dirty="0" spc="45">
                <a:solidFill>
                  <a:srgbClr val="000000"/>
                </a:solidFill>
              </a:rPr>
              <a:t> </a:t>
            </a:r>
            <a:r>
              <a:rPr dirty="0" spc="-55">
                <a:solidFill>
                  <a:srgbClr val="000000"/>
                </a:solidFill>
              </a:rPr>
              <a:t>ambientes</a:t>
            </a:r>
            <a:r>
              <a:rPr dirty="0" spc="5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teorema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dirty="0" spc="50">
                <a:solidFill>
                  <a:srgbClr val="000000"/>
                </a:solidFill>
              </a:rPr>
              <a:t> </a:t>
            </a:r>
            <a:r>
              <a:rPr dirty="0" spc="-25">
                <a:solidFill>
                  <a:srgbClr val="000000"/>
                </a:solidFill>
                <a:latin typeface="Calibri"/>
                <a:cs typeface="Calibri"/>
              </a:rPr>
              <a:t>lemma</a:t>
            </a:r>
            <a:r>
              <a:rPr dirty="0" spc="-25">
                <a:solidFill>
                  <a:srgbClr val="000000"/>
                </a:solidFill>
              </a:rPr>
              <a:t>,</a:t>
            </a:r>
            <a:r>
              <a:rPr dirty="0" spc="45">
                <a:solidFill>
                  <a:srgbClr val="000000"/>
                </a:solidFill>
              </a:rPr>
              <a:t> </a:t>
            </a:r>
            <a:r>
              <a:rPr dirty="0" spc="75">
                <a:solidFill>
                  <a:srgbClr val="000000"/>
                </a:solidFill>
                <a:latin typeface="Calibri"/>
                <a:cs typeface="Calibri"/>
              </a:rPr>
              <a:t>proof</a:t>
            </a:r>
            <a:r>
              <a:rPr dirty="0" spc="10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50">
                <a:solidFill>
                  <a:srgbClr val="000000"/>
                </a:solidFill>
              </a:rPr>
              <a:t>e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110">
                <a:solidFill>
                  <a:srgbClr val="000000"/>
                </a:solidFill>
                <a:latin typeface="Calibri"/>
                <a:cs typeface="Calibri"/>
              </a:rPr>
              <a:t>corollary</a:t>
            </a:r>
            <a:r>
              <a:rPr dirty="0" spc="110">
                <a:solidFill>
                  <a:srgbClr val="000000"/>
                </a:solidFill>
              </a:rPr>
              <a:t>.</a:t>
            </a:r>
          </a:p>
        </p:txBody>
      </p:sp>
      <p:grpSp>
        <p:nvGrpSpPr>
          <p:cNvPr id="33" name="object 33" descr="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34" name="object 34" descr="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19F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Fulano</a:t>
            </a:r>
            <a:r>
              <a:rPr dirty="0" spc="5"/>
              <a:t> </a:t>
            </a:r>
            <a:r>
              <a:rPr dirty="0"/>
              <a:t>da</a:t>
            </a:r>
            <a:r>
              <a:rPr dirty="0" spc="10"/>
              <a:t> </a:t>
            </a:r>
            <a:r>
              <a:rPr dirty="0" spc="-10"/>
              <a:t>Silva</a:t>
            </a:r>
          </a:p>
        </p:txBody>
      </p:sp>
      <p:sp>
        <p:nvSpPr>
          <p:cNvPr id="37" name="object 37" descr=""/>
          <p:cNvSpPr txBox="1"/>
          <p:nvPr/>
        </p:nvSpPr>
        <p:spPr>
          <a:xfrm>
            <a:off x="2399296" y="3347568"/>
            <a:ext cx="88265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  <a:hlinkClick r:id="rId18" action="ppaction://hlinksldjump"/>
              </a:rPr>
              <a:t>Qualifica¸c˜ao</a:t>
            </a:r>
            <a:r>
              <a:rPr dirty="0" sz="600" spc="5">
                <a:solidFill>
                  <a:srgbClr val="FFFFF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18" action="ppaction://hlinksldjump"/>
              </a:rPr>
              <a:t>de</a:t>
            </a:r>
            <a:r>
              <a:rPr dirty="0" sz="600" spc="10">
                <a:solidFill>
                  <a:srgbClr val="FFFFF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18" action="ppaction://hlinksldjump"/>
              </a:rPr>
              <a:t>Mestrado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8" name="object 3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4262"/>
            <a:ext cx="21818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Exemplos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texto</a:t>
            </a:r>
            <a:r>
              <a:rPr dirty="0" sz="600" spc="245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Tabelas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e</a:t>
            </a:r>
            <a:r>
              <a:rPr dirty="0" sz="600" spc="-5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figuras</a:t>
            </a:r>
            <a:r>
              <a:rPr dirty="0" sz="600" spc="240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Matem´atica</a:t>
            </a:r>
            <a:r>
              <a:rPr dirty="0" sz="600" spc="2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25">
                <a:solidFill>
                  <a:srgbClr val="98CF9F"/>
                </a:solidFill>
                <a:latin typeface="Tahoma"/>
                <a:cs typeface="Tahoma"/>
                <a:hlinkClick r:id="rId5" action="ppaction://hlinksldjump"/>
              </a:rPr>
              <a:t>Referˆencias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-12"/>
            <a:ext cx="4608195" cy="428625"/>
            <a:chOff x="0" y="-12"/>
            <a:chExt cx="4608195" cy="428625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-12"/>
              <a:ext cx="2304415" cy="120014"/>
            </a:xfrm>
            <a:custGeom>
              <a:avLst/>
              <a:gdLst/>
              <a:ahLst/>
              <a:cxnLst/>
              <a:rect l="l" t="t" r="r" b="b"/>
              <a:pathLst>
                <a:path w="2304415" h="120014">
                  <a:moveTo>
                    <a:pt x="0" y="119786"/>
                  </a:moveTo>
                  <a:lnTo>
                    <a:pt x="2303995" y="11978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197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19768"/>
              <a:ext cx="4608004" cy="30872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/>
              <a:t>Teorema, </a:t>
            </a:r>
            <a:r>
              <a:rPr dirty="0" spc="-30"/>
              <a:t>C</a:t>
            </a:r>
            <a:r>
              <a:rPr dirty="0" spc="-75"/>
              <a:t>o</a:t>
            </a:r>
            <a:r>
              <a:rPr dirty="0" spc="-30"/>
              <a:t>ro</a:t>
            </a:r>
            <a:r>
              <a:rPr dirty="0" spc="-50"/>
              <a:t>l</a:t>
            </a:r>
            <a:r>
              <a:rPr dirty="0" spc="-780"/>
              <a:t>´</a:t>
            </a:r>
            <a:r>
              <a:rPr dirty="0" spc="-30"/>
              <a:t>ario</a:t>
            </a:r>
            <a:r>
              <a:rPr dirty="0"/>
              <a:t> e</a:t>
            </a:r>
            <a:r>
              <a:rPr dirty="0" spc="-40"/>
              <a:t> </a:t>
            </a:r>
            <a:r>
              <a:rPr dirty="0" spc="-10"/>
              <a:t>Prova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309193" y="1007846"/>
            <a:ext cx="4040504" cy="469900"/>
            <a:chOff x="309193" y="1007846"/>
            <a:chExt cx="4040504" cy="469900"/>
          </a:xfrm>
        </p:grpSpPr>
        <p:sp>
          <p:nvSpPr>
            <p:cNvPr id="8" name="object 8" descr=""/>
            <p:cNvSpPr/>
            <p:nvPr/>
          </p:nvSpPr>
          <p:spPr>
            <a:xfrm>
              <a:off x="309193" y="1007846"/>
              <a:ext cx="3989704" cy="202565"/>
            </a:xfrm>
            <a:custGeom>
              <a:avLst/>
              <a:gdLst/>
              <a:ahLst/>
              <a:cxnLst/>
              <a:rect l="l" t="t" r="r" b="b"/>
              <a:pathLst>
                <a:path w="3989704" h="202565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2"/>
                  </a:lnTo>
                  <a:lnTo>
                    <a:pt x="3989652" y="201952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5773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9194" y="1197140"/>
              <a:ext cx="3989651" cy="5060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9994" y="1375867"/>
              <a:ext cx="101600" cy="1016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0794" y="1363167"/>
              <a:ext cx="3938802" cy="1143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98846" y="1052080"/>
              <a:ext cx="50751" cy="323786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309193" y="1241426"/>
              <a:ext cx="3989704" cy="185420"/>
            </a:xfrm>
            <a:custGeom>
              <a:avLst/>
              <a:gdLst/>
              <a:ahLst/>
              <a:cxnLst/>
              <a:rect l="l" t="t" r="r" b="b"/>
              <a:pathLst>
                <a:path w="3989704" h="185419">
                  <a:moveTo>
                    <a:pt x="3989652" y="0"/>
                  </a:moveTo>
                  <a:lnTo>
                    <a:pt x="0" y="0"/>
                  </a:lnTo>
                  <a:lnTo>
                    <a:pt x="0" y="134441"/>
                  </a:lnTo>
                  <a:lnTo>
                    <a:pt x="4008" y="154165"/>
                  </a:lnTo>
                  <a:lnTo>
                    <a:pt x="14922" y="170318"/>
                  </a:lnTo>
                  <a:lnTo>
                    <a:pt x="31075" y="181233"/>
                  </a:lnTo>
                  <a:lnTo>
                    <a:pt x="50800" y="185241"/>
                  </a:lnTo>
                  <a:lnTo>
                    <a:pt x="3938852" y="185241"/>
                  </a:lnTo>
                  <a:lnTo>
                    <a:pt x="3958576" y="181233"/>
                  </a:lnTo>
                  <a:lnTo>
                    <a:pt x="3974729" y="170318"/>
                  </a:lnTo>
                  <a:lnTo>
                    <a:pt x="3985644" y="154165"/>
                  </a:lnTo>
                  <a:lnTo>
                    <a:pt x="3989652" y="134441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F1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298846" y="1090179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w="0" h="304800">
                  <a:moveTo>
                    <a:pt x="0" y="30473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298846" y="10774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298846" y="10647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298846" y="10520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309193" y="1578597"/>
            <a:ext cx="4040504" cy="447040"/>
            <a:chOff x="309193" y="1578597"/>
            <a:chExt cx="4040504" cy="447040"/>
          </a:xfrm>
        </p:grpSpPr>
        <p:sp>
          <p:nvSpPr>
            <p:cNvPr id="19" name="object 19" descr=""/>
            <p:cNvSpPr/>
            <p:nvPr/>
          </p:nvSpPr>
          <p:spPr>
            <a:xfrm>
              <a:off x="309193" y="1578597"/>
              <a:ext cx="3989704" cy="186690"/>
            </a:xfrm>
            <a:custGeom>
              <a:avLst/>
              <a:gdLst/>
              <a:ahLst/>
              <a:cxnLst/>
              <a:rect l="l" t="t" r="r" b="b"/>
              <a:pathLst>
                <a:path w="3989704" h="18668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8"/>
                  </a:lnTo>
                  <a:lnTo>
                    <a:pt x="3989652" y="186558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5773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9194" y="1752498"/>
              <a:ext cx="3989651" cy="5060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9994" y="1923465"/>
              <a:ext cx="101600" cy="10160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0794" y="1910765"/>
              <a:ext cx="3938802" cy="11430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98846" y="1622831"/>
              <a:ext cx="50751" cy="300634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309193" y="1796775"/>
              <a:ext cx="3989704" cy="177800"/>
            </a:xfrm>
            <a:custGeom>
              <a:avLst/>
              <a:gdLst/>
              <a:ahLst/>
              <a:cxnLst/>
              <a:rect l="l" t="t" r="r" b="b"/>
              <a:pathLst>
                <a:path w="3989704" h="177800">
                  <a:moveTo>
                    <a:pt x="3989652" y="0"/>
                  </a:moveTo>
                  <a:lnTo>
                    <a:pt x="0" y="0"/>
                  </a:lnTo>
                  <a:lnTo>
                    <a:pt x="0" y="126690"/>
                  </a:lnTo>
                  <a:lnTo>
                    <a:pt x="4008" y="146415"/>
                  </a:lnTo>
                  <a:lnTo>
                    <a:pt x="14922" y="162568"/>
                  </a:lnTo>
                  <a:lnTo>
                    <a:pt x="31075" y="173482"/>
                  </a:lnTo>
                  <a:lnTo>
                    <a:pt x="50800" y="177490"/>
                  </a:lnTo>
                  <a:lnTo>
                    <a:pt x="3938852" y="177490"/>
                  </a:lnTo>
                  <a:lnTo>
                    <a:pt x="3958576" y="173482"/>
                  </a:lnTo>
                  <a:lnTo>
                    <a:pt x="3974729" y="162568"/>
                  </a:lnTo>
                  <a:lnTo>
                    <a:pt x="3985644" y="146415"/>
                  </a:lnTo>
                  <a:lnTo>
                    <a:pt x="3989652" y="126690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F1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298846" y="1660922"/>
              <a:ext cx="0" cy="281940"/>
            </a:xfrm>
            <a:custGeom>
              <a:avLst/>
              <a:gdLst/>
              <a:ahLst/>
              <a:cxnLst/>
              <a:rect l="l" t="t" r="r" b="b"/>
              <a:pathLst>
                <a:path w="0" h="281939">
                  <a:moveTo>
                    <a:pt x="0" y="28159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298846" y="16482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298846" y="16355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298846" y="16228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 descr=""/>
          <p:cNvGrpSpPr/>
          <p:nvPr/>
        </p:nvGrpSpPr>
        <p:grpSpPr>
          <a:xfrm>
            <a:off x="309193" y="2126195"/>
            <a:ext cx="4040504" cy="454025"/>
            <a:chOff x="309193" y="2126195"/>
            <a:chExt cx="4040504" cy="454025"/>
          </a:xfrm>
        </p:grpSpPr>
        <p:sp>
          <p:nvSpPr>
            <p:cNvPr id="30" name="object 30" descr=""/>
            <p:cNvSpPr/>
            <p:nvPr/>
          </p:nvSpPr>
          <p:spPr>
            <a:xfrm>
              <a:off x="309193" y="2126195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6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7"/>
                  </a:lnTo>
                  <a:lnTo>
                    <a:pt x="3989652" y="178597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5773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9194" y="2292134"/>
              <a:ext cx="3989651" cy="50609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9994" y="2478506"/>
              <a:ext cx="101600" cy="101600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0794" y="2465806"/>
              <a:ext cx="3938802" cy="114300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98846" y="2170430"/>
              <a:ext cx="50751" cy="308076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309193" y="2336422"/>
              <a:ext cx="3989704" cy="193040"/>
            </a:xfrm>
            <a:custGeom>
              <a:avLst/>
              <a:gdLst/>
              <a:ahLst/>
              <a:cxnLst/>
              <a:rect l="l" t="t" r="r" b="b"/>
              <a:pathLst>
                <a:path w="3989704" h="193039">
                  <a:moveTo>
                    <a:pt x="3989652" y="0"/>
                  </a:moveTo>
                  <a:lnTo>
                    <a:pt x="0" y="0"/>
                  </a:lnTo>
                  <a:lnTo>
                    <a:pt x="0" y="142084"/>
                  </a:lnTo>
                  <a:lnTo>
                    <a:pt x="4008" y="161809"/>
                  </a:lnTo>
                  <a:lnTo>
                    <a:pt x="14922" y="177962"/>
                  </a:lnTo>
                  <a:lnTo>
                    <a:pt x="31075" y="188876"/>
                  </a:lnTo>
                  <a:lnTo>
                    <a:pt x="50800" y="192885"/>
                  </a:lnTo>
                  <a:lnTo>
                    <a:pt x="3938852" y="192885"/>
                  </a:lnTo>
                  <a:lnTo>
                    <a:pt x="3958576" y="188876"/>
                  </a:lnTo>
                  <a:lnTo>
                    <a:pt x="3974729" y="177962"/>
                  </a:lnTo>
                  <a:lnTo>
                    <a:pt x="3985644" y="161809"/>
                  </a:lnTo>
                  <a:lnTo>
                    <a:pt x="3989652" y="142084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F1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298846" y="2208529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w="0" h="289560">
                  <a:moveTo>
                    <a:pt x="0" y="28902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298846" y="21958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4298846" y="21831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4298846" y="21704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283794" y="932482"/>
            <a:ext cx="2363470" cy="156591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610"/>
              </a:spcBef>
            </a:pPr>
            <a:r>
              <a:rPr dirty="0" sz="1100" spc="-50">
                <a:solidFill>
                  <a:srgbClr val="FFFFFF"/>
                </a:solidFill>
                <a:latin typeface="Arial MT"/>
                <a:cs typeface="Arial MT"/>
              </a:rPr>
              <a:t>Theorem</a:t>
            </a:r>
            <a:r>
              <a:rPr dirty="0" sz="11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70">
                <a:solidFill>
                  <a:srgbClr val="FFFFFF"/>
                </a:solidFill>
                <a:latin typeface="Arial MT"/>
                <a:cs typeface="Arial MT"/>
              </a:rPr>
              <a:t>(Equivalˆencia</a:t>
            </a:r>
            <a:r>
              <a:rPr dirty="0" sz="11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80">
                <a:solidFill>
                  <a:srgbClr val="FFFFFF"/>
                </a:solidFill>
                <a:latin typeface="Arial MT"/>
                <a:cs typeface="Arial MT"/>
              </a:rPr>
              <a:t>massa-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energia)</a:t>
            </a:r>
            <a:endParaRPr sz="11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509"/>
              </a:spcBef>
            </a:pPr>
            <a:r>
              <a:rPr dirty="0" sz="1100" spc="260" i="1">
                <a:latin typeface="Calibri"/>
                <a:cs typeface="Calibri"/>
              </a:rPr>
              <a:t>E</a:t>
            </a:r>
            <a:r>
              <a:rPr dirty="0" sz="1100" spc="114" i="1">
                <a:latin typeface="Calibri"/>
                <a:cs typeface="Calibri"/>
              </a:rPr>
              <a:t> </a:t>
            </a:r>
            <a:r>
              <a:rPr dirty="0" sz="1100" spc="295">
                <a:latin typeface="Calibri"/>
                <a:cs typeface="Calibri"/>
              </a:rPr>
              <a:t>=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25" i="1">
                <a:latin typeface="Calibri"/>
                <a:cs typeface="Calibri"/>
              </a:rPr>
              <a:t>mc</a:t>
            </a:r>
            <a:r>
              <a:rPr dirty="0" baseline="27777" sz="1200" spc="-37">
                <a:latin typeface="Trebuchet MS"/>
                <a:cs typeface="Trebuchet MS"/>
              </a:rPr>
              <a:t>2</a:t>
            </a:r>
            <a:endParaRPr baseline="27777"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</a:pP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Corollary</a:t>
            </a:r>
            <a:endParaRPr sz="11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175"/>
              </a:spcBef>
            </a:pPr>
            <a:r>
              <a:rPr dirty="0" sz="1100" spc="145" i="1">
                <a:latin typeface="Calibri"/>
                <a:cs typeface="Calibri"/>
              </a:rPr>
              <a:t>x</a:t>
            </a:r>
            <a:r>
              <a:rPr dirty="0" sz="1100" i="1">
                <a:latin typeface="Calibri"/>
                <a:cs typeface="Calibri"/>
              </a:rPr>
              <a:t> </a:t>
            </a:r>
            <a:r>
              <a:rPr dirty="0" sz="1100" spc="295">
                <a:latin typeface="Calibri"/>
                <a:cs typeface="Calibri"/>
              </a:rPr>
              <a:t>+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i="1">
                <a:latin typeface="Calibri"/>
                <a:cs typeface="Calibri"/>
              </a:rPr>
              <a:t>y</a:t>
            </a:r>
            <a:r>
              <a:rPr dirty="0" sz="1100" spc="110" i="1">
                <a:latin typeface="Calibri"/>
                <a:cs typeface="Calibri"/>
              </a:rPr>
              <a:t> </a:t>
            </a:r>
            <a:r>
              <a:rPr dirty="0" sz="1100" spc="295">
                <a:latin typeface="Calibri"/>
                <a:cs typeface="Calibri"/>
              </a:rPr>
              <a:t>=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i="1">
                <a:latin typeface="Calibri"/>
                <a:cs typeface="Calibri"/>
              </a:rPr>
              <a:t>y</a:t>
            </a:r>
            <a:r>
              <a:rPr dirty="0" sz="1100" spc="45" i="1">
                <a:latin typeface="Calibri"/>
                <a:cs typeface="Calibri"/>
              </a:rPr>
              <a:t> </a:t>
            </a:r>
            <a:r>
              <a:rPr dirty="0" sz="1100" spc="295">
                <a:latin typeface="Calibri"/>
                <a:cs typeface="Calibri"/>
              </a:rPr>
              <a:t>+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85" i="1"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1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Proof.</a:t>
            </a:r>
            <a:endParaRPr sz="11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235"/>
              </a:spcBef>
            </a:pPr>
            <a:r>
              <a:rPr dirty="0" sz="1100" i="1">
                <a:latin typeface="Calibri"/>
                <a:cs typeface="Calibri"/>
              </a:rPr>
              <a:t>ω</a:t>
            </a:r>
            <a:r>
              <a:rPr dirty="0" sz="1100" spc="-15" i="1">
                <a:latin typeface="Calibri"/>
                <a:cs typeface="Calibri"/>
              </a:rPr>
              <a:t> </a:t>
            </a:r>
            <a:r>
              <a:rPr dirty="0" sz="1100" spc="295">
                <a:latin typeface="Calibri"/>
                <a:cs typeface="Calibri"/>
              </a:rPr>
              <a:t>+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i="1">
                <a:latin typeface="Calibri"/>
                <a:cs typeface="Calibri"/>
              </a:rPr>
              <a:t>φ</a:t>
            </a:r>
            <a:r>
              <a:rPr dirty="0" sz="1100" spc="10" i="1">
                <a:latin typeface="Calibri"/>
                <a:cs typeface="Calibri"/>
              </a:rPr>
              <a:t> </a:t>
            </a:r>
            <a:r>
              <a:rPr dirty="0" sz="1100" spc="295">
                <a:latin typeface="Calibri"/>
                <a:cs typeface="Calibri"/>
              </a:rPr>
              <a:t>=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0" i="1">
                <a:latin typeface="Calibri"/>
                <a:cs typeface="Calibri"/>
              </a:rPr>
              <a:t>ϵ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4147502" y="2364422"/>
            <a:ext cx="93345" cy="93980"/>
            <a:chOff x="4147502" y="2364422"/>
            <a:chExt cx="93345" cy="93980"/>
          </a:xfrm>
        </p:grpSpPr>
        <p:sp>
          <p:nvSpPr>
            <p:cNvPr id="42" name="object 42" descr=""/>
            <p:cNvSpPr/>
            <p:nvPr/>
          </p:nvSpPr>
          <p:spPr>
            <a:xfrm>
              <a:off x="4150029" y="2364422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w="0" h="93980">
                  <a:moveTo>
                    <a:pt x="0" y="9352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19F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152557" y="2366949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 h="0">
                  <a:moveTo>
                    <a:pt x="0" y="0"/>
                  </a:moveTo>
                  <a:lnTo>
                    <a:pt x="83134" y="0"/>
                  </a:lnTo>
                </a:path>
              </a:pathLst>
            </a:custGeom>
            <a:ln w="5054">
              <a:solidFill>
                <a:srgbClr val="319F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4152557" y="2455405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 h="0">
                  <a:moveTo>
                    <a:pt x="0" y="0"/>
                  </a:moveTo>
                  <a:lnTo>
                    <a:pt x="83134" y="0"/>
                  </a:lnTo>
                </a:path>
              </a:pathLst>
            </a:custGeom>
            <a:ln w="5054">
              <a:solidFill>
                <a:srgbClr val="319F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4238218" y="2364422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w="0" h="93980">
                  <a:moveTo>
                    <a:pt x="0" y="9352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19F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6" name="object 46" descr="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47" name="object 47" descr="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19F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Fulano</a:t>
            </a:r>
            <a:r>
              <a:rPr dirty="0" spc="5"/>
              <a:t> </a:t>
            </a:r>
            <a:r>
              <a:rPr dirty="0"/>
              <a:t>da</a:t>
            </a:r>
            <a:r>
              <a:rPr dirty="0" spc="10"/>
              <a:t> </a:t>
            </a:r>
            <a:r>
              <a:rPr dirty="0" spc="-10"/>
              <a:t>Silva</a:t>
            </a:r>
          </a:p>
        </p:txBody>
      </p:sp>
      <p:sp>
        <p:nvSpPr>
          <p:cNvPr id="50" name="object 50" descr=""/>
          <p:cNvSpPr txBox="1"/>
          <p:nvPr/>
        </p:nvSpPr>
        <p:spPr>
          <a:xfrm>
            <a:off x="2399296" y="3347568"/>
            <a:ext cx="88265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  <a:hlinkClick r:id="rId18" action="ppaction://hlinksldjump"/>
              </a:rPr>
              <a:t>Qualifica¸c˜ao</a:t>
            </a:r>
            <a:r>
              <a:rPr dirty="0" sz="600" spc="5">
                <a:solidFill>
                  <a:srgbClr val="FFFFF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18" action="ppaction://hlinksldjump"/>
              </a:rPr>
              <a:t>de</a:t>
            </a:r>
            <a:r>
              <a:rPr dirty="0" sz="600" spc="10">
                <a:solidFill>
                  <a:srgbClr val="FFFFF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18" action="ppaction://hlinksldjump"/>
              </a:rPr>
              <a:t>Mestrado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1" name="object 5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4262"/>
            <a:ext cx="21818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Exemplos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texto</a:t>
            </a:r>
            <a:r>
              <a:rPr dirty="0" sz="600" spc="245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Tabelas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e</a:t>
            </a:r>
            <a:r>
              <a:rPr dirty="0" sz="600" spc="-5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figuras</a:t>
            </a:r>
            <a:r>
              <a:rPr dirty="0" sz="600" spc="240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Matem´atica</a:t>
            </a:r>
            <a:r>
              <a:rPr dirty="0" sz="600" spc="2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25">
                <a:solidFill>
                  <a:srgbClr val="98CF9F"/>
                </a:solidFill>
                <a:latin typeface="Tahoma"/>
                <a:cs typeface="Tahoma"/>
                <a:hlinkClick r:id="rId5" action="ppaction://hlinksldjump"/>
              </a:rPr>
              <a:t>Referˆencias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-12"/>
            <a:ext cx="4608195" cy="428625"/>
            <a:chOff x="0" y="-12"/>
            <a:chExt cx="4608195" cy="428625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-12"/>
              <a:ext cx="2304415" cy="120014"/>
            </a:xfrm>
            <a:custGeom>
              <a:avLst/>
              <a:gdLst/>
              <a:ahLst/>
              <a:cxnLst/>
              <a:rect l="l" t="t" r="r" b="b"/>
              <a:pathLst>
                <a:path w="2304415" h="120014">
                  <a:moveTo>
                    <a:pt x="0" y="119786"/>
                  </a:moveTo>
                  <a:lnTo>
                    <a:pt x="2303995" y="11978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197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19768"/>
              <a:ext cx="4608004" cy="30872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4762" y="117193"/>
            <a:ext cx="6540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Equa</a:t>
            </a:r>
            <a:r>
              <a:rPr dirty="0" spc="-805"/>
              <a:t>¸</a:t>
            </a:r>
            <a:r>
              <a:rPr dirty="0" spc="-55"/>
              <a:t>c</a:t>
            </a:r>
            <a:r>
              <a:rPr dirty="0" spc="-780"/>
              <a:t>˜</a:t>
            </a:r>
            <a:r>
              <a:rPr dirty="0" spc="-30"/>
              <a:t>ao</a:t>
            </a:r>
          </a:p>
        </p:txBody>
      </p:sp>
      <p:sp>
        <p:nvSpPr>
          <p:cNvPr id="7" name="object 7" descr=""/>
          <p:cNvSpPr/>
          <p:nvPr/>
        </p:nvSpPr>
        <p:spPr>
          <a:xfrm>
            <a:off x="2060829" y="1691030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 h="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630360" y="1691030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 h="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472539" y="1574417"/>
            <a:ext cx="1659255" cy="2870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ts val="1035"/>
              </a:lnSpc>
              <a:spcBef>
                <a:spcPts val="90"/>
              </a:spcBef>
            </a:pPr>
            <a:r>
              <a:rPr dirty="0" sz="1100">
                <a:latin typeface="Calibri"/>
                <a:cs typeface="Calibri"/>
              </a:rPr>
              <a:t>cos</a:t>
            </a:r>
            <a:r>
              <a:rPr dirty="0" baseline="31250" sz="1200">
                <a:latin typeface="Trebuchet MS"/>
                <a:cs typeface="Trebuchet MS"/>
              </a:rPr>
              <a:t>3</a:t>
            </a:r>
            <a:r>
              <a:rPr dirty="0" baseline="31250" sz="1200" spc="-82">
                <a:latin typeface="Trebuchet MS"/>
                <a:cs typeface="Trebuchet MS"/>
              </a:rPr>
              <a:t> </a:t>
            </a:r>
            <a:r>
              <a:rPr dirty="0" sz="1100" i="1">
                <a:latin typeface="Calibri"/>
                <a:cs typeface="Calibri"/>
              </a:rPr>
              <a:t>θ</a:t>
            </a:r>
            <a:r>
              <a:rPr dirty="0" sz="1100" spc="70" i="1">
                <a:latin typeface="Calibri"/>
                <a:cs typeface="Calibri"/>
              </a:rPr>
              <a:t> </a:t>
            </a:r>
            <a:r>
              <a:rPr dirty="0" sz="1100" spc="295">
                <a:latin typeface="Calibri"/>
                <a:cs typeface="Calibri"/>
              </a:rPr>
              <a:t>=</a:t>
            </a:r>
            <a:r>
              <a:rPr dirty="0" sz="1100" spc="155">
                <a:latin typeface="Calibri"/>
                <a:cs typeface="Calibri"/>
              </a:rPr>
              <a:t> </a:t>
            </a:r>
            <a:r>
              <a:rPr dirty="0" baseline="37878" sz="1650">
                <a:latin typeface="Calibri"/>
                <a:cs typeface="Calibri"/>
              </a:rPr>
              <a:t>1</a:t>
            </a:r>
            <a:r>
              <a:rPr dirty="0" baseline="37878" sz="1650" spc="52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cos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 spc="-110" i="1">
                <a:latin typeface="Calibri"/>
                <a:cs typeface="Calibri"/>
              </a:rPr>
              <a:t>θ</a:t>
            </a:r>
            <a:r>
              <a:rPr dirty="0" sz="1100" spc="20" i="1">
                <a:latin typeface="Calibri"/>
                <a:cs typeface="Calibri"/>
              </a:rPr>
              <a:t> </a:t>
            </a:r>
            <a:r>
              <a:rPr dirty="0" sz="1100" spc="295">
                <a:latin typeface="Calibri"/>
                <a:cs typeface="Calibri"/>
              </a:rPr>
              <a:t>+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baseline="37878" sz="1650">
                <a:latin typeface="Calibri"/>
                <a:cs typeface="Calibri"/>
              </a:rPr>
              <a:t>3</a:t>
            </a:r>
            <a:r>
              <a:rPr dirty="0" baseline="37878" sz="1650" spc="52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cos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3</a:t>
            </a:r>
            <a:r>
              <a:rPr dirty="0" sz="1100" spc="-25" i="1">
                <a:latin typeface="Calibri"/>
                <a:cs typeface="Calibri"/>
              </a:rPr>
              <a:t>θ</a:t>
            </a:r>
            <a:endParaRPr sz="1100">
              <a:latin typeface="Calibri"/>
              <a:cs typeface="Calibri"/>
            </a:endParaRPr>
          </a:p>
          <a:p>
            <a:pPr marL="588010">
              <a:lnSpc>
                <a:spcPts val="1035"/>
              </a:lnSpc>
              <a:tabLst>
                <a:tab pos="1157605" algn="l"/>
              </a:tabLst>
            </a:pPr>
            <a:r>
              <a:rPr dirty="0" sz="1100" spc="-50">
                <a:latin typeface="Calibri"/>
                <a:cs typeface="Calibri"/>
              </a:rPr>
              <a:t>4</a:t>
            </a:r>
            <a:r>
              <a:rPr dirty="0" sz="1100">
                <a:latin typeface="Calibri"/>
                <a:cs typeface="Calibri"/>
              </a:rPr>
              <a:t>	</a:t>
            </a:r>
            <a:r>
              <a:rPr dirty="0" sz="1100" spc="-5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058272" y="1574417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Arial MT"/>
                <a:cs typeface="Arial MT"/>
              </a:rPr>
              <a:t>(1)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2" name="object 12" descr="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19F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Fulano</a:t>
            </a:r>
            <a:r>
              <a:rPr dirty="0" spc="5"/>
              <a:t> </a:t>
            </a:r>
            <a:r>
              <a:rPr dirty="0"/>
              <a:t>da</a:t>
            </a:r>
            <a:r>
              <a:rPr dirty="0" spc="10"/>
              <a:t> </a:t>
            </a:r>
            <a:r>
              <a:rPr dirty="0" spc="-10"/>
              <a:t>Silva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2399296" y="3347568"/>
            <a:ext cx="88265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Qualifica¸c˜ao</a:t>
            </a:r>
            <a:r>
              <a:rPr dirty="0" sz="600" spc="5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de</a:t>
            </a:r>
            <a:r>
              <a:rPr dirty="0" sz="600" spc="1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Mestrado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4262"/>
            <a:ext cx="21818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Exemplos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texto</a:t>
            </a:r>
            <a:r>
              <a:rPr dirty="0" sz="600" spc="245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Tabelas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e</a:t>
            </a:r>
            <a:r>
              <a:rPr dirty="0" sz="600" spc="-5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figuras</a:t>
            </a:r>
            <a:r>
              <a:rPr dirty="0" sz="600" spc="240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Matem´atica</a:t>
            </a:r>
            <a:r>
              <a:rPr dirty="0" sz="600" spc="2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25">
                <a:solidFill>
                  <a:srgbClr val="98CF9F"/>
                </a:solidFill>
                <a:latin typeface="Tahoma"/>
                <a:cs typeface="Tahoma"/>
                <a:hlinkClick r:id="rId5" action="ppaction://hlinksldjump"/>
              </a:rPr>
              <a:t>Referˆencias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-12"/>
            <a:ext cx="4608195" cy="428625"/>
            <a:chOff x="0" y="-12"/>
            <a:chExt cx="4608195" cy="428625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-12"/>
              <a:ext cx="2304415" cy="120014"/>
            </a:xfrm>
            <a:custGeom>
              <a:avLst/>
              <a:gdLst/>
              <a:ahLst/>
              <a:cxnLst/>
              <a:rect l="l" t="t" r="r" b="b"/>
              <a:pathLst>
                <a:path w="2304415" h="120014">
                  <a:moveTo>
                    <a:pt x="0" y="119786"/>
                  </a:moveTo>
                  <a:lnTo>
                    <a:pt x="2303995" y="11978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197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19768"/>
              <a:ext cx="4608004" cy="30872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Verbatim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309193" y="1107846"/>
            <a:ext cx="4040504" cy="1322705"/>
            <a:chOff x="309193" y="1107846"/>
            <a:chExt cx="4040504" cy="1322705"/>
          </a:xfrm>
        </p:grpSpPr>
        <p:sp>
          <p:nvSpPr>
            <p:cNvPr id="8" name="object 8" descr=""/>
            <p:cNvSpPr/>
            <p:nvPr/>
          </p:nvSpPr>
          <p:spPr>
            <a:xfrm>
              <a:off x="309193" y="1107846"/>
              <a:ext cx="3989704" cy="202565"/>
            </a:xfrm>
            <a:custGeom>
              <a:avLst/>
              <a:gdLst/>
              <a:ahLst/>
              <a:cxnLst/>
              <a:rect l="l" t="t" r="r" b="b"/>
              <a:pathLst>
                <a:path w="3989704" h="202565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2"/>
                  </a:lnTo>
                  <a:lnTo>
                    <a:pt x="3989652" y="201952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9194" y="1297152"/>
              <a:ext cx="3989651" cy="5060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9994" y="2328494"/>
              <a:ext cx="101600" cy="1016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0794" y="2315794"/>
              <a:ext cx="3938802" cy="1143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98846" y="1152080"/>
              <a:ext cx="50751" cy="1176413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309193" y="1341419"/>
              <a:ext cx="3989704" cy="1038225"/>
            </a:xfrm>
            <a:custGeom>
              <a:avLst/>
              <a:gdLst/>
              <a:ahLst/>
              <a:cxnLst/>
              <a:rect l="l" t="t" r="r" b="b"/>
              <a:pathLst>
                <a:path w="3989704" h="1038225">
                  <a:moveTo>
                    <a:pt x="3989652" y="0"/>
                  </a:moveTo>
                  <a:lnTo>
                    <a:pt x="0" y="0"/>
                  </a:lnTo>
                  <a:lnTo>
                    <a:pt x="0" y="987074"/>
                  </a:lnTo>
                  <a:lnTo>
                    <a:pt x="4008" y="1006799"/>
                  </a:lnTo>
                  <a:lnTo>
                    <a:pt x="14922" y="1022952"/>
                  </a:lnTo>
                  <a:lnTo>
                    <a:pt x="31075" y="1033866"/>
                  </a:lnTo>
                  <a:lnTo>
                    <a:pt x="50800" y="1037875"/>
                  </a:lnTo>
                  <a:lnTo>
                    <a:pt x="3938852" y="1037875"/>
                  </a:lnTo>
                  <a:lnTo>
                    <a:pt x="3958576" y="1033866"/>
                  </a:lnTo>
                  <a:lnTo>
                    <a:pt x="3974729" y="1022952"/>
                  </a:lnTo>
                  <a:lnTo>
                    <a:pt x="3985644" y="1006799"/>
                  </a:lnTo>
                  <a:lnTo>
                    <a:pt x="3989652" y="987074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298846" y="1190172"/>
              <a:ext cx="0" cy="1157605"/>
            </a:xfrm>
            <a:custGeom>
              <a:avLst/>
              <a:gdLst/>
              <a:ahLst/>
              <a:cxnLst/>
              <a:rect l="l" t="t" r="r" b="b"/>
              <a:pathLst>
                <a:path w="0" h="1157605">
                  <a:moveTo>
                    <a:pt x="0" y="1157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298846" y="11774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298846" y="11647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298846" y="11520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105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pc="-65"/>
              <a:t>Example</a:t>
            </a:r>
            <a:r>
              <a:rPr dirty="0" spc="-10"/>
              <a:t> </a:t>
            </a:r>
            <a:r>
              <a:rPr dirty="0" spc="-75"/>
              <a:t>(C´odigo</a:t>
            </a:r>
            <a:r>
              <a:rPr dirty="0"/>
              <a:t> </a:t>
            </a:r>
            <a:r>
              <a:rPr dirty="0" spc="-55"/>
              <a:t>de</a:t>
            </a:r>
            <a:r>
              <a:rPr dirty="0" spc="-15"/>
              <a:t> </a:t>
            </a:r>
            <a:r>
              <a:rPr dirty="0" spc="-50"/>
              <a:t>slide</a:t>
            </a:r>
            <a:r>
              <a:rPr dirty="0" spc="-5"/>
              <a:t> </a:t>
            </a:r>
            <a:r>
              <a:rPr dirty="0"/>
              <a:t>do</a:t>
            </a:r>
            <a:r>
              <a:rPr dirty="0" spc="-10"/>
              <a:t> teorema)</a:t>
            </a: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pc="75">
                <a:solidFill>
                  <a:srgbClr val="000000"/>
                </a:solidFill>
                <a:latin typeface="Calibri"/>
                <a:cs typeface="Calibri"/>
              </a:rPr>
              <a:t>\begin{frame}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80">
                <a:solidFill>
                  <a:srgbClr val="000000"/>
                </a:solidFill>
                <a:latin typeface="Calibri"/>
                <a:cs typeface="Calibri"/>
              </a:rPr>
              <a:t>\frametitle{Teorema}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90">
                <a:solidFill>
                  <a:srgbClr val="000000"/>
                </a:solidFill>
                <a:latin typeface="Calibri"/>
                <a:cs typeface="Calibri"/>
              </a:rPr>
              <a:t>\begin{theorem}[Equival</a:t>
            </a:r>
            <a:r>
              <a:rPr dirty="0" spc="-465">
                <a:solidFill>
                  <a:srgbClr val="000000"/>
                </a:solidFill>
                <a:latin typeface="Calibri"/>
                <a:cs typeface="Calibri"/>
              </a:rPr>
              <a:t>^</a:t>
            </a:r>
            <a:r>
              <a:rPr dirty="0" spc="90">
                <a:solidFill>
                  <a:srgbClr val="000000"/>
                </a:solidFill>
                <a:latin typeface="Calibri"/>
                <a:cs typeface="Calibri"/>
              </a:rPr>
              <a:t>encia</a:t>
            </a:r>
            <a:r>
              <a:rPr dirty="0" spc="3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85">
                <a:solidFill>
                  <a:srgbClr val="000000"/>
                </a:solidFill>
                <a:latin typeface="Calibri"/>
                <a:cs typeface="Calibri"/>
              </a:rPr>
              <a:t>massa-</a:t>
            </a:r>
            <a:r>
              <a:rPr dirty="0" spc="65">
                <a:solidFill>
                  <a:srgbClr val="000000"/>
                </a:solidFill>
                <a:latin typeface="Calibri"/>
                <a:cs typeface="Calibri"/>
              </a:rPr>
              <a:t>energia]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$E</a:t>
            </a:r>
            <a:r>
              <a:rPr dirty="0" spc="35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=</a:t>
            </a:r>
            <a:r>
              <a:rPr dirty="0" spc="36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10">
                <a:solidFill>
                  <a:srgbClr val="000000"/>
                </a:solidFill>
                <a:latin typeface="Calibri"/>
                <a:cs typeface="Calibri"/>
              </a:rPr>
              <a:t>mc^2$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45">
                <a:solidFill>
                  <a:srgbClr val="000000"/>
                </a:solidFill>
                <a:latin typeface="Calibri"/>
                <a:cs typeface="Calibri"/>
              </a:rPr>
              <a:t>\end{theorem}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60">
                <a:solidFill>
                  <a:srgbClr val="000000"/>
                </a:solidFill>
                <a:latin typeface="Calibri"/>
                <a:cs typeface="Calibri"/>
              </a:rPr>
              <a:t>\end{frame}</a:t>
            </a:r>
          </a:p>
        </p:txBody>
      </p:sp>
      <p:grpSp>
        <p:nvGrpSpPr>
          <p:cNvPr id="19" name="object 19" descr="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20" name="object 20" descr="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19F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Fulano</a:t>
            </a:r>
            <a:r>
              <a:rPr dirty="0" spc="5"/>
              <a:t> </a:t>
            </a:r>
            <a:r>
              <a:rPr dirty="0"/>
              <a:t>da</a:t>
            </a:r>
            <a:r>
              <a:rPr dirty="0" spc="10"/>
              <a:t> </a:t>
            </a:r>
            <a:r>
              <a:rPr dirty="0" spc="-10"/>
              <a:t>Silva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2399296" y="3347568"/>
            <a:ext cx="88265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Qualifica¸c˜ao</a:t>
            </a:r>
            <a:r>
              <a:rPr dirty="0" sz="600" spc="5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de</a:t>
            </a:r>
            <a:r>
              <a:rPr dirty="0" sz="600" spc="1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11" action="ppaction://hlinksldjump"/>
              </a:rPr>
              <a:t>Mestrado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4262"/>
            <a:ext cx="21818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Exemplos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texto</a:t>
            </a:r>
            <a:r>
              <a:rPr dirty="0" sz="600" spc="245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Tabelas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e</a:t>
            </a:r>
            <a:r>
              <a:rPr dirty="0" sz="600" spc="-5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figuras</a:t>
            </a:r>
            <a:r>
              <a:rPr dirty="0" sz="600" spc="240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Matem´atica</a:t>
            </a:r>
            <a:r>
              <a:rPr dirty="0" sz="600" spc="2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25">
                <a:solidFill>
                  <a:srgbClr val="98CF9F"/>
                </a:solidFill>
                <a:latin typeface="Tahoma"/>
                <a:cs typeface="Tahoma"/>
                <a:hlinkClick r:id="rId5" action="ppaction://hlinksldjump"/>
              </a:rPr>
              <a:t>Referˆencias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-12"/>
            <a:ext cx="4608195" cy="170815"/>
            <a:chOff x="0" y="-12"/>
            <a:chExt cx="4608195" cy="170815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-12"/>
              <a:ext cx="2304415" cy="120014"/>
            </a:xfrm>
            <a:custGeom>
              <a:avLst/>
              <a:gdLst/>
              <a:ahLst/>
              <a:cxnLst/>
              <a:rect l="l" t="t" r="r" b="b"/>
              <a:pathLst>
                <a:path w="2304415" h="120014">
                  <a:moveTo>
                    <a:pt x="0" y="119786"/>
                  </a:moveTo>
                  <a:lnTo>
                    <a:pt x="2303995" y="11978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197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19773"/>
              <a:ext cx="4608004" cy="5060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347294" y="1352281"/>
            <a:ext cx="964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Arial MT"/>
                <a:cs typeface="Arial MT"/>
              </a:rPr>
              <a:t>Slide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100">
                <a:latin typeface="Arial MT"/>
                <a:cs typeface="Arial MT"/>
              </a:rPr>
              <a:t>sem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t´ıtulo.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8" name="object 8" descr="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19F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Fulano</a:t>
            </a:r>
            <a:r>
              <a:rPr dirty="0" spc="5"/>
              <a:t> </a:t>
            </a:r>
            <a:r>
              <a:rPr dirty="0"/>
              <a:t>da</a:t>
            </a:r>
            <a:r>
              <a:rPr dirty="0" spc="10"/>
              <a:t> </a:t>
            </a:r>
            <a:r>
              <a:rPr dirty="0" spc="-10"/>
              <a:t>Silva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2399296" y="3347568"/>
            <a:ext cx="88265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Qualifica¸c˜ao</a:t>
            </a:r>
            <a:r>
              <a:rPr dirty="0" sz="600" spc="5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de</a:t>
            </a:r>
            <a:r>
              <a:rPr dirty="0" sz="600" spc="1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Mestrado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4262"/>
            <a:ext cx="21818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Exemplos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texto</a:t>
            </a:r>
            <a:r>
              <a:rPr dirty="0" sz="600" spc="245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Tabelas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e</a:t>
            </a:r>
            <a:r>
              <a:rPr dirty="0" sz="600" spc="-5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figuras</a:t>
            </a:r>
            <a:r>
              <a:rPr dirty="0" sz="600" spc="240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4" action="ppaction://hlinksldjump"/>
              </a:rPr>
              <a:t>Matem´atica</a:t>
            </a:r>
            <a:r>
              <a:rPr dirty="0" sz="600" spc="245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Referˆencias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-12"/>
            <a:ext cx="4608195" cy="170815"/>
            <a:chOff x="0" y="-12"/>
            <a:chExt cx="4608195" cy="170815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-12"/>
              <a:ext cx="2304415" cy="120014"/>
            </a:xfrm>
            <a:custGeom>
              <a:avLst/>
              <a:gdLst/>
              <a:ahLst/>
              <a:cxnLst/>
              <a:rect l="l" t="t" r="r" b="b"/>
              <a:pathLst>
                <a:path w="2304415" h="120014">
                  <a:moveTo>
                    <a:pt x="0" y="119786"/>
                  </a:moveTo>
                  <a:lnTo>
                    <a:pt x="2303995" y="11978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197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19773"/>
              <a:ext cx="4608004" cy="5060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359994" y="1235798"/>
            <a:ext cx="3888104" cy="430530"/>
          </a:xfrm>
          <a:prstGeom prst="rect">
            <a:avLst/>
          </a:prstGeom>
          <a:solidFill>
            <a:srgbClr val="319F40"/>
          </a:solidFill>
        </p:spPr>
        <p:txBody>
          <a:bodyPr wrap="square" lIns="0" tIns="1003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dirty="0" sz="1400" spc="25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Refe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r</a:t>
            </a:r>
            <a:r>
              <a:rPr dirty="0" sz="1400" spc="-70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ˆ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encias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8" name="object 8" descr="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19F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Fulano</a:t>
            </a:r>
            <a:r>
              <a:rPr dirty="0" spc="5"/>
              <a:t> </a:t>
            </a:r>
            <a:r>
              <a:rPr dirty="0"/>
              <a:t>da</a:t>
            </a:r>
            <a:r>
              <a:rPr dirty="0" spc="10"/>
              <a:t> </a:t>
            </a:r>
            <a:r>
              <a:rPr dirty="0" spc="-10"/>
              <a:t>Silva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2399296" y="3347568"/>
            <a:ext cx="88265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Qualifica¸c˜ao</a:t>
            </a:r>
            <a:r>
              <a:rPr dirty="0" sz="600" spc="5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de</a:t>
            </a:r>
            <a:r>
              <a:rPr dirty="0" sz="600" spc="1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Mestrado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4262"/>
            <a:ext cx="21818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Exemplos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texto</a:t>
            </a:r>
            <a:r>
              <a:rPr dirty="0" sz="600" spc="245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Tabelas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e</a:t>
            </a:r>
            <a:r>
              <a:rPr dirty="0" sz="600" spc="-5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figuras</a:t>
            </a:r>
            <a:r>
              <a:rPr dirty="0" sz="600" spc="240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4" action="ppaction://hlinksldjump"/>
              </a:rPr>
              <a:t>Matem´atica</a:t>
            </a:r>
            <a:r>
              <a:rPr dirty="0" sz="600" spc="245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Referˆencias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-12"/>
            <a:ext cx="4608195" cy="428625"/>
            <a:chOff x="0" y="-12"/>
            <a:chExt cx="4608195" cy="428625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-12"/>
              <a:ext cx="2304415" cy="120014"/>
            </a:xfrm>
            <a:custGeom>
              <a:avLst/>
              <a:gdLst/>
              <a:ahLst/>
              <a:cxnLst/>
              <a:rect l="l" t="t" r="r" b="b"/>
              <a:pathLst>
                <a:path w="2304415" h="120014">
                  <a:moveTo>
                    <a:pt x="0" y="119786"/>
                  </a:moveTo>
                  <a:lnTo>
                    <a:pt x="2303995" y="11978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197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19768"/>
              <a:ext cx="4608004" cy="30872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Citando</a:t>
            </a:r>
            <a:r>
              <a:rPr dirty="0" spc="-45"/>
              <a:t> </a:t>
            </a:r>
            <a:r>
              <a:rPr dirty="0" spc="-55"/>
              <a:t>refe</a:t>
            </a:r>
            <a:r>
              <a:rPr dirty="0" spc="-100"/>
              <a:t>r</a:t>
            </a:r>
            <a:r>
              <a:rPr dirty="0" spc="-780"/>
              <a:t>ˆ</a:t>
            </a:r>
            <a:r>
              <a:rPr dirty="0" spc="-55"/>
              <a:t>encias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47294" y="1384514"/>
            <a:ext cx="3550285" cy="5156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Arial MT"/>
                <a:cs typeface="Arial MT"/>
              </a:rPr>
              <a:t>Um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exemplo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comando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125" i="1">
                <a:latin typeface="Sitka Small"/>
                <a:cs typeface="Sitka Small"/>
              </a:rPr>
              <a:t>\</a:t>
            </a:r>
            <a:r>
              <a:rPr dirty="0" sz="1100" spc="125">
                <a:latin typeface="Calibri"/>
                <a:cs typeface="Calibri"/>
              </a:rPr>
              <a:t>cite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45">
                <a:latin typeface="Arial MT"/>
                <a:cs typeface="Arial MT"/>
              </a:rPr>
              <a:t>para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citar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na </a:t>
            </a:r>
            <a:r>
              <a:rPr dirty="0" sz="1100" spc="-75">
                <a:latin typeface="Arial MT"/>
                <a:cs typeface="Arial MT"/>
              </a:rPr>
              <a:t>apresenta¸c˜ao: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1100" spc="-30">
                <a:latin typeface="Arial MT"/>
                <a:cs typeface="Arial MT"/>
              </a:rPr>
              <a:t>Esta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10">
                <a:latin typeface="Arial MT"/>
                <a:cs typeface="Arial MT"/>
              </a:rPr>
              <a:t>afirma¸c˜ao</a:t>
            </a:r>
            <a:r>
              <a:rPr dirty="0" sz="1100" spc="3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requer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cit</a:t>
            </a:r>
            <a:r>
              <a:rPr dirty="0" sz="1100" spc="-20">
                <a:latin typeface="Arial MT"/>
                <a:cs typeface="Arial MT"/>
              </a:rPr>
              <a:t>a</a:t>
            </a:r>
            <a:r>
              <a:rPr dirty="0" sz="1100" spc="-565">
                <a:latin typeface="Arial MT"/>
                <a:cs typeface="Arial MT"/>
              </a:rPr>
              <a:t>c</a:t>
            </a:r>
            <a:r>
              <a:rPr dirty="0" sz="1100" spc="-25">
                <a:latin typeface="Arial MT"/>
                <a:cs typeface="Arial MT"/>
              </a:rPr>
              <a:t>¸</a:t>
            </a:r>
            <a:r>
              <a:rPr dirty="0" sz="1100" spc="-370">
                <a:latin typeface="Arial MT"/>
                <a:cs typeface="Arial MT"/>
              </a:rPr>
              <a:t>˜</a:t>
            </a:r>
            <a:r>
              <a:rPr dirty="0" sz="1100" spc="-10">
                <a:latin typeface="Arial MT"/>
                <a:cs typeface="Arial MT"/>
              </a:rPr>
              <a:t>ao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[</a:t>
            </a:r>
            <a:r>
              <a:rPr dirty="0" sz="1100" spc="-10">
                <a:latin typeface="Arial MT"/>
                <a:cs typeface="Arial MT"/>
                <a:hlinkClick r:id="rId7" action="ppaction://hlinksldjump"/>
              </a:rPr>
              <a:t>Smith,</a:t>
            </a:r>
            <a:r>
              <a:rPr dirty="0" sz="1100" spc="10">
                <a:latin typeface="Arial MT"/>
                <a:cs typeface="Arial MT"/>
                <a:hlinkClick r:id="rId7" action="ppaction://hlinksldjump"/>
              </a:rPr>
              <a:t> </a:t>
            </a:r>
            <a:r>
              <a:rPr dirty="0" sz="1100" spc="-40">
                <a:latin typeface="Arial MT"/>
                <a:cs typeface="Arial MT"/>
                <a:hlinkClick r:id="rId7" action="ppaction://hlinksldjump"/>
              </a:rPr>
              <a:t>2022,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  <a:hlinkClick r:id="rId7" action="ppaction://hlinksldjump"/>
              </a:rPr>
              <a:t>Kennedy,</a:t>
            </a:r>
            <a:r>
              <a:rPr dirty="0" sz="1100" spc="10">
                <a:latin typeface="Arial MT"/>
                <a:cs typeface="Arial MT"/>
                <a:hlinkClick r:id="rId7" action="ppaction://hlinksldjump"/>
              </a:rPr>
              <a:t> </a:t>
            </a:r>
            <a:r>
              <a:rPr dirty="0" sz="1100" spc="-10">
                <a:latin typeface="Arial MT"/>
                <a:cs typeface="Arial MT"/>
                <a:hlinkClick r:id="rId7" action="ppaction://hlinksldjump"/>
              </a:rPr>
              <a:t>2023].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9" name="object 9" descr="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19F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Fulano</a:t>
            </a:r>
            <a:r>
              <a:rPr dirty="0" spc="5"/>
              <a:t> </a:t>
            </a:r>
            <a:r>
              <a:rPr dirty="0"/>
              <a:t>da</a:t>
            </a:r>
            <a:r>
              <a:rPr dirty="0" spc="10"/>
              <a:t> </a:t>
            </a:r>
            <a:r>
              <a:rPr dirty="0" spc="-10"/>
              <a:t>Silva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2399296" y="3347568"/>
            <a:ext cx="88265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Qualifica¸c˜ao</a:t>
            </a:r>
            <a:r>
              <a:rPr dirty="0" sz="600" spc="5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de</a:t>
            </a:r>
            <a:r>
              <a:rPr dirty="0" sz="600" spc="1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Mestrado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4262"/>
            <a:ext cx="21818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Exemplos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texto</a:t>
            </a:r>
            <a:r>
              <a:rPr dirty="0" sz="600" spc="245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Tabelas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e</a:t>
            </a:r>
            <a:r>
              <a:rPr dirty="0" sz="600" spc="-5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figuras</a:t>
            </a:r>
            <a:r>
              <a:rPr dirty="0" sz="600" spc="240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4" action="ppaction://hlinksldjump"/>
              </a:rPr>
              <a:t>Matem´atica</a:t>
            </a:r>
            <a:r>
              <a:rPr dirty="0" sz="600" spc="245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Referˆencias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-12"/>
            <a:ext cx="4608195" cy="428625"/>
            <a:chOff x="0" y="-12"/>
            <a:chExt cx="4608195" cy="428625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-12"/>
              <a:ext cx="2304415" cy="120014"/>
            </a:xfrm>
            <a:custGeom>
              <a:avLst/>
              <a:gdLst/>
              <a:ahLst/>
              <a:cxnLst/>
              <a:rect l="l" t="t" r="r" b="b"/>
              <a:pathLst>
                <a:path w="2304415" h="120014">
                  <a:moveTo>
                    <a:pt x="0" y="119786"/>
                  </a:moveTo>
                  <a:lnTo>
                    <a:pt x="2303995" y="11978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197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19768"/>
              <a:ext cx="4608004" cy="30872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Refe</a:t>
            </a:r>
            <a:r>
              <a:rPr dirty="0" spc="-95"/>
              <a:t>r</a:t>
            </a:r>
            <a:r>
              <a:rPr dirty="0" spc="-775"/>
              <a:t>ˆ</a:t>
            </a:r>
            <a:r>
              <a:rPr dirty="0" spc="-50"/>
              <a:t>encias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395414" y="1245367"/>
            <a:ext cx="106680" cy="144780"/>
            <a:chOff x="395414" y="1245367"/>
            <a:chExt cx="106680" cy="144780"/>
          </a:xfrm>
        </p:grpSpPr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7954" y="1247907"/>
              <a:ext cx="101219" cy="139174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97954" y="1247907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10606" y="1266885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23259" y="128586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10606" y="1317494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890" y="1314330"/>
              <a:ext cx="31635" cy="44283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454890" y="1368103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 h="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73868" y="12479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593712" y="1241534"/>
            <a:ext cx="1546225" cy="93599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98170">
              <a:lnSpc>
                <a:spcPct val="101499"/>
              </a:lnSpc>
              <a:spcBef>
                <a:spcPts val="80"/>
              </a:spcBef>
            </a:pPr>
            <a:r>
              <a:rPr dirty="0" sz="900">
                <a:solidFill>
                  <a:srgbClr val="319F40"/>
                </a:solidFill>
                <a:latin typeface="Tahoma"/>
                <a:cs typeface="Tahoma"/>
              </a:rPr>
              <a:t>John</a:t>
            </a:r>
            <a:r>
              <a:rPr dirty="0" sz="900" spc="15">
                <a:solidFill>
                  <a:srgbClr val="319F40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319F40"/>
                </a:solidFill>
                <a:latin typeface="Tahoma"/>
                <a:cs typeface="Tahoma"/>
              </a:rPr>
              <a:t>Smith</a:t>
            </a:r>
            <a:r>
              <a:rPr dirty="0" sz="900" spc="15">
                <a:solidFill>
                  <a:srgbClr val="319F40"/>
                </a:solidFill>
                <a:latin typeface="Tahoma"/>
                <a:cs typeface="Tahoma"/>
              </a:rPr>
              <a:t> </a:t>
            </a:r>
            <a:r>
              <a:rPr dirty="0" sz="900" spc="-25">
                <a:solidFill>
                  <a:srgbClr val="319F40"/>
                </a:solidFill>
                <a:latin typeface="Tahoma"/>
                <a:cs typeface="Tahoma"/>
              </a:rPr>
              <a:t>(2022) </a:t>
            </a:r>
            <a:r>
              <a:rPr dirty="0" sz="900">
                <a:latin typeface="Tahoma"/>
                <a:cs typeface="Tahoma"/>
              </a:rPr>
              <a:t>Publication</a:t>
            </a:r>
            <a:r>
              <a:rPr dirty="0" sz="900" spc="2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title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10" i="1">
                <a:solidFill>
                  <a:srgbClr val="79C083"/>
                </a:solidFill>
                <a:latin typeface="Arial"/>
                <a:cs typeface="Arial"/>
              </a:rPr>
              <a:t>Journal</a:t>
            </a:r>
            <a:r>
              <a:rPr dirty="0" sz="900" i="1">
                <a:solidFill>
                  <a:srgbClr val="79C083"/>
                </a:solidFill>
                <a:latin typeface="Arial"/>
                <a:cs typeface="Arial"/>
              </a:rPr>
              <a:t> </a:t>
            </a:r>
            <a:r>
              <a:rPr dirty="0" sz="900" spc="-25" i="1">
                <a:solidFill>
                  <a:srgbClr val="79C083"/>
                </a:solidFill>
                <a:latin typeface="Arial"/>
                <a:cs typeface="Arial"/>
              </a:rPr>
              <a:t>Name</a:t>
            </a:r>
            <a:r>
              <a:rPr dirty="0" sz="900" i="1">
                <a:solidFill>
                  <a:srgbClr val="79C083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79C083"/>
                </a:solidFill>
                <a:latin typeface="Tahoma"/>
                <a:cs typeface="Tahoma"/>
              </a:rPr>
              <a:t>12(3),</a:t>
            </a:r>
            <a:r>
              <a:rPr dirty="0" sz="900" spc="-30">
                <a:solidFill>
                  <a:srgbClr val="79C083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79C083"/>
                </a:solidFill>
                <a:latin typeface="Tahoma"/>
                <a:cs typeface="Tahoma"/>
              </a:rPr>
              <a:t>45</a:t>
            </a:r>
            <a:r>
              <a:rPr dirty="0" sz="900" spc="-30">
                <a:solidFill>
                  <a:srgbClr val="79C083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79C083"/>
                </a:solidFill>
                <a:latin typeface="Tahoma"/>
                <a:cs typeface="Tahoma"/>
              </a:rPr>
              <a:t>–</a:t>
            </a:r>
            <a:r>
              <a:rPr dirty="0" sz="900" spc="-30">
                <a:solidFill>
                  <a:srgbClr val="79C083"/>
                </a:solidFill>
                <a:latin typeface="Tahoma"/>
                <a:cs typeface="Tahoma"/>
              </a:rPr>
              <a:t> </a:t>
            </a:r>
            <a:r>
              <a:rPr dirty="0" sz="900" spc="-20">
                <a:solidFill>
                  <a:srgbClr val="79C083"/>
                </a:solidFill>
                <a:latin typeface="Tahoma"/>
                <a:cs typeface="Tahoma"/>
              </a:rPr>
              <a:t>678.</a:t>
            </a:r>
            <a:endParaRPr sz="900">
              <a:latin typeface="Tahoma"/>
              <a:cs typeface="Tahoma"/>
            </a:endParaRPr>
          </a:p>
          <a:p>
            <a:pPr marL="12700" marR="222250">
              <a:lnSpc>
                <a:spcPct val="101499"/>
              </a:lnSpc>
              <a:spcBef>
                <a:spcPts val="610"/>
              </a:spcBef>
            </a:pPr>
            <a:r>
              <a:rPr dirty="0" sz="900" spc="-10">
                <a:solidFill>
                  <a:srgbClr val="319F40"/>
                </a:solidFill>
                <a:latin typeface="Tahoma"/>
                <a:cs typeface="Tahoma"/>
              </a:rPr>
              <a:t>Annabelle</a:t>
            </a:r>
            <a:r>
              <a:rPr dirty="0" sz="900" spc="-25">
                <a:solidFill>
                  <a:srgbClr val="319F40"/>
                </a:solidFill>
                <a:latin typeface="Tahoma"/>
                <a:cs typeface="Tahoma"/>
              </a:rPr>
              <a:t> </a:t>
            </a:r>
            <a:r>
              <a:rPr dirty="0" sz="900" spc="-10">
                <a:solidFill>
                  <a:srgbClr val="319F40"/>
                </a:solidFill>
                <a:latin typeface="Tahoma"/>
                <a:cs typeface="Tahoma"/>
              </a:rPr>
              <a:t>Kennedy</a:t>
            </a:r>
            <a:r>
              <a:rPr dirty="0" sz="900" spc="-25">
                <a:solidFill>
                  <a:srgbClr val="319F40"/>
                </a:solidFill>
                <a:latin typeface="Tahoma"/>
                <a:cs typeface="Tahoma"/>
              </a:rPr>
              <a:t> </a:t>
            </a:r>
            <a:r>
              <a:rPr dirty="0" sz="900" spc="-20">
                <a:solidFill>
                  <a:srgbClr val="319F40"/>
                </a:solidFill>
                <a:latin typeface="Tahoma"/>
                <a:cs typeface="Tahoma"/>
              </a:rPr>
              <a:t>(2023) </a:t>
            </a:r>
            <a:r>
              <a:rPr dirty="0" sz="900">
                <a:latin typeface="Tahoma"/>
                <a:cs typeface="Tahoma"/>
              </a:rPr>
              <a:t>Publication</a:t>
            </a:r>
            <a:r>
              <a:rPr dirty="0" sz="900" spc="2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title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10" i="1">
                <a:solidFill>
                  <a:srgbClr val="79C083"/>
                </a:solidFill>
                <a:latin typeface="Arial"/>
                <a:cs typeface="Arial"/>
              </a:rPr>
              <a:t>Journal</a:t>
            </a:r>
            <a:r>
              <a:rPr dirty="0" sz="900" i="1">
                <a:solidFill>
                  <a:srgbClr val="79C083"/>
                </a:solidFill>
                <a:latin typeface="Arial"/>
                <a:cs typeface="Arial"/>
              </a:rPr>
              <a:t> </a:t>
            </a:r>
            <a:r>
              <a:rPr dirty="0" sz="900" spc="-25" i="1">
                <a:solidFill>
                  <a:srgbClr val="79C083"/>
                </a:solidFill>
                <a:latin typeface="Arial"/>
                <a:cs typeface="Arial"/>
              </a:rPr>
              <a:t>Name</a:t>
            </a:r>
            <a:r>
              <a:rPr dirty="0" sz="900" i="1">
                <a:solidFill>
                  <a:srgbClr val="79C083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79C083"/>
                </a:solidFill>
                <a:latin typeface="Tahoma"/>
                <a:cs typeface="Tahoma"/>
              </a:rPr>
              <a:t>12(3),</a:t>
            </a:r>
            <a:r>
              <a:rPr dirty="0" sz="900" spc="-30">
                <a:solidFill>
                  <a:srgbClr val="79C083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79C083"/>
                </a:solidFill>
                <a:latin typeface="Tahoma"/>
                <a:cs typeface="Tahoma"/>
              </a:rPr>
              <a:t>45</a:t>
            </a:r>
            <a:r>
              <a:rPr dirty="0" sz="900" spc="-30">
                <a:solidFill>
                  <a:srgbClr val="79C083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79C083"/>
                </a:solidFill>
                <a:latin typeface="Tahoma"/>
                <a:cs typeface="Tahoma"/>
              </a:rPr>
              <a:t>–</a:t>
            </a:r>
            <a:r>
              <a:rPr dirty="0" sz="900" spc="-30">
                <a:solidFill>
                  <a:srgbClr val="79C083"/>
                </a:solidFill>
                <a:latin typeface="Tahoma"/>
                <a:cs typeface="Tahoma"/>
              </a:rPr>
              <a:t> </a:t>
            </a:r>
            <a:r>
              <a:rPr dirty="0" sz="900" spc="-20">
                <a:solidFill>
                  <a:srgbClr val="79C083"/>
                </a:solidFill>
                <a:latin typeface="Tahoma"/>
                <a:cs typeface="Tahoma"/>
              </a:rPr>
              <a:t>678.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395414" y="1740400"/>
            <a:ext cx="106680" cy="144780"/>
            <a:chOff x="395414" y="1740400"/>
            <a:chExt cx="106680" cy="144780"/>
          </a:xfrm>
        </p:grpSpPr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7954" y="1742940"/>
              <a:ext cx="101219" cy="139175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397954" y="1742940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10606" y="1761918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23259" y="178089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10606" y="1812528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890" y="1809363"/>
              <a:ext cx="31635" cy="44283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454890" y="1863137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 h="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73868" y="174294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 descr="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27" name="object 27" descr="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19F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Fulano</a:t>
            </a:r>
            <a:r>
              <a:rPr dirty="0" spc="5"/>
              <a:t> </a:t>
            </a:r>
            <a:r>
              <a:rPr dirty="0"/>
              <a:t>da</a:t>
            </a:r>
            <a:r>
              <a:rPr dirty="0" spc="10"/>
              <a:t> </a:t>
            </a:r>
            <a:r>
              <a:rPr dirty="0" spc="-10"/>
              <a:t>Silva</a:t>
            </a:r>
          </a:p>
        </p:txBody>
      </p:sp>
      <p:sp>
        <p:nvSpPr>
          <p:cNvPr id="30" name="object 30" descr=""/>
          <p:cNvSpPr txBox="1"/>
          <p:nvPr/>
        </p:nvSpPr>
        <p:spPr>
          <a:xfrm>
            <a:off x="2399296" y="3347568"/>
            <a:ext cx="88265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Qualifica¸c˜ao</a:t>
            </a:r>
            <a:r>
              <a:rPr dirty="0" sz="600" spc="5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de</a:t>
            </a:r>
            <a:r>
              <a:rPr dirty="0" sz="600" spc="1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Mestrado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4262"/>
            <a:ext cx="21818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Exemplos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texto</a:t>
            </a:r>
            <a:r>
              <a:rPr dirty="0" sz="600" spc="245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Tabelas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e</a:t>
            </a:r>
            <a:r>
              <a:rPr dirty="0" sz="600" spc="-5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figuras</a:t>
            </a:r>
            <a:r>
              <a:rPr dirty="0" sz="600" spc="240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4" action="ppaction://hlinksldjump"/>
              </a:rPr>
              <a:t>Matem´atica</a:t>
            </a:r>
            <a:r>
              <a:rPr dirty="0" sz="600" spc="245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 spc="-25">
                <a:solidFill>
                  <a:srgbClr val="98CF9F"/>
                </a:solidFill>
                <a:latin typeface="Tahoma"/>
                <a:cs typeface="Tahoma"/>
                <a:hlinkClick r:id="rId5" action="ppaction://hlinksldjump"/>
              </a:rPr>
              <a:t>Referˆencias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-12"/>
            <a:ext cx="4608195" cy="170815"/>
            <a:chOff x="0" y="-12"/>
            <a:chExt cx="4608195" cy="170815"/>
          </a:xfrm>
        </p:grpSpPr>
        <p:sp>
          <p:nvSpPr>
            <p:cNvPr id="4" name="object 4" descr=""/>
            <p:cNvSpPr/>
            <p:nvPr/>
          </p:nvSpPr>
          <p:spPr>
            <a:xfrm>
              <a:off x="2303995" y="-12"/>
              <a:ext cx="2304415" cy="120014"/>
            </a:xfrm>
            <a:custGeom>
              <a:avLst/>
              <a:gdLst/>
              <a:ahLst/>
              <a:cxnLst/>
              <a:rect l="l" t="t" r="r" b="b"/>
              <a:pathLst>
                <a:path w="2304415" h="120014">
                  <a:moveTo>
                    <a:pt x="0" y="119786"/>
                  </a:moveTo>
                  <a:lnTo>
                    <a:pt x="2303995" y="119786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197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19773"/>
              <a:ext cx="4608004" cy="50609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0743" y="567029"/>
            <a:ext cx="160096" cy="160096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51205" y="566368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solidFill>
                  <a:srgbClr val="EAF5EB"/>
                </a:solidFill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1032" y="790829"/>
            <a:ext cx="65265" cy="6526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1032" y="962901"/>
            <a:ext cx="65265" cy="6526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1032" y="1134973"/>
            <a:ext cx="65265" cy="6526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16636" y="538935"/>
            <a:ext cx="1216025" cy="708025"/>
          </a:xfrm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51130" marR="5080" indent="-139065">
              <a:lnSpc>
                <a:spcPct val="102600"/>
              </a:lnSpc>
              <a:spcBef>
                <a:spcPts val="55"/>
              </a:spcBef>
            </a:pPr>
            <a:r>
              <a:rPr dirty="0" sz="1100" spc="-65">
                <a:solidFill>
                  <a:srgbClr val="319F40"/>
                </a:solidFill>
                <a:latin typeface="Arial MT"/>
                <a:cs typeface="Arial MT"/>
                <a:hlinkClick r:id="rId2" action="ppaction://hlinksldjump"/>
              </a:rPr>
              <a:t>Exemplos</a:t>
            </a:r>
            <a:r>
              <a:rPr dirty="0" sz="1100" spc="-10">
                <a:solidFill>
                  <a:srgbClr val="319F4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dirty="0" sz="1100" spc="-55">
                <a:solidFill>
                  <a:srgbClr val="319F40"/>
                </a:solidFill>
                <a:latin typeface="Arial MT"/>
                <a:cs typeface="Arial MT"/>
                <a:hlinkClick r:id="rId2" action="ppaction://hlinksldjump"/>
              </a:rPr>
              <a:t>de</a:t>
            </a:r>
            <a:r>
              <a:rPr dirty="0" sz="1100" spc="-15">
                <a:solidFill>
                  <a:srgbClr val="319F4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dirty="0" sz="1100" spc="-10">
                <a:solidFill>
                  <a:srgbClr val="319F40"/>
                </a:solidFill>
                <a:latin typeface="Arial MT"/>
                <a:cs typeface="Arial MT"/>
                <a:hlinkClick r:id="rId2" action="ppaction://hlinksldjump"/>
              </a:rPr>
              <a:t>texto</a:t>
            </a:r>
            <a:r>
              <a:rPr dirty="0" sz="1100" spc="-10">
                <a:solidFill>
                  <a:srgbClr val="319F40"/>
                </a:solidFill>
                <a:latin typeface="Arial MT"/>
                <a:cs typeface="Arial MT"/>
              </a:rPr>
              <a:t> </a:t>
            </a:r>
            <a:r>
              <a:rPr dirty="0" sz="1100" spc="-85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Par´agrafos</a:t>
            </a:r>
            <a:r>
              <a:rPr dirty="0" sz="1100" spc="10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e</a:t>
            </a:r>
            <a:r>
              <a:rPr dirty="0" sz="1100" spc="-45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 listas</a:t>
            </a:r>
            <a:r>
              <a:rPr dirty="0" sz="1100" spc="-4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Arial MT"/>
                <a:cs typeface="Arial MT"/>
                <a:hlinkClick r:id="rId11" action="ppaction://hlinksldjump"/>
              </a:rPr>
              <a:t>Blocos</a:t>
            </a:r>
            <a:endParaRPr sz="1100">
              <a:latin typeface="Arial MT"/>
              <a:cs typeface="Arial MT"/>
            </a:endParaRPr>
          </a:p>
          <a:p>
            <a:pPr marL="15113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solidFill>
                  <a:srgbClr val="000000"/>
                </a:solidFill>
                <a:latin typeface="Arial MT"/>
                <a:cs typeface="Arial MT"/>
                <a:hlinkClick r:id="rId12" action="ppaction://hlinksldjump"/>
              </a:rPr>
              <a:t>Colunas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0743" y="1476476"/>
            <a:ext cx="160096" cy="160096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41032" y="1700276"/>
            <a:ext cx="65265" cy="65265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41032" y="1872348"/>
            <a:ext cx="65265" cy="6526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10743" y="2213838"/>
            <a:ext cx="160096" cy="160096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10743" y="2607068"/>
            <a:ext cx="160096" cy="160096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351205" y="1448382"/>
            <a:ext cx="1165860" cy="13227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76530" marR="5080" indent="-164465">
              <a:lnSpc>
                <a:spcPct val="102600"/>
              </a:lnSpc>
              <a:spcBef>
                <a:spcPts val="55"/>
              </a:spcBef>
              <a:buClr>
                <a:srgbClr val="EAF5EB"/>
              </a:buClr>
              <a:buSzPct val="72727"/>
              <a:buFont typeface="Tahoma"/>
              <a:buAutoNum type="arabicPlain" startAt="2"/>
              <a:tabLst>
                <a:tab pos="316230" algn="l"/>
              </a:tabLst>
            </a:pPr>
            <a:r>
              <a:rPr dirty="0" sz="1100" spc="-70">
                <a:solidFill>
                  <a:srgbClr val="319F40"/>
                </a:solidFill>
                <a:latin typeface="Arial MT"/>
                <a:cs typeface="Arial MT"/>
                <a:hlinkClick r:id="rId3" action="ppaction://hlinksldjump"/>
              </a:rPr>
              <a:t>Tabelas</a:t>
            </a:r>
            <a:r>
              <a:rPr dirty="0" sz="1100" spc="-5">
                <a:solidFill>
                  <a:srgbClr val="319F4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dirty="0" sz="1100" spc="-10">
                <a:solidFill>
                  <a:srgbClr val="319F40"/>
                </a:solidFill>
                <a:latin typeface="Arial MT"/>
                <a:cs typeface="Arial MT"/>
                <a:hlinkClick r:id="rId3" action="ppaction://hlinksldjump"/>
              </a:rPr>
              <a:t>e</a:t>
            </a:r>
            <a:r>
              <a:rPr dirty="0" sz="1100" spc="-5">
                <a:solidFill>
                  <a:srgbClr val="319F4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dirty="0" sz="1100" spc="-45">
                <a:solidFill>
                  <a:srgbClr val="319F40"/>
                </a:solidFill>
                <a:latin typeface="Arial MT"/>
                <a:cs typeface="Arial MT"/>
                <a:hlinkClick r:id="rId3" action="ppaction://hlinksldjump"/>
              </a:rPr>
              <a:t>figuras</a:t>
            </a:r>
            <a:r>
              <a:rPr dirty="0" sz="1100" spc="-45">
                <a:solidFill>
                  <a:srgbClr val="319F40"/>
                </a:solidFill>
                <a:latin typeface="Arial MT"/>
                <a:cs typeface="Arial MT"/>
              </a:rPr>
              <a:t> </a:t>
            </a:r>
            <a:r>
              <a:rPr dirty="0" sz="1100" spc="-45">
                <a:solidFill>
                  <a:srgbClr val="319F40"/>
                </a:solidFill>
                <a:latin typeface="Arial MT"/>
                <a:cs typeface="Arial MT"/>
              </a:rPr>
              <a:t>	</a:t>
            </a:r>
            <a:r>
              <a:rPr dirty="0" sz="1100" spc="-10">
                <a:latin typeface="Arial MT"/>
                <a:cs typeface="Arial MT"/>
                <a:hlinkClick r:id="rId3" action="ppaction://hlinksldjump"/>
              </a:rPr>
              <a:t>Tabela</a:t>
            </a:r>
            <a:endParaRPr sz="1100">
              <a:latin typeface="Arial MT"/>
              <a:cs typeface="Arial MT"/>
            </a:endParaRPr>
          </a:p>
          <a:p>
            <a:pPr marL="31623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Arial MT"/>
                <a:cs typeface="Arial MT"/>
                <a:hlinkClick r:id="rId18" action="ppaction://hlinksldjump"/>
              </a:rPr>
              <a:t>Figure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1100">
              <a:latin typeface="Arial MT"/>
              <a:cs typeface="Arial MT"/>
            </a:endParaRPr>
          </a:p>
          <a:p>
            <a:pPr marL="177165" indent="-164465">
              <a:lnSpc>
                <a:spcPct val="100000"/>
              </a:lnSpc>
              <a:buClr>
                <a:srgbClr val="EAF5EB"/>
              </a:buClr>
              <a:buSzPct val="72727"/>
              <a:buFont typeface="Tahoma"/>
              <a:buAutoNum type="arabicPlain" startAt="3"/>
              <a:tabLst>
                <a:tab pos="177165" algn="l"/>
              </a:tabLst>
            </a:pPr>
            <a:r>
              <a:rPr dirty="0" sz="1100" spc="-10">
                <a:solidFill>
                  <a:srgbClr val="319F40"/>
                </a:solidFill>
                <a:latin typeface="Arial MT"/>
                <a:cs typeface="Arial MT"/>
                <a:hlinkClick r:id="rId4" action="ppaction://hlinksldjump"/>
              </a:rPr>
              <a:t>Matem´atica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9"/>
              </a:spcBef>
              <a:buClr>
                <a:srgbClr val="EAF5EB"/>
              </a:buClr>
              <a:buFont typeface="Tahoma"/>
              <a:buAutoNum type="arabicPlain" startAt="3"/>
            </a:pPr>
            <a:endParaRPr sz="1100">
              <a:latin typeface="Arial MT"/>
              <a:cs typeface="Arial MT"/>
            </a:endParaRPr>
          </a:p>
          <a:p>
            <a:pPr marL="177165" indent="-164465">
              <a:lnSpc>
                <a:spcPct val="100000"/>
              </a:lnSpc>
              <a:spcBef>
                <a:spcPts val="5"/>
              </a:spcBef>
              <a:buClr>
                <a:srgbClr val="EAF5EB"/>
              </a:buClr>
              <a:buSzPct val="72727"/>
              <a:buFont typeface="Tahoma"/>
              <a:buAutoNum type="arabicPlain" startAt="3"/>
              <a:tabLst>
                <a:tab pos="177165" algn="l"/>
              </a:tabLst>
            </a:pPr>
            <a:r>
              <a:rPr dirty="0" sz="1100" spc="-20">
                <a:solidFill>
                  <a:srgbClr val="319F40"/>
                </a:solidFill>
                <a:latin typeface="Arial MT"/>
                <a:cs typeface="Arial MT"/>
                <a:hlinkClick r:id="rId5" action="ppaction://hlinksldjump"/>
              </a:rPr>
              <a:t>Referˆencias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9" name="object 19" descr="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19F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Fulano</a:t>
            </a:r>
            <a:r>
              <a:rPr dirty="0" spc="5"/>
              <a:t> </a:t>
            </a:r>
            <a:r>
              <a:rPr dirty="0"/>
              <a:t>da</a:t>
            </a:r>
            <a:r>
              <a:rPr dirty="0" spc="10"/>
              <a:t> </a:t>
            </a:r>
            <a:r>
              <a:rPr dirty="0" spc="-10"/>
              <a:t>Silva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2399296" y="3347568"/>
            <a:ext cx="88265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  <a:hlinkClick r:id="rId19" action="ppaction://hlinksldjump"/>
              </a:rPr>
              <a:t>Qualifica¸c˜ao</a:t>
            </a:r>
            <a:r>
              <a:rPr dirty="0" sz="600" spc="5">
                <a:solidFill>
                  <a:srgbClr val="FFFFFF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19" action="ppaction://hlinksldjump"/>
              </a:rPr>
              <a:t>de</a:t>
            </a:r>
            <a:r>
              <a:rPr dirty="0" sz="600" spc="10">
                <a:solidFill>
                  <a:srgbClr val="FFFFFF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19" action="ppaction://hlinksldjump"/>
              </a:rPr>
              <a:t>Mestrado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303995" y="-12"/>
            <a:ext cx="2304415" cy="120014"/>
          </a:xfrm>
          <a:custGeom>
            <a:avLst/>
            <a:gdLst/>
            <a:ahLst/>
            <a:cxnLst/>
            <a:rect l="l" t="t" r="r" b="b"/>
            <a:pathLst>
              <a:path w="2304415" h="120014">
                <a:moveTo>
                  <a:pt x="0" y="119786"/>
                </a:moveTo>
                <a:lnTo>
                  <a:pt x="2303995" y="119786"/>
                </a:lnTo>
                <a:lnTo>
                  <a:pt x="2303995" y="0"/>
                </a:lnTo>
                <a:lnTo>
                  <a:pt x="0" y="0"/>
                </a:lnTo>
                <a:lnTo>
                  <a:pt x="0" y="119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-4262"/>
            <a:ext cx="35553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16480" algn="l"/>
              </a:tabLst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Exemplos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texto</a:t>
            </a:r>
            <a:r>
              <a:rPr dirty="0" sz="600" spc="2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Tabelas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e</a:t>
            </a:r>
            <a:r>
              <a:rPr dirty="0" sz="600" spc="-5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figuras</a:t>
            </a:r>
            <a:r>
              <a:rPr dirty="0" sz="600" spc="240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4" action="ppaction://hlinksldjump"/>
              </a:rPr>
              <a:t>Matem´atica</a:t>
            </a:r>
            <a:r>
              <a:rPr dirty="0" sz="600" spc="245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5" action="ppaction://hlinksldjump"/>
              </a:rPr>
              <a:t>Referˆencias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</a:rPr>
              <a:t>	</a:t>
            </a:r>
            <a:r>
              <a:rPr dirty="0" sz="600" spc="-35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Par´agrafos</a:t>
            </a:r>
            <a:r>
              <a:rPr dirty="0" sz="600" spc="25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e</a:t>
            </a:r>
            <a:r>
              <a:rPr dirty="0" sz="600" spc="3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listas</a:t>
            </a:r>
            <a:r>
              <a:rPr dirty="0" sz="600" spc="325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Blocos</a:t>
            </a:r>
            <a:r>
              <a:rPr dirty="0" sz="600" spc="33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Colunas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19773"/>
            <a:ext cx="4608004" cy="5060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9994" y="1221638"/>
            <a:ext cx="3888104" cy="466090"/>
          </a:xfrm>
          <a:prstGeom prst="rect"/>
          <a:solidFill>
            <a:srgbClr val="319F40"/>
          </a:solidFill>
        </p:spPr>
        <p:txBody>
          <a:bodyPr wrap="square" lIns="0" tIns="100330" rIns="0" bIns="0" rtlCol="0" vert="horz">
            <a:spAutoFit/>
          </a:bodyPr>
          <a:lstStyle/>
          <a:p>
            <a:pPr marL="1259840">
              <a:lnSpc>
                <a:spcPct val="100000"/>
              </a:lnSpc>
              <a:spcBef>
                <a:spcPts val="790"/>
              </a:spcBef>
            </a:pPr>
            <a:r>
              <a:rPr dirty="0" spc="-40">
                <a:hlinkClick r:id="rId2" action="ppaction://hlinksldjump"/>
              </a:rPr>
              <a:t>Exemplos</a:t>
            </a:r>
            <a:r>
              <a:rPr dirty="0" spc="-60">
                <a:hlinkClick r:id="rId2" action="ppaction://hlinksldjump"/>
              </a:rPr>
              <a:t> </a:t>
            </a:r>
            <a:r>
              <a:rPr dirty="0" spc="-50">
                <a:hlinkClick r:id="rId2" action="ppaction://hlinksldjump"/>
              </a:rPr>
              <a:t>de</a:t>
            </a:r>
            <a:r>
              <a:rPr dirty="0" spc="-55">
                <a:hlinkClick r:id="rId2" action="ppaction://hlinksldjump"/>
              </a:rPr>
              <a:t> </a:t>
            </a:r>
            <a:r>
              <a:rPr dirty="0" spc="-10">
                <a:hlinkClick r:id="rId2" action="ppaction://hlinksldjump"/>
              </a:rPr>
              <a:t>texto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7" name="object 7" descr="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19F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Fulano</a:t>
            </a:r>
            <a:r>
              <a:rPr dirty="0" spc="5"/>
              <a:t> </a:t>
            </a:r>
            <a:r>
              <a:rPr dirty="0"/>
              <a:t>da</a:t>
            </a:r>
            <a:r>
              <a:rPr dirty="0" spc="10"/>
              <a:t> </a:t>
            </a:r>
            <a:r>
              <a:rPr dirty="0" spc="-10"/>
              <a:t>Silva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399296" y="3347568"/>
            <a:ext cx="88265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Qualifica¸c˜ao</a:t>
            </a:r>
            <a:r>
              <a:rPr dirty="0" sz="600" spc="5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de</a:t>
            </a:r>
            <a:r>
              <a:rPr dirty="0" sz="600" spc="1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Mestrado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303995" y="-12"/>
            <a:ext cx="2304415" cy="120014"/>
          </a:xfrm>
          <a:custGeom>
            <a:avLst/>
            <a:gdLst/>
            <a:ahLst/>
            <a:cxnLst/>
            <a:rect l="l" t="t" r="r" b="b"/>
            <a:pathLst>
              <a:path w="2304415" h="120014">
                <a:moveTo>
                  <a:pt x="0" y="119786"/>
                </a:moveTo>
                <a:lnTo>
                  <a:pt x="2303995" y="119786"/>
                </a:lnTo>
                <a:lnTo>
                  <a:pt x="2303995" y="0"/>
                </a:lnTo>
                <a:lnTo>
                  <a:pt x="0" y="0"/>
                </a:lnTo>
                <a:lnTo>
                  <a:pt x="0" y="119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-4262"/>
            <a:ext cx="35553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16480" algn="l"/>
              </a:tabLst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Exemplos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texto</a:t>
            </a:r>
            <a:r>
              <a:rPr dirty="0" sz="600" spc="2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Tabelas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e</a:t>
            </a:r>
            <a:r>
              <a:rPr dirty="0" sz="600" spc="-5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figuras</a:t>
            </a:r>
            <a:r>
              <a:rPr dirty="0" sz="600" spc="240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4" action="ppaction://hlinksldjump"/>
              </a:rPr>
              <a:t>Matem´atica</a:t>
            </a:r>
            <a:r>
              <a:rPr dirty="0" sz="600" spc="245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5" action="ppaction://hlinksldjump"/>
              </a:rPr>
              <a:t>Referˆencias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</a:rPr>
              <a:t>	</a:t>
            </a:r>
            <a:r>
              <a:rPr dirty="0" sz="600" spc="-35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Par´agrafos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e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listas</a:t>
            </a:r>
            <a:r>
              <a:rPr dirty="0" sz="600" spc="3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Blocos</a:t>
            </a:r>
            <a:r>
              <a:rPr dirty="0" sz="600" spc="33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Colunas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19768"/>
            <a:ext cx="4608004" cy="30872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762" y="117193"/>
            <a:ext cx="14763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5"/>
              <a:t>P</a:t>
            </a:r>
            <a:r>
              <a:rPr dirty="0" spc="-85"/>
              <a:t>a</a:t>
            </a:r>
            <a:r>
              <a:rPr dirty="0" spc="-60"/>
              <a:t>r</a:t>
            </a:r>
            <a:r>
              <a:rPr dirty="0" spc="-790"/>
              <a:t>´</a:t>
            </a:r>
            <a:r>
              <a:rPr dirty="0" spc="-40"/>
              <a:t>agrafos</a:t>
            </a:r>
            <a:r>
              <a:rPr dirty="0" spc="5"/>
              <a:t> </a:t>
            </a:r>
            <a:r>
              <a:rPr dirty="0" spc="-50"/>
              <a:t>de</a:t>
            </a:r>
            <a:r>
              <a:rPr dirty="0"/>
              <a:t> </a:t>
            </a:r>
            <a:r>
              <a:rPr dirty="0" spc="-10"/>
              <a:t>texto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347294" y="516584"/>
            <a:ext cx="3914140" cy="26936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0">
                <a:latin typeface="Arial MT"/>
                <a:cs typeface="Arial MT"/>
              </a:rPr>
              <a:t>Sed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iaculis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55">
                <a:solidFill>
                  <a:srgbClr val="FF0000"/>
                </a:solidFill>
                <a:latin typeface="Arial MT"/>
                <a:cs typeface="Arial MT"/>
              </a:rPr>
              <a:t>dapibus</a:t>
            </a:r>
            <a:r>
              <a:rPr dirty="0" sz="11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100" spc="-30">
                <a:solidFill>
                  <a:srgbClr val="FF0000"/>
                </a:solidFill>
                <a:latin typeface="Arial MT"/>
                <a:cs typeface="Arial MT"/>
              </a:rPr>
              <a:t>gravida</a:t>
            </a:r>
            <a:r>
              <a:rPr dirty="0" sz="1100" spc="-30">
                <a:latin typeface="Arial MT"/>
                <a:cs typeface="Arial MT"/>
              </a:rPr>
              <a:t>.</a:t>
            </a:r>
            <a:r>
              <a:rPr dirty="0" sz="1100" spc="10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Morbi </a:t>
            </a:r>
            <a:r>
              <a:rPr dirty="0" sz="1100" spc="-100">
                <a:latin typeface="Arial MT"/>
                <a:cs typeface="Arial MT"/>
              </a:rPr>
              <a:t>sed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tortor </a:t>
            </a:r>
            <a:r>
              <a:rPr dirty="0" sz="1100" spc="-10">
                <a:latin typeface="Arial MT"/>
                <a:cs typeface="Arial MT"/>
              </a:rPr>
              <a:t>erat,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nec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interdum </a:t>
            </a:r>
            <a:r>
              <a:rPr dirty="0" sz="1100" spc="-20">
                <a:latin typeface="Arial MT"/>
                <a:cs typeface="Arial MT"/>
              </a:rPr>
              <a:t>arcu.</a:t>
            </a:r>
            <a:r>
              <a:rPr dirty="0" sz="1100" spc="45">
                <a:latin typeface="Arial MT"/>
                <a:cs typeface="Arial MT"/>
              </a:rPr>
              <a:t> </a:t>
            </a:r>
            <a:r>
              <a:rPr dirty="0" sz="1100" spc="-105">
                <a:latin typeface="Arial MT"/>
                <a:cs typeface="Arial MT"/>
              </a:rPr>
              <a:t>Sed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id </a:t>
            </a:r>
            <a:r>
              <a:rPr dirty="0" sz="1100" spc="-40">
                <a:latin typeface="Arial MT"/>
                <a:cs typeface="Arial MT"/>
              </a:rPr>
              <a:t>lorem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lectus.</a:t>
            </a:r>
            <a:r>
              <a:rPr dirty="0" sz="1100" spc="110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Quisque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viverra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augue</a:t>
            </a:r>
            <a:r>
              <a:rPr dirty="0" sz="1100">
                <a:latin typeface="Arial MT"/>
                <a:cs typeface="Arial MT"/>
              </a:rPr>
              <a:t> id </a:t>
            </a:r>
            <a:r>
              <a:rPr dirty="0" sz="1100" spc="-105">
                <a:latin typeface="Arial MT"/>
                <a:cs typeface="Arial MT"/>
              </a:rPr>
              <a:t>sem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ornare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non </a:t>
            </a:r>
            <a:r>
              <a:rPr dirty="0" sz="1100" spc="-35">
                <a:latin typeface="Arial MT"/>
                <a:cs typeface="Arial MT"/>
              </a:rPr>
              <a:t>aliquam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nibh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tristique.</a:t>
            </a:r>
            <a:r>
              <a:rPr dirty="0" sz="1100" spc="80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Aenean</a:t>
            </a:r>
            <a:r>
              <a:rPr dirty="0" sz="1100">
                <a:latin typeface="Arial MT"/>
                <a:cs typeface="Arial MT"/>
              </a:rPr>
              <a:t> in</a:t>
            </a:r>
            <a:r>
              <a:rPr dirty="0" sz="1100" spc="-20">
                <a:latin typeface="Arial MT"/>
                <a:cs typeface="Arial MT"/>
              </a:rPr>
              <a:t> ligula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nisl.</a:t>
            </a:r>
            <a:r>
              <a:rPr dirty="0" sz="1100" spc="7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Nulla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0">
                <a:latin typeface="Arial MT"/>
                <a:cs typeface="Arial MT"/>
              </a:rPr>
              <a:t>sed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tellus </a:t>
            </a:r>
            <a:r>
              <a:rPr dirty="0" sz="1100" spc="-30">
                <a:latin typeface="Arial MT"/>
                <a:cs typeface="Arial MT"/>
              </a:rPr>
              <a:t>ipsum.</a:t>
            </a:r>
            <a:r>
              <a:rPr dirty="0" sz="1100" spc="7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Donec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vestibulum</a:t>
            </a:r>
            <a:r>
              <a:rPr dirty="0" sz="1100" spc="-20">
                <a:latin typeface="Arial MT"/>
                <a:cs typeface="Arial MT"/>
              </a:rPr>
              <a:t> ligula </a:t>
            </a:r>
            <a:r>
              <a:rPr dirty="0" sz="1100" spc="-35">
                <a:latin typeface="Arial MT"/>
                <a:cs typeface="Arial MT"/>
              </a:rPr>
              <a:t>non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lorem</a:t>
            </a:r>
            <a:r>
              <a:rPr dirty="0" sz="1100" spc="-20">
                <a:latin typeface="Arial MT"/>
                <a:cs typeface="Arial MT"/>
              </a:rPr>
              <a:t> vulputate </a:t>
            </a:r>
            <a:r>
              <a:rPr dirty="0" sz="1100" spc="-10">
                <a:latin typeface="Arial MT"/>
                <a:cs typeface="Arial MT"/>
              </a:rPr>
              <a:t>fermentum </a:t>
            </a:r>
            <a:r>
              <a:rPr dirty="0" sz="1100" spc="-75">
                <a:latin typeface="Arial MT"/>
                <a:cs typeface="Arial MT"/>
              </a:rPr>
              <a:t>accumsan</a:t>
            </a:r>
            <a:r>
              <a:rPr dirty="0" sz="1100" spc="35">
                <a:latin typeface="Arial MT"/>
                <a:cs typeface="Arial MT"/>
              </a:rPr>
              <a:t> </a:t>
            </a:r>
            <a:r>
              <a:rPr dirty="0" sz="1100" spc="-80">
                <a:latin typeface="Arial MT"/>
                <a:cs typeface="Arial MT"/>
              </a:rPr>
              <a:t>neque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mollis.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100">
              <a:latin typeface="Arial MT"/>
              <a:cs typeface="Arial MT"/>
            </a:endParaRPr>
          </a:p>
          <a:p>
            <a:pPr algn="just" marL="289560" marR="282575">
              <a:lnSpc>
                <a:spcPct val="102600"/>
              </a:lnSpc>
            </a:pPr>
            <a:r>
              <a:rPr dirty="0" sz="1100" spc="-20" i="1">
                <a:latin typeface="Arial"/>
                <a:cs typeface="Arial"/>
              </a:rPr>
              <a:t>Sed</a:t>
            </a:r>
            <a:r>
              <a:rPr dirty="0" sz="1100" spc="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diam</a:t>
            </a:r>
            <a:r>
              <a:rPr dirty="0" sz="1100" spc="1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enim,</a:t>
            </a:r>
            <a:r>
              <a:rPr dirty="0" sz="1100" spc="3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sagittis</a:t>
            </a:r>
            <a:r>
              <a:rPr dirty="0" sz="1100" spc="1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nec</a:t>
            </a:r>
            <a:r>
              <a:rPr dirty="0" sz="1100" spc="5" i="1">
                <a:latin typeface="Arial"/>
                <a:cs typeface="Arial"/>
              </a:rPr>
              <a:t> </a:t>
            </a:r>
            <a:r>
              <a:rPr dirty="0" sz="1100" spc="-25" i="1">
                <a:latin typeface="Arial"/>
                <a:cs typeface="Arial"/>
              </a:rPr>
              <a:t>condimentum</a:t>
            </a:r>
            <a:r>
              <a:rPr dirty="0" sz="1100" spc="1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sit</a:t>
            </a:r>
            <a:r>
              <a:rPr dirty="0" sz="1100" spc="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amet,</a:t>
            </a:r>
            <a:r>
              <a:rPr dirty="0" sz="1100" spc="30" i="1">
                <a:latin typeface="Arial"/>
                <a:cs typeface="Arial"/>
              </a:rPr>
              <a:t> </a:t>
            </a:r>
            <a:r>
              <a:rPr dirty="0" sz="1100" spc="-25" i="1">
                <a:latin typeface="Arial"/>
                <a:cs typeface="Arial"/>
              </a:rPr>
              <a:t>ul- </a:t>
            </a:r>
            <a:r>
              <a:rPr dirty="0" sz="1100" spc="-35" i="1">
                <a:latin typeface="Arial"/>
                <a:cs typeface="Arial"/>
              </a:rPr>
              <a:t>lamcorper</a:t>
            </a:r>
            <a:r>
              <a:rPr dirty="0" sz="1100" spc="1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sit</a:t>
            </a:r>
            <a:r>
              <a:rPr dirty="0" sz="1100" spc="1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amet</a:t>
            </a:r>
            <a:r>
              <a:rPr dirty="0" sz="1100" spc="1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libero.</a:t>
            </a:r>
            <a:r>
              <a:rPr dirty="0" sz="1100" spc="220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Aliquam</a:t>
            </a:r>
            <a:r>
              <a:rPr dirty="0" sz="1100" spc="1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vel</a:t>
            </a:r>
            <a:r>
              <a:rPr dirty="0" sz="1100" spc="1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dui</a:t>
            </a:r>
            <a:r>
              <a:rPr dirty="0" sz="1100" spc="1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orci,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 spc="10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porta odio.</a:t>
            </a:r>
            <a:endParaRPr sz="1100">
              <a:latin typeface="Arial"/>
              <a:cs typeface="Arial"/>
            </a:endParaRPr>
          </a:p>
          <a:p>
            <a:pPr algn="just" marL="289560">
              <a:lnSpc>
                <a:spcPct val="100000"/>
              </a:lnSpc>
              <a:spcBef>
                <a:spcPts val="35"/>
              </a:spcBef>
            </a:pPr>
            <a:r>
              <a:rPr dirty="0" sz="1100" i="1">
                <a:latin typeface="Arial"/>
                <a:cs typeface="Arial"/>
              </a:rPr>
              <a:t>—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75" i="1">
                <a:latin typeface="Arial"/>
                <a:cs typeface="Arial"/>
              </a:rPr>
              <a:t>Someone,</a:t>
            </a:r>
            <a:r>
              <a:rPr dirty="0" sz="1100" spc="60" i="1">
                <a:latin typeface="Arial"/>
                <a:cs typeface="Arial"/>
              </a:rPr>
              <a:t> </a:t>
            </a:r>
            <a:r>
              <a:rPr dirty="0" sz="1100" spc="-85" i="1">
                <a:latin typeface="Arial"/>
                <a:cs typeface="Arial"/>
              </a:rPr>
              <a:t>somewhere.</a:t>
            </a:r>
            <a:r>
              <a:rPr dirty="0" sz="1100" spc="-12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.</a:t>
            </a:r>
            <a:r>
              <a:rPr dirty="0" sz="1100" spc="-125" i="1">
                <a:latin typeface="Arial"/>
                <a:cs typeface="Arial"/>
              </a:rPr>
              <a:t> </a:t>
            </a:r>
            <a:r>
              <a:rPr dirty="0" sz="1100" spc="-50" i="1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1100">
              <a:latin typeface="Arial"/>
              <a:cs typeface="Arial"/>
            </a:endParaRPr>
          </a:p>
          <a:p>
            <a:pPr marL="12700" marR="24765">
              <a:lnSpc>
                <a:spcPct val="102600"/>
              </a:lnSpc>
            </a:pPr>
            <a:r>
              <a:rPr dirty="0" sz="1100" spc="-20">
                <a:latin typeface="Arial MT"/>
                <a:cs typeface="Arial MT"/>
              </a:rPr>
              <a:t>Nullam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id </a:t>
            </a:r>
            <a:r>
              <a:rPr dirty="0" sz="1100" spc="-35">
                <a:latin typeface="Arial MT"/>
                <a:cs typeface="Arial MT"/>
              </a:rPr>
              <a:t>suscipit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ipsum.</a:t>
            </a:r>
            <a:r>
              <a:rPr dirty="0" sz="1100" spc="95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Aenean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lobortis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commodo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sem,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ut </a:t>
            </a:r>
            <a:r>
              <a:rPr dirty="0" sz="1100" spc="-50">
                <a:latin typeface="Arial MT"/>
                <a:cs typeface="Arial MT"/>
              </a:rPr>
              <a:t>commodo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leo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gravida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vitae.</a:t>
            </a:r>
            <a:r>
              <a:rPr dirty="0" sz="1100" spc="80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Pellentesque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vehicula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ante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iaculis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arcu pretium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rutrum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eget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amet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purus.</a:t>
            </a:r>
            <a:r>
              <a:rPr dirty="0" sz="1100" spc="7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Integer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ornare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nulla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quis </a:t>
            </a:r>
            <a:r>
              <a:rPr dirty="0" sz="1100" spc="-80">
                <a:latin typeface="Arial MT"/>
                <a:cs typeface="Arial MT"/>
              </a:rPr>
              <a:t>neque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ultrices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lobortis.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8" name="object 8" descr="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19F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Fulano</a:t>
            </a:r>
            <a:r>
              <a:rPr dirty="0" spc="5"/>
              <a:t> </a:t>
            </a:r>
            <a:r>
              <a:rPr dirty="0"/>
              <a:t>da</a:t>
            </a:r>
            <a:r>
              <a:rPr dirty="0" spc="10"/>
              <a:t> </a:t>
            </a:r>
            <a:r>
              <a:rPr dirty="0" spc="-10"/>
              <a:t>Silva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2399296" y="3347568"/>
            <a:ext cx="88265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Qualifica¸c˜ao</a:t>
            </a:r>
            <a:r>
              <a:rPr dirty="0" sz="600" spc="5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de</a:t>
            </a:r>
            <a:r>
              <a:rPr dirty="0" sz="600" spc="1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Mestrado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303995" y="-12"/>
            <a:ext cx="2304415" cy="120014"/>
          </a:xfrm>
          <a:custGeom>
            <a:avLst/>
            <a:gdLst/>
            <a:ahLst/>
            <a:cxnLst/>
            <a:rect l="l" t="t" r="r" b="b"/>
            <a:pathLst>
              <a:path w="2304415" h="120014">
                <a:moveTo>
                  <a:pt x="0" y="119786"/>
                </a:moveTo>
                <a:lnTo>
                  <a:pt x="2303995" y="119786"/>
                </a:lnTo>
                <a:lnTo>
                  <a:pt x="2303995" y="0"/>
                </a:lnTo>
                <a:lnTo>
                  <a:pt x="0" y="0"/>
                </a:lnTo>
                <a:lnTo>
                  <a:pt x="0" y="119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-4262"/>
            <a:ext cx="35553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16480" algn="l"/>
              </a:tabLst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Exemplos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texto</a:t>
            </a:r>
            <a:r>
              <a:rPr dirty="0" sz="600" spc="2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Tabelas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e</a:t>
            </a:r>
            <a:r>
              <a:rPr dirty="0" sz="600" spc="-5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figuras</a:t>
            </a:r>
            <a:r>
              <a:rPr dirty="0" sz="600" spc="240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4" action="ppaction://hlinksldjump"/>
              </a:rPr>
              <a:t>Matem´atica</a:t>
            </a:r>
            <a:r>
              <a:rPr dirty="0" sz="600" spc="245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5" action="ppaction://hlinksldjump"/>
              </a:rPr>
              <a:t>Referˆencias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</a:rPr>
              <a:t>	</a:t>
            </a:r>
            <a:r>
              <a:rPr dirty="0" sz="600" spc="-35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Par´agrafos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e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listas</a:t>
            </a:r>
            <a:r>
              <a:rPr dirty="0" sz="600" spc="3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Blocos</a:t>
            </a:r>
            <a:r>
              <a:rPr dirty="0" sz="600" spc="33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Colunas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19771"/>
            <a:ext cx="4608004" cy="3732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639"/>
              </a:lnSpc>
              <a:spcBef>
                <a:spcPts val="135"/>
              </a:spcBef>
            </a:pPr>
            <a:r>
              <a:rPr dirty="0" spc="-10"/>
              <a:t>Listas</a:t>
            </a:r>
          </a:p>
          <a:p>
            <a:pPr marL="12700">
              <a:lnSpc>
                <a:spcPts val="1040"/>
              </a:lnSpc>
            </a:pPr>
            <a:r>
              <a:rPr dirty="0" sz="900" spc="-20"/>
              <a:t>Marcadores</a:t>
            </a:r>
            <a:r>
              <a:rPr dirty="0" sz="900" spc="-25"/>
              <a:t> </a:t>
            </a:r>
            <a:r>
              <a:rPr dirty="0" sz="900"/>
              <a:t>e</a:t>
            </a:r>
            <a:r>
              <a:rPr dirty="0" sz="900" spc="-20"/>
              <a:t> </a:t>
            </a:r>
            <a:r>
              <a:rPr dirty="0" sz="900"/>
              <a:t>listas</a:t>
            </a:r>
            <a:r>
              <a:rPr dirty="0" sz="900" spc="-25"/>
              <a:t> </a:t>
            </a:r>
            <a:r>
              <a:rPr dirty="0" sz="900" spc="-30"/>
              <a:t>numeradas</a:t>
            </a:r>
            <a:endParaRPr sz="900"/>
          </a:p>
        </p:txBody>
      </p:sp>
      <p:pic>
        <p:nvPicPr>
          <p:cNvPr id="6" name="object 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90499"/>
            <a:ext cx="4608004" cy="5060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997585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2551" y="1149413"/>
            <a:ext cx="65265" cy="6526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2327" y="1326565"/>
            <a:ext cx="52590" cy="5259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92327" y="1478407"/>
            <a:ext cx="52590" cy="5259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624395" y="914131"/>
            <a:ext cx="3542665" cy="101663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19050">
              <a:lnSpc>
                <a:spcPts val="1200"/>
              </a:lnSpc>
              <a:spcBef>
                <a:spcPts val="229"/>
              </a:spcBef>
            </a:pPr>
            <a:r>
              <a:rPr dirty="0" sz="1100" spc="-45">
                <a:latin typeface="Arial MT"/>
                <a:cs typeface="Arial MT"/>
              </a:rPr>
              <a:t>Lorem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ipsum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dolor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sit </a:t>
            </a:r>
            <a:r>
              <a:rPr dirty="0" sz="1100" spc="-20">
                <a:latin typeface="Arial MT"/>
                <a:cs typeface="Arial MT"/>
              </a:rPr>
              <a:t>amet,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consectetur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adipiscing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elit </a:t>
            </a:r>
            <a:r>
              <a:rPr dirty="0" sz="1100" spc="-25">
                <a:latin typeface="Arial MT"/>
                <a:cs typeface="Arial MT"/>
              </a:rPr>
              <a:t>Aliquam </a:t>
            </a:r>
            <a:r>
              <a:rPr dirty="0" sz="1100" spc="-10">
                <a:latin typeface="Arial MT"/>
                <a:cs typeface="Arial MT"/>
              </a:rPr>
              <a:t>blandit </a:t>
            </a:r>
            <a:r>
              <a:rPr dirty="0" sz="1100" spc="-45">
                <a:latin typeface="Arial MT"/>
                <a:cs typeface="Arial MT"/>
              </a:rPr>
              <a:t>faucibus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nisi,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amet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dapibus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enim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tempus</a:t>
            </a:r>
            <a:endParaRPr sz="1100">
              <a:latin typeface="Arial MT"/>
              <a:cs typeface="Arial MT"/>
            </a:endParaRPr>
          </a:p>
          <a:p>
            <a:pPr marL="289560" marR="347345">
              <a:lnSpc>
                <a:spcPct val="100000"/>
              </a:lnSpc>
              <a:spcBef>
                <a:spcPts val="50"/>
              </a:spcBef>
            </a:pPr>
            <a:r>
              <a:rPr dirty="0" sz="1000" spc="-35">
                <a:latin typeface="Arial MT"/>
                <a:cs typeface="Arial MT"/>
              </a:rPr>
              <a:t>Lorem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35">
                <a:latin typeface="Arial MT"/>
                <a:cs typeface="Arial MT"/>
              </a:rPr>
              <a:t>ipsum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dolor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sit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amet,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35">
                <a:latin typeface="Arial MT"/>
                <a:cs typeface="Arial MT"/>
              </a:rPr>
              <a:t>consectetur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35">
                <a:latin typeface="Arial MT"/>
                <a:cs typeface="Arial MT"/>
              </a:rPr>
              <a:t>adipiscing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elit Nam </a:t>
            </a:r>
            <a:r>
              <a:rPr dirty="0" sz="1000" spc="-60">
                <a:latin typeface="Arial MT"/>
                <a:cs typeface="Arial MT"/>
              </a:rPr>
              <a:t>cursus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est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eget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velit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55">
                <a:latin typeface="Arial MT"/>
                <a:cs typeface="Arial MT"/>
              </a:rPr>
              <a:t>posuere</a:t>
            </a:r>
            <a:r>
              <a:rPr dirty="0" sz="1000" spc="-10">
                <a:latin typeface="Arial MT"/>
                <a:cs typeface="Arial MT"/>
              </a:rPr>
              <a:t> pellentesque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2699"/>
              </a:lnSpc>
              <a:spcBef>
                <a:spcPts val="114"/>
              </a:spcBef>
            </a:pPr>
            <a:r>
              <a:rPr dirty="0" sz="1100" spc="-10">
                <a:latin typeface="Arial MT"/>
                <a:cs typeface="Arial MT"/>
              </a:rPr>
              <a:t>Nulla </a:t>
            </a:r>
            <a:r>
              <a:rPr dirty="0" sz="1100" spc="-45">
                <a:latin typeface="Arial MT"/>
                <a:cs typeface="Arial MT"/>
              </a:rPr>
              <a:t>commodo,</a:t>
            </a:r>
            <a:r>
              <a:rPr dirty="0" sz="1100" spc="-10">
                <a:latin typeface="Arial MT"/>
                <a:cs typeface="Arial MT"/>
              </a:rPr>
              <a:t> erat </a:t>
            </a:r>
            <a:r>
              <a:rPr dirty="0" sz="1100" spc="-40">
                <a:latin typeface="Arial MT"/>
                <a:cs typeface="Arial MT"/>
              </a:rPr>
              <a:t>quis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gravida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posuere,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elit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lacus</a:t>
            </a:r>
            <a:r>
              <a:rPr dirty="0" sz="1100" spc="-10">
                <a:latin typeface="Arial MT"/>
                <a:cs typeface="Arial MT"/>
              </a:rPr>
              <a:t> lobortis </a:t>
            </a:r>
            <a:r>
              <a:rPr dirty="0" sz="1100" spc="-20">
                <a:latin typeface="Arial MT"/>
                <a:cs typeface="Arial MT"/>
              </a:rPr>
              <a:t>est,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quis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porttitor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odio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mauris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at </a:t>
            </a:r>
            <a:r>
              <a:rPr dirty="0" sz="1100" spc="-10">
                <a:latin typeface="Arial MT"/>
                <a:cs typeface="Arial MT"/>
              </a:rPr>
              <a:t>libero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02551" y="1650453"/>
            <a:ext cx="65265" cy="65265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49135" y="2205669"/>
            <a:ext cx="114214" cy="114214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473379" y="2192749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24395" y="2107778"/>
            <a:ext cx="3608704" cy="6178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30">
                <a:latin typeface="Arial MT"/>
                <a:cs typeface="Arial MT"/>
              </a:rPr>
              <a:t>Nam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cursus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est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eget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velit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posuere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pellentesque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35">
                <a:latin typeface="Arial MT"/>
                <a:cs typeface="Arial MT"/>
              </a:rPr>
              <a:t>Vestibulum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faucibus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velit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augue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condimentum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quis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convallis </a:t>
            </a:r>
            <a:r>
              <a:rPr dirty="0" sz="1100" spc="-20">
                <a:latin typeface="Arial MT"/>
                <a:cs typeface="Arial MT"/>
              </a:rPr>
              <a:t>nulla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gravida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49135" y="2415701"/>
            <a:ext cx="114214" cy="114214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473379" y="2402781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9" name="object 19" descr="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19F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Fulano</a:t>
            </a:r>
            <a:r>
              <a:rPr dirty="0" spc="5"/>
              <a:t> </a:t>
            </a:r>
            <a:r>
              <a:rPr dirty="0"/>
              <a:t>da</a:t>
            </a:r>
            <a:r>
              <a:rPr dirty="0" spc="10"/>
              <a:t> </a:t>
            </a:r>
            <a:r>
              <a:rPr dirty="0" spc="-10"/>
              <a:t>Silva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2399296" y="3347568"/>
            <a:ext cx="88265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Qualifica¸c˜ao</a:t>
            </a:r>
            <a:r>
              <a:rPr dirty="0" sz="600" spc="5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de</a:t>
            </a:r>
            <a:r>
              <a:rPr dirty="0" sz="600" spc="1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17" action="ppaction://hlinksldjump"/>
              </a:rPr>
              <a:t>Mestrado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303995" y="-12"/>
            <a:ext cx="2304415" cy="120014"/>
          </a:xfrm>
          <a:custGeom>
            <a:avLst/>
            <a:gdLst/>
            <a:ahLst/>
            <a:cxnLst/>
            <a:rect l="l" t="t" r="r" b="b"/>
            <a:pathLst>
              <a:path w="2304415" h="120014">
                <a:moveTo>
                  <a:pt x="0" y="119786"/>
                </a:moveTo>
                <a:lnTo>
                  <a:pt x="2303995" y="119786"/>
                </a:lnTo>
                <a:lnTo>
                  <a:pt x="2303995" y="0"/>
                </a:lnTo>
                <a:lnTo>
                  <a:pt x="0" y="0"/>
                </a:lnTo>
                <a:lnTo>
                  <a:pt x="0" y="119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-4262"/>
            <a:ext cx="35553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16480" algn="l"/>
              </a:tabLst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Exemplos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texto</a:t>
            </a:r>
            <a:r>
              <a:rPr dirty="0" sz="600" spc="2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Tabelas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e</a:t>
            </a:r>
            <a:r>
              <a:rPr dirty="0" sz="600" spc="-5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figuras</a:t>
            </a:r>
            <a:r>
              <a:rPr dirty="0" sz="600" spc="240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4" action="ppaction://hlinksldjump"/>
              </a:rPr>
              <a:t>Matem´atica</a:t>
            </a:r>
            <a:r>
              <a:rPr dirty="0" sz="600" spc="245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5" action="ppaction://hlinksldjump"/>
              </a:rPr>
              <a:t>Referˆencias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</a:rPr>
              <a:t>	</a:t>
            </a:r>
            <a:r>
              <a:rPr dirty="0" sz="600" spc="-35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Par´agrafos</a:t>
            </a:r>
            <a:r>
              <a:rPr dirty="0" sz="600" spc="25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e</a:t>
            </a:r>
            <a:r>
              <a:rPr dirty="0" sz="600" spc="3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listas</a:t>
            </a:r>
            <a:r>
              <a:rPr dirty="0" sz="600" spc="325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Blocos</a:t>
            </a:r>
            <a:r>
              <a:rPr dirty="0" sz="600" spc="3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7F7F7F"/>
                </a:solidFill>
                <a:latin typeface="Tahoma"/>
                <a:cs typeface="Tahoma"/>
                <a:hlinkClick r:id="rId7" action="ppaction://hlinksldjump"/>
              </a:rPr>
              <a:t>Colunas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19768"/>
            <a:ext cx="4608004" cy="30872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Blocos</a:t>
            </a:r>
            <a:r>
              <a:rPr dirty="0" spc="-80"/>
              <a:t> </a:t>
            </a:r>
            <a:r>
              <a:rPr dirty="0" spc="-50"/>
              <a:t>de</a:t>
            </a:r>
            <a:r>
              <a:rPr dirty="0" spc="-60"/>
              <a:t> </a:t>
            </a:r>
            <a:r>
              <a:rPr dirty="0" spc="-10"/>
              <a:t>texto</a:t>
            </a:r>
            <a:r>
              <a:rPr dirty="0" spc="-70"/>
              <a:t> </a:t>
            </a:r>
            <a:r>
              <a:rPr dirty="0" spc="-45"/>
              <a:t>destacado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309193" y="645781"/>
            <a:ext cx="4040504" cy="626110"/>
            <a:chOff x="309193" y="645781"/>
            <a:chExt cx="4040504" cy="626110"/>
          </a:xfrm>
        </p:grpSpPr>
        <p:sp>
          <p:nvSpPr>
            <p:cNvPr id="7" name="object 7" descr=""/>
            <p:cNvSpPr/>
            <p:nvPr/>
          </p:nvSpPr>
          <p:spPr>
            <a:xfrm>
              <a:off x="309193" y="645781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6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7"/>
                  </a:lnTo>
                  <a:lnTo>
                    <a:pt x="3989652" y="178597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5773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9194" y="811733"/>
              <a:ext cx="3989651" cy="5060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9994" y="1170177"/>
              <a:ext cx="101600" cy="1016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0794" y="1157477"/>
              <a:ext cx="3938802" cy="1143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98846" y="690029"/>
              <a:ext cx="50751" cy="480148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309193" y="856016"/>
              <a:ext cx="3989704" cy="365125"/>
            </a:xfrm>
            <a:custGeom>
              <a:avLst/>
              <a:gdLst/>
              <a:ahLst/>
              <a:cxnLst/>
              <a:rect l="l" t="t" r="r" b="b"/>
              <a:pathLst>
                <a:path w="3989704" h="365125">
                  <a:moveTo>
                    <a:pt x="3989652" y="0"/>
                  </a:moveTo>
                  <a:lnTo>
                    <a:pt x="0" y="0"/>
                  </a:lnTo>
                  <a:lnTo>
                    <a:pt x="0" y="314161"/>
                  </a:lnTo>
                  <a:lnTo>
                    <a:pt x="4008" y="333886"/>
                  </a:lnTo>
                  <a:lnTo>
                    <a:pt x="14922" y="350039"/>
                  </a:lnTo>
                  <a:lnTo>
                    <a:pt x="31075" y="360953"/>
                  </a:lnTo>
                  <a:lnTo>
                    <a:pt x="50800" y="364962"/>
                  </a:lnTo>
                  <a:lnTo>
                    <a:pt x="3938852" y="364962"/>
                  </a:lnTo>
                  <a:lnTo>
                    <a:pt x="3958576" y="360953"/>
                  </a:lnTo>
                  <a:lnTo>
                    <a:pt x="3974729" y="350039"/>
                  </a:lnTo>
                  <a:lnTo>
                    <a:pt x="3985644" y="333886"/>
                  </a:lnTo>
                  <a:lnTo>
                    <a:pt x="3989652" y="314161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F1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298846" y="728124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w="0" h="461644">
                  <a:moveTo>
                    <a:pt x="0" y="46110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298846" y="7154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298846" y="7027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298846" y="6900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309193" y="1372895"/>
            <a:ext cx="4040504" cy="462280"/>
            <a:chOff x="309193" y="1372895"/>
            <a:chExt cx="4040504" cy="462280"/>
          </a:xfrm>
        </p:grpSpPr>
        <p:sp>
          <p:nvSpPr>
            <p:cNvPr id="18" name="object 18" descr=""/>
            <p:cNvSpPr/>
            <p:nvPr/>
          </p:nvSpPr>
          <p:spPr>
            <a:xfrm>
              <a:off x="309193" y="1372895"/>
              <a:ext cx="3989704" cy="186690"/>
            </a:xfrm>
            <a:custGeom>
              <a:avLst/>
              <a:gdLst/>
              <a:ahLst/>
              <a:cxnLst/>
              <a:rect l="l" t="t" r="r" b="b"/>
              <a:pathLst>
                <a:path w="3989704" h="18669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8"/>
                  </a:lnTo>
                  <a:lnTo>
                    <a:pt x="3989652" y="186558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9194" y="1546809"/>
              <a:ext cx="3989651" cy="5060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9994" y="1733169"/>
              <a:ext cx="101600" cy="10160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0794" y="1720468"/>
              <a:ext cx="3938802" cy="11430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98846" y="1417129"/>
              <a:ext cx="50751" cy="316039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309193" y="1591084"/>
              <a:ext cx="3989704" cy="193040"/>
            </a:xfrm>
            <a:custGeom>
              <a:avLst/>
              <a:gdLst/>
              <a:ahLst/>
              <a:cxnLst/>
              <a:rect l="l" t="t" r="r" b="b"/>
              <a:pathLst>
                <a:path w="3989704" h="193039">
                  <a:moveTo>
                    <a:pt x="3989652" y="0"/>
                  </a:moveTo>
                  <a:lnTo>
                    <a:pt x="0" y="0"/>
                  </a:lnTo>
                  <a:lnTo>
                    <a:pt x="0" y="142084"/>
                  </a:lnTo>
                  <a:lnTo>
                    <a:pt x="4008" y="161809"/>
                  </a:lnTo>
                  <a:lnTo>
                    <a:pt x="14922" y="177962"/>
                  </a:lnTo>
                  <a:lnTo>
                    <a:pt x="31075" y="188876"/>
                  </a:lnTo>
                  <a:lnTo>
                    <a:pt x="50800" y="192885"/>
                  </a:lnTo>
                  <a:lnTo>
                    <a:pt x="3938852" y="192885"/>
                  </a:lnTo>
                  <a:lnTo>
                    <a:pt x="3958576" y="188876"/>
                  </a:lnTo>
                  <a:lnTo>
                    <a:pt x="3974729" y="177962"/>
                  </a:lnTo>
                  <a:lnTo>
                    <a:pt x="3985644" y="161809"/>
                  </a:lnTo>
                  <a:lnTo>
                    <a:pt x="3989652" y="142084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298846" y="1455231"/>
              <a:ext cx="0" cy="297180"/>
            </a:xfrm>
            <a:custGeom>
              <a:avLst/>
              <a:gdLst/>
              <a:ahLst/>
              <a:cxnLst/>
              <a:rect l="l" t="t" r="r" b="b"/>
              <a:pathLst>
                <a:path w="0" h="297180">
                  <a:moveTo>
                    <a:pt x="0" y="29698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298846" y="14425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298846" y="14298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298846" y="14171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 descr=""/>
          <p:cNvGrpSpPr/>
          <p:nvPr/>
        </p:nvGrpSpPr>
        <p:grpSpPr>
          <a:xfrm>
            <a:off x="309193" y="1935898"/>
            <a:ext cx="4040504" cy="626110"/>
            <a:chOff x="309193" y="1935898"/>
            <a:chExt cx="4040504" cy="626110"/>
          </a:xfrm>
        </p:grpSpPr>
        <p:sp>
          <p:nvSpPr>
            <p:cNvPr id="29" name="object 29" descr=""/>
            <p:cNvSpPr/>
            <p:nvPr/>
          </p:nvSpPr>
          <p:spPr>
            <a:xfrm>
              <a:off x="309193" y="1935898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6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7"/>
                  </a:lnTo>
                  <a:lnTo>
                    <a:pt x="3989652" y="178597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9194" y="2101837"/>
              <a:ext cx="3989651" cy="50609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9994" y="2460282"/>
              <a:ext cx="101600" cy="101600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10794" y="2447582"/>
              <a:ext cx="3938802" cy="114300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98846" y="1980133"/>
              <a:ext cx="50751" cy="480148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309193" y="2146120"/>
              <a:ext cx="3989704" cy="365125"/>
            </a:xfrm>
            <a:custGeom>
              <a:avLst/>
              <a:gdLst/>
              <a:ahLst/>
              <a:cxnLst/>
              <a:rect l="l" t="t" r="r" b="b"/>
              <a:pathLst>
                <a:path w="3989704" h="365125">
                  <a:moveTo>
                    <a:pt x="3989652" y="0"/>
                  </a:moveTo>
                  <a:lnTo>
                    <a:pt x="0" y="0"/>
                  </a:lnTo>
                  <a:lnTo>
                    <a:pt x="0" y="314161"/>
                  </a:lnTo>
                  <a:lnTo>
                    <a:pt x="4008" y="333886"/>
                  </a:lnTo>
                  <a:lnTo>
                    <a:pt x="14922" y="350039"/>
                  </a:lnTo>
                  <a:lnTo>
                    <a:pt x="31075" y="360953"/>
                  </a:lnTo>
                  <a:lnTo>
                    <a:pt x="50800" y="364962"/>
                  </a:lnTo>
                  <a:lnTo>
                    <a:pt x="3938852" y="364962"/>
                  </a:lnTo>
                  <a:lnTo>
                    <a:pt x="3958576" y="360953"/>
                  </a:lnTo>
                  <a:lnTo>
                    <a:pt x="3974729" y="350039"/>
                  </a:lnTo>
                  <a:lnTo>
                    <a:pt x="3985644" y="333886"/>
                  </a:lnTo>
                  <a:lnTo>
                    <a:pt x="3989652" y="314161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8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298846" y="2018228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w="0" h="461644">
                  <a:moveTo>
                    <a:pt x="0" y="46110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298846" y="20055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298846" y="19928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4298846" y="19801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 descr=""/>
          <p:cNvGrpSpPr/>
          <p:nvPr/>
        </p:nvGrpSpPr>
        <p:grpSpPr>
          <a:xfrm>
            <a:off x="309193" y="2663011"/>
            <a:ext cx="4040504" cy="460375"/>
            <a:chOff x="309193" y="2663011"/>
            <a:chExt cx="4040504" cy="460375"/>
          </a:xfrm>
        </p:grpSpPr>
        <p:sp>
          <p:nvSpPr>
            <p:cNvPr id="40" name="object 40" descr=""/>
            <p:cNvSpPr/>
            <p:nvPr/>
          </p:nvSpPr>
          <p:spPr>
            <a:xfrm>
              <a:off x="309193" y="2663011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E9F1E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59994" y="3021584"/>
              <a:ext cx="101600" cy="101600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10794" y="3008883"/>
              <a:ext cx="3938802" cy="114300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298846" y="2713570"/>
              <a:ext cx="50751" cy="308013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309193" y="2707422"/>
              <a:ext cx="3989704" cy="365125"/>
            </a:xfrm>
            <a:custGeom>
              <a:avLst/>
              <a:gdLst/>
              <a:ahLst/>
              <a:cxnLst/>
              <a:rect l="l" t="t" r="r" b="b"/>
              <a:pathLst>
                <a:path w="3989704" h="365125">
                  <a:moveTo>
                    <a:pt x="3989652" y="0"/>
                  </a:moveTo>
                  <a:lnTo>
                    <a:pt x="0" y="0"/>
                  </a:lnTo>
                  <a:lnTo>
                    <a:pt x="0" y="314161"/>
                  </a:lnTo>
                  <a:lnTo>
                    <a:pt x="4008" y="333886"/>
                  </a:lnTo>
                  <a:lnTo>
                    <a:pt x="14922" y="350039"/>
                  </a:lnTo>
                  <a:lnTo>
                    <a:pt x="31075" y="360953"/>
                  </a:lnTo>
                  <a:lnTo>
                    <a:pt x="50800" y="364962"/>
                  </a:lnTo>
                  <a:lnTo>
                    <a:pt x="3938852" y="364962"/>
                  </a:lnTo>
                  <a:lnTo>
                    <a:pt x="3958576" y="360953"/>
                  </a:lnTo>
                  <a:lnTo>
                    <a:pt x="3974729" y="350039"/>
                  </a:lnTo>
                  <a:lnTo>
                    <a:pt x="3985644" y="333886"/>
                  </a:lnTo>
                  <a:lnTo>
                    <a:pt x="3989652" y="314161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F1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4298846" y="2751659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w="0" h="289560">
                  <a:moveTo>
                    <a:pt x="0" y="2889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4298846" y="273895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4298846" y="272625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4298846" y="271355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347294" y="597672"/>
            <a:ext cx="3913504" cy="2444115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45">
                <a:solidFill>
                  <a:srgbClr val="FFFFFF"/>
                </a:solidFill>
                <a:latin typeface="Arial MT"/>
                <a:cs typeface="Arial MT"/>
              </a:rPr>
              <a:t>T´ıtulo</a:t>
            </a:r>
            <a:r>
              <a:rPr dirty="0" sz="1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dirty="0" sz="1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bloco</a:t>
            </a:r>
            <a:endParaRPr sz="1100">
              <a:latin typeface="Arial MT"/>
              <a:cs typeface="Arial MT"/>
            </a:endParaRPr>
          </a:p>
          <a:p>
            <a:pPr marL="12700" marR="219710">
              <a:lnSpc>
                <a:spcPct val="102600"/>
              </a:lnSpc>
              <a:spcBef>
                <a:spcPts val="200"/>
              </a:spcBef>
            </a:pPr>
            <a:r>
              <a:rPr dirty="0" sz="1100" spc="-45">
                <a:latin typeface="Arial MT"/>
                <a:cs typeface="Arial MT"/>
              </a:rPr>
              <a:t>Lorem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ipsum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dolor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sit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amet,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consectetur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adipiscing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elit.</a:t>
            </a:r>
            <a:r>
              <a:rPr dirty="0" sz="1100" spc="10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Integer </a:t>
            </a:r>
            <a:r>
              <a:rPr dirty="0" sz="1100" spc="-35">
                <a:latin typeface="Arial MT"/>
                <a:cs typeface="Arial MT"/>
              </a:rPr>
              <a:t>lectus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nisl,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ultricies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feugiat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rutrum,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porttitor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sit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amet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augue.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-50">
                <a:solidFill>
                  <a:srgbClr val="FFFFFF"/>
                </a:solidFill>
                <a:latin typeface="Arial MT"/>
                <a:cs typeface="Arial MT"/>
              </a:rPr>
              <a:t>Exemplo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5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40">
                <a:solidFill>
                  <a:srgbClr val="FFFFFF"/>
                </a:solidFill>
                <a:latin typeface="Arial MT"/>
                <a:cs typeface="Arial MT"/>
              </a:rPr>
              <a:t>t´ıtulo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5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bloco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100" spc="-25">
                <a:latin typeface="Arial MT"/>
                <a:cs typeface="Arial MT"/>
              </a:rPr>
              <a:t>Aliquam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ut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tortor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mauris.</a:t>
            </a:r>
            <a:r>
              <a:rPr dirty="0" sz="1100" spc="95">
                <a:latin typeface="Arial MT"/>
                <a:cs typeface="Arial MT"/>
              </a:rPr>
              <a:t> </a:t>
            </a:r>
            <a:r>
              <a:rPr dirty="0" sz="1100" spc="-100">
                <a:latin typeface="Arial MT"/>
                <a:cs typeface="Arial MT"/>
              </a:rPr>
              <a:t>Sed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volutpat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ante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purus,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quis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accumsan.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-45">
                <a:solidFill>
                  <a:srgbClr val="FFFFFF"/>
                </a:solidFill>
                <a:latin typeface="Arial MT"/>
                <a:cs typeface="Arial MT"/>
              </a:rPr>
              <a:t>T´ıtulo</a:t>
            </a:r>
            <a:r>
              <a:rPr dirty="0" sz="1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dirty="0" sz="1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Arial MT"/>
                <a:cs typeface="Arial MT"/>
              </a:rPr>
              <a:t>bloco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5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alerta</a:t>
            </a:r>
            <a:endParaRPr sz="1100">
              <a:latin typeface="Arial MT"/>
              <a:cs typeface="Arial MT"/>
            </a:endParaRPr>
          </a:p>
          <a:p>
            <a:pPr marL="12700" marR="24130">
              <a:lnSpc>
                <a:spcPct val="102699"/>
              </a:lnSpc>
              <a:spcBef>
                <a:spcPts val="200"/>
              </a:spcBef>
            </a:pPr>
            <a:r>
              <a:rPr dirty="0" sz="1100" spc="-65">
                <a:latin typeface="Arial MT"/>
                <a:cs typeface="Arial MT"/>
              </a:rPr>
              <a:t>Pellentesque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100">
                <a:latin typeface="Arial MT"/>
                <a:cs typeface="Arial MT"/>
              </a:rPr>
              <a:t>sed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tellus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purus.</a:t>
            </a:r>
            <a:r>
              <a:rPr dirty="0" sz="1100" spc="114">
                <a:latin typeface="Arial MT"/>
                <a:cs typeface="Arial MT"/>
              </a:rPr>
              <a:t> </a:t>
            </a:r>
            <a:r>
              <a:rPr dirty="0" sz="1100" spc="-90">
                <a:latin typeface="Arial MT"/>
                <a:cs typeface="Arial MT"/>
              </a:rPr>
              <a:t>Class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aptent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taciti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sociosqu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ad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litora </a:t>
            </a:r>
            <a:r>
              <a:rPr dirty="0" sz="1100" spc="-20">
                <a:latin typeface="Arial MT"/>
                <a:cs typeface="Arial MT"/>
              </a:rPr>
              <a:t>torquent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per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conubia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nostra,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per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inceptos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himenaeos.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100">
              <a:latin typeface="Arial MT"/>
              <a:cs typeface="Arial MT"/>
            </a:endParaRPr>
          </a:p>
          <a:p>
            <a:pPr marL="12700" marR="215900">
              <a:lnSpc>
                <a:spcPct val="102600"/>
              </a:lnSpc>
            </a:pPr>
            <a:r>
              <a:rPr dirty="0" sz="1100" spc="-95">
                <a:latin typeface="Arial MT"/>
                <a:cs typeface="Arial MT"/>
              </a:rPr>
              <a:t>Suspendisse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tincidunt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sagittis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gravida.</a:t>
            </a:r>
            <a:r>
              <a:rPr dirty="0" sz="1100" spc="10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Curabitur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condimentum, enim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0">
                <a:latin typeface="Arial MT"/>
                <a:cs typeface="Arial MT"/>
              </a:rPr>
              <a:t>sed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venenatis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rutrum,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ipsum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80">
                <a:latin typeface="Arial MT"/>
                <a:cs typeface="Arial MT"/>
              </a:rPr>
              <a:t>neque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consectetur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orci.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51" name="object 51" descr="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19F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Fulano</a:t>
            </a:r>
            <a:r>
              <a:rPr dirty="0" spc="5"/>
              <a:t> </a:t>
            </a:r>
            <a:r>
              <a:rPr dirty="0"/>
              <a:t>da</a:t>
            </a:r>
            <a:r>
              <a:rPr dirty="0" spc="10"/>
              <a:t> </a:t>
            </a:r>
            <a:r>
              <a:rPr dirty="0" spc="-10"/>
              <a:t>Silva</a:t>
            </a:r>
          </a:p>
        </p:txBody>
      </p:sp>
      <p:sp>
        <p:nvSpPr>
          <p:cNvPr id="54" name="object 54" descr=""/>
          <p:cNvSpPr txBox="1"/>
          <p:nvPr/>
        </p:nvSpPr>
        <p:spPr>
          <a:xfrm>
            <a:off x="2399296" y="3347568"/>
            <a:ext cx="88265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  <a:hlinkClick r:id="rId24" action="ppaction://hlinksldjump"/>
              </a:rPr>
              <a:t>Qualifica¸c˜ao</a:t>
            </a:r>
            <a:r>
              <a:rPr dirty="0" sz="600" spc="5">
                <a:solidFill>
                  <a:srgbClr val="FFFFFF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4" action="ppaction://hlinksldjump"/>
              </a:rPr>
              <a:t>de</a:t>
            </a:r>
            <a:r>
              <a:rPr dirty="0" sz="600" spc="10">
                <a:solidFill>
                  <a:srgbClr val="FFFFFF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24" action="ppaction://hlinksldjump"/>
              </a:rPr>
              <a:t>Mestrado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5" name="object 5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4262"/>
            <a:ext cx="21818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Exemplos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texto</a:t>
            </a:r>
            <a:r>
              <a:rPr dirty="0" sz="600" spc="2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Tabelas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e</a:t>
            </a:r>
            <a:r>
              <a:rPr dirty="0" sz="600" spc="-5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3" action="ppaction://hlinksldjump"/>
              </a:rPr>
              <a:t>figuras</a:t>
            </a:r>
            <a:r>
              <a:rPr dirty="0" sz="600" spc="240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4" action="ppaction://hlinksldjump"/>
              </a:rPr>
              <a:t>Matem´atica</a:t>
            </a:r>
            <a:r>
              <a:rPr dirty="0" sz="600" spc="245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 spc="-25">
                <a:solidFill>
                  <a:srgbClr val="98CF9F"/>
                </a:solidFill>
                <a:latin typeface="Tahoma"/>
                <a:cs typeface="Tahoma"/>
                <a:hlinkClick r:id="rId5" action="ppaction://hlinksldjump"/>
              </a:rPr>
              <a:t>Referˆencias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303995" y="-12"/>
            <a:ext cx="2304415" cy="120014"/>
          </a:xfrm>
          <a:custGeom>
            <a:avLst/>
            <a:gdLst/>
            <a:ahLst/>
            <a:cxnLst/>
            <a:rect l="l" t="t" r="r" b="b"/>
            <a:pathLst>
              <a:path w="2304415" h="120014">
                <a:moveTo>
                  <a:pt x="0" y="119786"/>
                </a:moveTo>
                <a:lnTo>
                  <a:pt x="2303995" y="119786"/>
                </a:lnTo>
                <a:lnTo>
                  <a:pt x="2303995" y="0"/>
                </a:lnTo>
                <a:lnTo>
                  <a:pt x="0" y="0"/>
                </a:lnTo>
                <a:lnTo>
                  <a:pt x="0" y="119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399296" y="-4262"/>
            <a:ext cx="12509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5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Par´agrafos</a:t>
            </a:r>
            <a:r>
              <a:rPr dirty="0" sz="600" spc="25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e</a:t>
            </a:r>
            <a:r>
              <a:rPr dirty="0" sz="600" spc="3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listas</a:t>
            </a:r>
            <a:r>
              <a:rPr dirty="0" sz="600" spc="325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Blocos</a:t>
            </a:r>
            <a:r>
              <a:rPr dirty="0" sz="600" spc="33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Colunas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19771"/>
            <a:ext cx="4608004" cy="37325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54762" y="117193"/>
            <a:ext cx="1348740" cy="3695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639"/>
              </a:lnSpc>
              <a:spcBef>
                <a:spcPts val="135"/>
              </a:spcBef>
            </a:pP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1400" spc="-79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1400" spc="-5">
                <a:solidFill>
                  <a:srgbClr val="FFFFFF"/>
                </a:solidFill>
                <a:latin typeface="Tahoma"/>
                <a:cs typeface="Tahoma"/>
              </a:rPr>
              <a:t>´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ltiplas</a:t>
            </a:r>
            <a:r>
              <a:rPr dirty="0" sz="140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Colunas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040"/>
              </a:lnSpc>
            </a:pPr>
            <a:r>
              <a:rPr dirty="0" sz="900" spc="-10">
                <a:solidFill>
                  <a:srgbClr val="FFFFFF"/>
                </a:solidFill>
                <a:latin typeface="Tahoma"/>
                <a:cs typeface="Tahoma"/>
              </a:rPr>
              <a:t>Subt´ıtulo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90499"/>
            <a:ext cx="4608004" cy="5060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292100" y="1332292"/>
            <a:ext cx="6781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 b="1">
                <a:latin typeface="Trebuchet MS"/>
                <a:cs typeface="Trebuchet MS"/>
              </a:rPr>
              <a:t>Cabecalho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3941" y="1596450"/>
            <a:ext cx="114214" cy="11421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418185" y="1583517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69201" y="1498546"/>
            <a:ext cx="635635" cy="655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299"/>
              </a:lnSpc>
              <a:spcBef>
                <a:spcPts val="100"/>
              </a:spcBef>
            </a:pPr>
            <a:r>
              <a:rPr dirty="0" sz="1100" spc="-90">
                <a:latin typeface="Arial MT"/>
                <a:cs typeface="Arial MT"/>
              </a:rPr>
              <a:t>Afirma¸c˜ao </a:t>
            </a:r>
            <a:r>
              <a:rPr dirty="0" sz="1100" spc="-114">
                <a:latin typeface="Arial MT"/>
                <a:cs typeface="Arial MT"/>
              </a:rPr>
              <a:t>Explica¸c˜ao</a:t>
            </a:r>
            <a:r>
              <a:rPr dirty="0" sz="1100" spc="-10">
                <a:latin typeface="Arial MT"/>
                <a:cs typeface="Arial MT"/>
              </a:rPr>
              <a:t> Exemplo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93941" y="1806482"/>
            <a:ext cx="114214" cy="114214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418185" y="1793550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93941" y="2016515"/>
            <a:ext cx="114214" cy="114214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418185" y="2003582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346502" y="1144586"/>
            <a:ext cx="1950720" cy="12242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latin typeface="Arial MT"/>
                <a:cs typeface="Arial MT"/>
              </a:rPr>
              <a:t>Lorem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ipsum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dolor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sit</a:t>
            </a:r>
            <a:r>
              <a:rPr dirty="0" sz="1100" spc="-10">
                <a:latin typeface="Arial MT"/>
                <a:cs typeface="Arial MT"/>
              </a:rPr>
              <a:t> amet, </a:t>
            </a:r>
            <a:r>
              <a:rPr dirty="0" sz="1100" spc="-45">
                <a:latin typeface="Arial MT"/>
                <a:cs typeface="Arial MT"/>
              </a:rPr>
              <a:t>consectetur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adipiscing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elit. </a:t>
            </a:r>
            <a:r>
              <a:rPr dirty="0" sz="1100" spc="-30">
                <a:latin typeface="Arial MT"/>
                <a:cs typeface="Arial MT"/>
              </a:rPr>
              <a:t>Integer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lectus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nisl,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ultricies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in </a:t>
            </a:r>
            <a:r>
              <a:rPr dirty="0" sz="1100" spc="-20">
                <a:latin typeface="Arial MT"/>
                <a:cs typeface="Arial MT"/>
              </a:rPr>
              <a:t>feugiat</a:t>
            </a:r>
            <a:r>
              <a:rPr dirty="0" sz="1100" spc="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rutrum,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porttitor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sit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amet </a:t>
            </a:r>
            <a:r>
              <a:rPr dirty="0" sz="1100" spc="-45">
                <a:latin typeface="Arial MT"/>
                <a:cs typeface="Arial MT"/>
              </a:rPr>
              <a:t>augue.</a:t>
            </a:r>
            <a:r>
              <a:rPr dirty="0" sz="1100" spc="1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Aliquam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ut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tortor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mauris. </a:t>
            </a:r>
            <a:r>
              <a:rPr dirty="0" sz="1100" spc="-100">
                <a:latin typeface="Arial MT"/>
                <a:cs typeface="Arial MT"/>
              </a:rPr>
              <a:t>Sed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volutpat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ante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purus,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quis </a:t>
            </a:r>
            <a:r>
              <a:rPr dirty="0" sz="1100" spc="-75">
                <a:latin typeface="Arial MT"/>
                <a:cs typeface="Arial MT"/>
              </a:rPr>
              <a:t>accumsan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dolor.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8" name="object 18" descr="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19F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Fulano</a:t>
            </a:r>
            <a:r>
              <a:rPr dirty="0" spc="5"/>
              <a:t> </a:t>
            </a:r>
            <a:r>
              <a:rPr dirty="0"/>
              <a:t>da</a:t>
            </a:r>
            <a:r>
              <a:rPr dirty="0" spc="10"/>
              <a:t> </a:t>
            </a:r>
            <a:r>
              <a:rPr dirty="0" spc="-10"/>
              <a:t>Silva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2399296" y="3347568"/>
            <a:ext cx="88265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Qualifica¸c˜ao</a:t>
            </a:r>
            <a:r>
              <a:rPr dirty="0" sz="600" spc="5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de</a:t>
            </a:r>
            <a:r>
              <a:rPr dirty="0" sz="600" spc="1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13" action="ppaction://hlinksldjump"/>
              </a:rPr>
              <a:t>Mestrado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303995" y="-12"/>
            <a:ext cx="2304415" cy="120014"/>
          </a:xfrm>
          <a:custGeom>
            <a:avLst/>
            <a:gdLst/>
            <a:ahLst/>
            <a:cxnLst/>
            <a:rect l="l" t="t" r="r" b="b"/>
            <a:pathLst>
              <a:path w="2304415" h="120014">
                <a:moveTo>
                  <a:pt x="0" y="119786"/>
                </a:moveTo>
                <a:lnTo>
                  <a:pt x="2303995" y="119786"/>
                </a:lnTo>
                <a:lnTo>
                  <a:pt x="2303995" y="0"/>
                </a:lnTo>
                <a:lnTo>
                  <a:pt x="0" y="0"/>
                </a:lnTo>
                <a:lnTo>
                  <a:pt x="0" y="119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-4262"/>
            <a:ext cx="28282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16480" algn="l"/>
              </a:tabLst>
            </a:pP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Exemplos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texto</a:t>
            </a:r>
            <a:r>
              <a:rPr dirty="0" sz="600" spc="245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Tabelas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e</a:t>
            </a:r>
            <a:r>
              <a:rPr dirty="0" sz="600" spc="-5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figuras</a:t>
            </a:r>
            <a:r>
              <a:rPr dirty="0" sz="600" spc="2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4" action="ppaction://hlinksldjump"/>
              </a:rPr>
              <a:t>Matem´atica</a:t>
            </a:r>
            <a:r>
              <a:rPr dirty="0" sz="600" spc="245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5" action="ppaction://hlinksldjump"/>
              </a:rPr>
              <a:t>Referˆencias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</a:rPr>
              <a:t>	</a:t>
            </a:r>
            <a:r>
              <a:rPr dirty="0" sz="60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Tabela</a:t>
            </a:r>
            <a:r>
              <a:rPr dirty="0" sz="600" spc="30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Figure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19773"/>
            <a:ext cx="4608004" cy="5060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59994" y="1221638"/>
            <a:ext cx="3888104" cy="466090"/>
          </a:xfrm>
          <a:prstGeom prst="rect">
            <a:avLst/>
          </a:prstGeom>
          <a:solidFill>
            <a:srgbClr val="319F40"/>
          </a:solidFill>
        </p:spPr>
        <p:txBody>
          <a:bodyPr wrap="square" lIns="0" tIns="1003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dirty="0" sz="1400" spc="-35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Tabelas</a:t>
            </a:r>
            <a:r>
              <a:rPr dirty="0" sz="1400" spc="-75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e</a:t>
            </a:r>
            <a:r>
              <a:rPr dirty="0" sz="1400" spc="-7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figuras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7" name="object 7" descr="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19F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Fulano</a:t>
            </a:r>
            <a:r>
              <a:rPr dirty="0" spc="5"/>
              <a:t> </a:t>
            </a:r>
            <a:r>
              <a:rPr dirty="0"/>
              <a:t>da</a:t>
            </a:r>
            <a:r>
              <a:rPr dirty="0" spc="10"/>
              <a:t> </a:t>
            </a:r>
            <a:r>
              <a:rPr dirty="0" spc="-10"/>
              <a:t>Silva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399296" y="3347568"/>
            <a:ext cx="88265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Qualifica¸c˜ao</a:t>
            </a:r>
            <a:r>
              <a:rPr dirty="0" sz="600" spc="5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de</a:t>
            </a:r>
            <a:r>
              <a:rPr dirty="0" sz="600" spc="1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Mestrado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4262"/>
            <a:ext cx="21818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Exemplos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98CF9F"/>
                </a:solidFill>
                <a:latin typeface="Tahoma"/>
                <a:cs typeface="Tahoma"/>
                <a:hlinkClick r:id="rId2" action="ppaction://hlinksldjump"/>
              </a:rPr>
              <a:t>texto</a:t>
            </a:r>
            <a:r>
              <a:rPr dirty="0" sz="600" spc="245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Tabelas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e</a:t>
            </a:r>
            <a:r>
              <a:rPr dirty="0" sz="600" spc="-5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figuras</a:t>
            </a:r>
            <a:r>
              <a:rPr dirty="0" sz="600" spc="2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98CF9F"/>
                </a:solidFill>
                <a:latin typeface="Tahoma"/>
                <a:cs typeface="Tahoma"/>
                <a:hlinkClick r:id="rId4" action="ppaction://hlinksldjump"/>
              </a:rPr>
              <a:t>Matem´atica</a:t>
            </a:r>
            <a:r>
              <a:rPr dirty="0" sz="600" spc="245">
                <a:solidFill>
                  <a:srgbClr val="98CF9F"/>
                </a:solidFill>
                <a:latin typeface="Tahoma"/>
                <a:cs typeface="Tahoma"/>
              </a:rPr>
              <a:t> </a:t>
            </a:r>
            <a:r>
              <a:rPr dirty="0" sz="600" spc="-25">
                <a:solidFill>
                  <a:srgbClr val="98CF9F"/>
                </a:solidFill>
                <a:latin typeface="Tahoma"/>
                <a:cs typeface="Tahoma"/>
                <a:hlinkClick r:id="rId5" action="ppaction://hlinksldjump"/>
              </a:rPr>
              <a:t>Referˆencias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303995" y="-12"/>
            <a:ext cx="2304415" cy="120014"/>
          </a:xfrm>
          <a:custGeom>
            <a:avLst/>
            <a:gdLst/>
            <a:ahLst/>
            <a:cxnLst/>
            <a:rect l="l" t="t" r="r" b="b"/>
            <a:pathLst>
              <a:path w="2304415" h="120014">
                <a:moveTo>
                  <a:pt x="0" y="119786"/>
                </a:moveTo>
                <a:lnTo>
                  <a:pt x="2303995" y="119786"/>
                </a:lnTo>
                <a:lnTo>
                  <a:pt x="2303995" y="0"/>
                </a:lnTo>
                <a:lnTo>
                  <a:pt x="0" y="0"/>
                </a:lnTo>
                <a:lnTo>
                  <a:pt x="0" y="119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399296" y="-4262"/>
            <a:ext cx="5245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Tabela</a:t>
            </a:r>
            <a:r>
              <a:rPr dirty="0" sz="600" spc="3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Figure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19771"/>
            <a:ext cx="4608004" cy="37325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54762" y="117193"/>
            <a:ext cx="521334" cy="3695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639"/>
              </a:lnSpc>
              <a:spcBef>
                <a:spcPts val="135"/>
              </a:spcBef>
            </a:pP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bela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040"/>
              </a:lnSpc>
            </a:pPr>
            <a:r>
              <a:rPr dirty="0" sz="900" spc="-10">
                <a:solidFill>
                  <a:srgbClr val="FFFFFF"/>
                </a:solidFill>
                <a:latin typeface="Tahoma"/>
                <a:cs typeface="Tahoma"/>
              </a:rPr>
              <a:t>Subt´ıtulo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90499"/>
            <a:ext cx="4608004" cy="5060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591894" y="1314759"/>
            <a:ext cx="1424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19F40"/>
                </a:solidFill>
                <a:latin typeface="Arial MT"/>
                <a:cs typeface="Arial MT"/>
              </a:rPr>
              <a:t>Tabela:</a:t>
            </a:r>
            <a:r>
              <a:rPr dirty="0" sz="1000" spc="-15">
                <a:solidFill>
                  <a:srgbClr val="319F40"/>
                </a:solidFill>
                <a:latin typeface="Arial MT"/>
                <a:cs typeface="Arial MT"/>
              </a:rPr>
              <a:t> </a:t>
            </a:r>
            <a:r>
              <a:rPr dirty="0" sz="1000" spc="-60">
                <a:latin typeface="Arial MT"/>
                <a:cs typeface="Arial MT"/>
              </a:rPr>
              <a:t>Legenda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da</a:t>
            </a:r>
            <a:r>
              <a:rPr dirty="0" sz="1000" spc="-10">
                <a:latin typeface="Arial MT"/>
                <a:cs typeface="Arial MT"/>
              </a:rPr>
              <a:t> tabela</a:t>
            </a:r>
            <a:endParaRPr sz="1000">
              <a:latin typeface="Arial MT"/>
              <a:cs typeface="Arial MT"/>
            </a:endParaRPr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550773" y="1592197"/>
          <a:ext cx="2642870" cy="657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685"/>
                <a:gridCol w="850265"/>
                <a:gridCol w="806450"/>
              </a:tblGrid>
              <a:tr h="158750">
                <a:tc>
                  <a:txBody>
                    <a:bodyPr/>
                    <a:lstStyle/>
                    <a:p>
                      <a:pPr marL="31750">
                        <a:lnSpc>
                          <a:spcPts val="1070"/>
                        </a:lnSpc>
                      </a:pPr>
                      <a:r>
                        <a:rPr dirty="0" sz="1100" spc="-10" b="1">
                          <a:latin typeface="Trebuchet MS"/>
                          <a:cs typeface="Trebuchet MS"/>
                        </a:rPr>
                        <a:t>Tratamentos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070"/>
                        </a:lnSpc>
                      </a:pPr>
                      <a:r>
                        <a:rPr dirty="0" sz="1100" b="1">
                          <a:latin typeface="Trebuchet MS"/>
                          <a:cs typeface="Trebuchet MS"/>
                        </a:rPr>
                        <a:t>Resposta</a:t>
                      </a:r>
                      <a:r>
                        <a:rPr dirty="0" sz="1100" spc="-2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0" b="1">
                          <a:latin typeface="Trebuchet MS"/>
                          <a:cs typeface="Trebuchet MS"/>
                        </a:rPr>
                        <a:t>1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070"/>
                        </a:lnSpc>
                      </a:pPr>
                      <a:r>
                        <a:rPr dirty="0" sz="1100" b="1">
                          <a:latin typeface="Trebuchet MS"/>
                          <a:cs typeface="Trebuchet MS"/>
                        </a:rPr>
                        <a:t>Resposta</a:t>
                      </a:r>
                      <a:r>
                        <a:rPr dirty="0" sz="1100" spc="-2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0" b="1">
                          <a:latin typeface="Trebuchet MS"/>
                          <a:cs typeface="Trebuchet MS"/>
                        </a:rPr>
                        <a:t>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171450"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dirty="0" sz="1100" spc="-30">
                          <a:latin typeface="Arial MT"/>
                          <a:cs typeface="Arial MT"/>
                        </a:rPr>
                        <a:t>Tratamento</a:t>
                      </a:r>
                      <a:r>
                        <a:rPr dirty="0" sz="1100" spc="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60">
                          <a:latin typeface="Arial MT"/>
                          <a:cs typeface="Arial MT"/>
                        </a:rPr>
                        <a:t>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175"/>
                        </a:lnSpc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0.0003262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175"/>
                        </a:lnSpc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0.562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171450"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dirty="0" sz="1100" spc="-30">
                          <a:latin typeface="Arial MT"/>
                          <a:cs typeface="Arial MT"/>
                        </a:rPr>
                        <a:t>Tratamento</a:t>
                      </a:r>
                      <a:r>
                        <a:rPr dirty="0" sz="1100" spc="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60">
                          <a:latin typeface="Arial MT"/>
                          <a:cs typeface="Arial MT"/>
                        </a:rPr>
                        <a:t>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175"/>
                        </a:lnSpc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0.0015681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175"/>
                        </a:lnSpc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0.910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155575">
                <a:tc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dirty="0" sz="1100" spc="-30">
                          <a:latin typeface="Arial MT"/>
                          <a:cs typeface="Arial MT"/>
                        </a:rPr>
                        <a:t>Tratamento</a:t>
                      </a:r>
                      <a:r>
                        <a:rPr dirty="0" sz="1100" spc="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60">
                          <a:latin typeface="Arial MT"/>
                          <a:cs typeface="Arial MT"/>
                        </a:rPr>
                        <a:t>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130"/>
                        </a:lnSpc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0.0009271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130"/>
                        </a:lnSpc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0.296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 descr=""/>
          <p:cNvSpPr txBox="1"/>
          <p:nvPr/>
        </p:nvSpPr>
        <p:spPr>
          <a:xfrm>
            <a:off x="1854085" y="1832020"/>
            <a:ext cx="2260600" cy="570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8905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Tahoma"/>
                <a:cs typeface="Tahoma"/>
              </a:rPr>
              <a:t>Fonte: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Elaborada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-10">
                <a:latin typeface="Tahoma"/>
                <a:cs typeface="Tahoma"/>
              </a:rPr>
              <a:t>pelo(a) autor(a).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12" name="object 12" descr="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19F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Fulano</a:t>
            </a:r>
            <a:r>
              <a:rPr dirty="0" spc="5"/>
              <a:t> </a:t>
            </a:r>
            <a:r>
              <a:rPr dirty="0"/>
              <a:t>da</a:t>
            </a:r>
            <a:r>
              <a:rPr dirty="0" spc="10"/>
              <a:t> </a:t>
            </a:r>
            <a:r>
              <a:rPr dirty="0" spc="-10"/>
              <a:t>Silva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2399296" y="3347568"/>
            <a:ext cx="88265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Qualifica¸c˜ao</a:t>
            </a:r>
            <a:r>
              <a:rPr dirty="0" sz="600" spc="5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de</a:t>
            </a:r>
            <a:r>
              <a:rPr dirty="0" sz="600" spc="1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Mestrado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2024-10-16T15:56:46Z</dcterms:created>
  <dcterms:modified xsi:type="dcterms:W3CDTF">2024-10-16T15:56:46Z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2024-10-16T00:00:00Z</vt:filetime>
  </property>
  <property fmtid="{D5CDD505-2E9C-101B-9397-08002B2CF9AE}" pid="5" name="PTEX.Fullbanner">
    <vt:lpwstr>This is pdfTeX, Version 3.14159265-2.6-1.40.19 (TeX Live 2018) kpathsea version 6.3.0</vt:lpwstr>
  </property>
  <property fmtid="{D5CDD505-2E9C-101B-9397-08002B2CF9AE}" pid="6" name="Producer">
    <vt:lpwstr>pdfTeX-1.40.19</vt:lpwstr>
  </property>
</Properties>
</file>