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_rels/presentation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jpe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5406E4-BCD2-4489-A7A4-96B8F68683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65960"/>
            <a:ext cx="9360000" cy="5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9C21A5-ED8C-4C89-AF6E-A2A47D0C16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65960"/>
            <a:ext cx="9360000" cy="5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F1DFB1-463A-4CF9-8FC0-29B103F3BD4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65960"/>
            <a:ext cx="9360000" cy="5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33FBB5-5C83-463F-8B45-F02D130AAE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421D85-1AB9-407D-959F-856CFBFB87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65960"/>
            <a:ext cx="9360000" cy="5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7ACA67-D1FC-445D-92B2-955D4D63A6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65960"/>
            <a:ext cx="9360000" cy="5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191FAB-72DB-4BF8-86C7-54E6A10D23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165960"/>
            <a:ext cx="9360000" cy="5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89E179-55FC-459B-BD9D-8FABE36D2D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65960"/>
            <a:ext cx="9360000" cy="5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56BA5A-3982-4D87-8335-9C31276965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3E59D2-20C4-44F2-BE52-95E58973B5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165960"/>
            <a:ext cx="9360000" cy="5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F9FF5A-9998-4754-9FB6-A992A15DC0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65960"/>
            <a:ext cx="9360000" cy="5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B456B5-524C-4E35-87D5-E91F70525C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165960"/>
            <a:ext cx="9360000" cy="5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995AA0-92F1-4814-AE7C-20002B3B6C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165960"/>
            <a:ext cx="9360000" cy="5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84FBD2-BE1F-4C8A-93BF-A792E5D5E7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165960"/>
            <a:ext cx="9360000" cy="5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BF8A3F-89B9-4AA2-8B56-CA9E75092F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165960"/>
            <a:ext cx="9360000" cy="5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86FE55-CD5B-4F39-9D2D-B9C5700DBB0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165960"/>
            <a:ext cx="9360000" cy="5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C8CFFC-9A8D-4E62-9F80-E3A3E61699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65960"/>
            <a:ext cx="9360000" cy="5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090461-0CED-4EAB-9AA0-70DDCD0E80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65960"/>
            <a:ext cx="9360000" cy="5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A9DCB5-697F-4001-984B-E999062793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65960"/>
            <a:ext cx="9360000" cy="5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F0A2F4-5001-437A-A333-A9D2531FB8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7CD05F-08F9-4AE5-8610-4978088F1E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65960"/>
            <a:ext cx="9360000" cy="5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AB2F80-4759-4CFD-8FFF-FC40199DB2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65960"/>
            <a:ext cx="9360000" cy="5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825A92-0B51-4C26-8494-FB81CBBBA8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65960"/>
            <a:ext cx="9360000" cy="5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8918C9-8872-44C6-9F6E-60B7D64CB7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457200" y="1080000"/>
            <a:ext cx="9144000" cy="1080000"/>
          </a:xfrm>
          <a:prstGeom prst="roundRect">
            <a:avLst>
              <a:gd name="adj" fmla="val 16667"/>
            </a:avLst>
          </a:prstGeom>
          <a:solidFill>
            <a:srgbClr val="319f40"/>
          </a:solidFill>
          <a:ln w="0">
            <a:solidFill>
              <a:srgbClr val="3465a4"/>
            </a:solidFill>
          </a:ln>
          <a:effectLst>
            <a:outerShdw dist="89604" dir="2700000" blurRad="0" rotWithShape="0">
              <a:srgbClr val="80808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10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3300" spc="-1" strike="noStrike">
                <a:solidFill>
                  <a:srgbClr val="ffffff"/>
                </a:solidFill>
                <a:latin typeface="Tahoma"/>
              </a:rPr>
              <a:t>Click to edit the title text format</a:t>
            </a:r>
            <a:endParaRPr b="0" lang="pt-BR" sz="33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7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Click to edit the outline text format</a:t>
            </a:r>
            <a:endParaRPr b="0" lang="pt-BR" sz="2400" spc="-1" strike="noStrike">
              <a:solidFill>
                <a:srgbClr val="000000"/>
              </a:solidFill>
              <a:latin typeface="Tahoma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CF889241-752D-4A7A-AF02-703FCE78423A}" type="slidenum">
              <a:rPr b="0" lang="pt-BR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5007240" y="5410800"/>
            <a:ext cx="5072760" cy="271440"/>
          </a:xfrm>
          <a:prstGeom prst="rect">
            <a:avLst/>
          </a:prstGeom>
          <a:solidFill>
            <a:srgbClr val="000000"/>
          </a:soli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319f40"/>
              </a:gs>
              <a:gs pos="1563">
                <a:srgbClr val="319f40"/>
              </a:gs>
              <a:gs pos="1563">
                <a:srgbClr val="309c3f"/>
              </a:gs>
              <a:gs pos="3125">
                <a:srgbClr val="309c3f"/>
              </a:gs>
              <a:gs pos="3125">
                <a:srgbClr val="2f9a3e"/>
              </a:gs>
              <a:gs pos="4688">
                <a:srgbClr val="2f9a3e"/>
              </a:gs>
              <a:gs pos="4688">
                <a:srgbClr val="2f973d"/>
              </a:gs>
              <a:gs pos="6250">
                <a:srgbClr val="2f973d"/>
              </a:gs>
              <a:gs pos="6250">
                <a:srgbClr val="2e953c"/>
              </a:gs>
              <a:gs pos="7813">
                <a:srgbClr val="2e953c"/>
              </a:gs>
              <a:gs pos="7813">
                <a:srgbClr val="2d923b"/>
              </a:gs>
              <a:gs pos="9375">
                <a:srgbClr val="2d923b"/>
              </a:gs>
              <a:gs pos="9375">
                <a:srgbClr val="2c903a"/>
              </a:gs>
              <a:gs pos="10938">
                <a:srgbClr val="2c903a"/>
              </a:gs>
              <a:gs pos="10938">
                <a:srgbClr val="2c8d39"/>
              </a:gs>
              <a:gs pos="12500">
                <a:srgbClr val="2c8d39"/>
              </a:gs>
              <a:gs pos="12500">
                <a:srgbClr val="2b8b38"/>
              </a:gs>
              <a:gs pos="14063">
                <a:srgbClr val="2b8b38"/>
              </a:gs>
              <a:gs pos="14063">
                <a:srgbClr val="2a8837"/>
              </a:gs>
              <a:gs pos="15625">
                <a:srgbClr val="2a8837"/>
              </a:gs>
              <a:gs pos="15625">
                <a:srgbClr val="298636"/>
              </a:gs>
              <a:gs pos="17188">
                <a:srgbClr val="298636"/>
              </a:gs>
              <a:gs pos="17188">
                <a:srgbClr val="288335"/>
              </a:gs>
              <a:gs pos="18750">
                <a:srgbClr val="288335"/>
              </a:gs>
              <a:gs pos="18750">
                <a:srgbClr val="288134"/>
              </a:gs>
              <a:gs pos="20313">
                <a:srgbClr val="288134"/>
              </a:gs>
              <a:gs pos="20313">
                <a:srgbClr val="277e33"/>
              </a:gs>
              <a:gs pos="21875">
                <a:srgbClr val="277e33"/>
              </a:gs>
              <a:gs pos="21875">
                <a:srgbClr val="267c32"/>
              </a:gs>
              <a:gs pos="23438">
                <a:srgbClr val="267c32"/>
              </a:gs>
              <a:gs pos="23438">
                <a:srgbClr val="257931"/>
              </a:gs>
              <a:gs pos="25000">
                <a:srgbClr val="257931"/>
              </a:gs>
              <a:gs pos="25000">
                <a:srgbClr val="257730"/>
              </a:gs>
              <a:gs pos="26563">
                <a:srgbClr val="257730"/>
              </a:gs>
              <a:gs pos="26563">
                <a:srgbClr val="24742f"/>
              </a:gs>
              <a:gs pos="28125">
                <a:srgbClr val="24742f"/>
              </a:gs>
              <a:gs pos="28125">
                <a:srgbClr val="23722e"/>
              </a:gs>
              <a:gs pos="29688">
                <a:srgbClr val="23722e"/>
              </a:gs>
              <a:gs pos="29688">
                <a:srgbClr val="226f2d"/>
              </a:gs>
              <a:gs pos="31250">
                <a:srgbClr val="226f2d"/>
              </a:gs>
              <a:gs pos="31250">
                <a:srgbClr val="216d2c"/>
              </a:gs>
              <a:gs pos="32813">
                <a:srgbClr val="216d2c"/>
              </a:gs>
              <a:gs pos="32813">
                <a:srgbClr val="216a2b"/>
              </a:gs>
              <a:gs pos="34375">
                <a:srgbClr val="216a2b"/>
              </a:gs>
              <a:gs pos="34375">
                <a:srgbClr val="20672a"/>
              </a:gs>
              <a:gs pos="35938">
                <a:srgbClr val="20672a"/>
              </a:gs>
              <a:gs pos="35938">
                <a:srgbClr val="1f6529"/>
              </a:gs>
              <a:gs pos="37500">
                <a:srgbClr val="1f6529"/>
              </a:gs>
              <a:gs pos="37500">
                <a:srgbClr val="1e6228"/>
              </a:gs>
              <a:gs pos="39063">
                <a:srgbClr val="1e6228"/>
              </a:gs>
              <a:gs pos="39063">
                <a:srgbClr val="1e6027"/>
              </a:gs>
              <a:gs pos="40625">
                <a:srgbClr val="1e6027"/>
              </a:gs>
              <a:gs pos="40625">
                <a:srgbClr val="1d5d26"/>
              </a:gs>
              <a:gs pos="42188">
                <a:srgbClr val="1d5d26"/>
              </a:gs>
              <a:gs pos="42188">
                <a:srgbClr val="1c5b25"/>
              </a:gs>
              <a:gs pos="43750">
                <a:srgbClr val="1c5b25"/>
              </a:gs>
              <a:gs pos="43750">
                <a:srgbClr val="1b5824"/>
              </a:gs>
              <a:gs pos="45313">
                <a:srgbClr val="1b5824"/>
              </a:gs>
              <a:gs pos="45313">
                <a:srgbClr val="1a5623"/>
              </a:gs>
              <a:gs pos="46875">
                <a:srgbClr val="1a5623"/>
              </a:gs>
              <a:gs pos="46875">
                <a:srgbClr val="1a5322"/>
              </a:gs>
              <a:gs pos="48438">
                <a:srgbClr val="1a5322"/>
              </a:gs>
              <a:gs pos="48438">
                <a:srgbClr val="195121"/>
              </a:gs>
              <a:gs pos="50000">
                <a:srgbClr val="195121"/>
              </a:gs>
              <a:gs pos="50000">
                <a:srgbClr val="184e1f"/>
              </a:gs>
              <a:gs pos="51563">
                <a:srgbClr val="184e1f"/>
              </a:gs>
              <a:gs pos="51563">
                <a:srgbClr val="174c1e"/>
              </a:gs>
              <a:gs pos="53125">
                <a:srgbClr val="174c1e"/>
              </a:gs>
              <a:gs pos="53125">
                <a:srgbClr val="17491d"/>
              </a:gs>
              <a:gs pos="54688">
                <a:srgbClr val="17491d"/>
              </a:gs>
              <a:gs pos="54688">
                <a:srgbClr val="16471c"/>
              </a:gs>
              <a:gs pos="56250">
                <a:srgbClr val="16471c"/>
              </a:gs>
              <a:gs pos="56250">
                <a:srgbClr val="15441b"/>
              </a:gs>
              <a:gs pos="57813">
                <a:srgbClr val="15441b"/>
              </a:gs>
              <a:gs pos="57813">
                <a:srgbClr val="14421a"/>
              </a:gs>
              <a:gs pos="59375">
                <a:srgbClr val="14421a"/>
              </a:gs>
              <a:gs pos="59375">
                <a:srgbClr val="133f19"/>
              </a:gs>
              <a:gs pos="60938">
                <a:srgbClr val="133f19"/>
              </a:gs>
              <a:gs pos="60938">
                <a:srgbClr val="133d18"/>
              </a:gs>
              <a:gs pos="62500">
                <a:srgbClr val="133d18"/>
              </a:gs>
              <a:gs pos="62500">
                <a:srgbClr val="123a17"/>
              </a:gs>
              <a:gs pos="64063">
                <a:srgbClr val="123a17"/>
              </a:gs>
              <a:gs pos="64063">
                <a:srgbClr val="113816"/>
              </a:gs>
              <a:gs pos="65625">
                <a:srgbClr val="113816"/>
              </a:gs>
              <a:gs pos="65625">
                <a:srgbClr val="103515"/>
              </a:gs>
              <a:gs pos="67188">
                <a:srgbClr val="103515"/>
              </a:gs>
              <a:gs pos="67188">
                <a:srgbClr val="103214"/>
              </a:gs>
              <a:gs pos="68750">
                <a:srgbClr val="103214"/>
              </a:gs>
              <a:gs pos="68750">
                <a:srgbClr val="0f3013"/>
              </a:gs>
              <a:gs pos="70313">
                <a:srgbClr val="0f3013"/>
              </a:gs>
              <a:gs pos="70313">
                <a:srgbClr val="0e2d12"/>
              </a:gs>
              <a:gs pos="71875">
                <a:srgbClr val="0e2d12"/>
              </a:gs>
              <a:gs pos="71875">
                <a:srgbClr val="0d2b11"/>
              </a:gs>
              <a:gs pos="73438">
                <a:srgbClr val="0d2b11"/>
              </a:gs>
              <a:gs pos="73438">
                <a:srgbClr val="0c2810"/>
              </a:gs>
              <a:gs pos="75000">
                <a:srgbClr val="0c2810"/>
              </a:gs>
              <a:gs pos="75000">
                <a:srgbClr val="0c260f"/>
              </a:gs>
              <a:gs pos="76563">
                <a:srgbClr val="0c260f"/>
              </a:gs>
              <a:gs pos="76563">
                <a:srgbClr val="0b230e"/>
              </a:gs>
              <a:gs pos="78125">
                <a:srgbClr val="0b230e"/>
              </a:gs>
              <a:gs pos="78125">
                <a:srgbClr val="0a210d"/>
              </a:gs>
              <a:gs pos="79688">
                <a:srgbClr val="0a210d"/>
              </a:gs>
              <a:gs pos="79688">
                <a:srgbClr val="091e0c"/>
              </a:gs>
              <a:gs pos="81250">
                <a:srgbClr val="091e0c"/>
              </a:gs>
              <a:gs pos="81250">
                <a:srgbClr val="091c0b"/>
              </a:gs>
              <a:gs pos="82813">
                <a:srgbClr val="091c0b"/>
              </a:gs>
              <a:gs pos="82813">
                <a:srgbClr val="08190a"/>
              </a:gs>
              <a:gs pos="84375">
                <a:srgbClr val="08190a"/>
              </a:gs>
              <a:gs pos="84375">
                <a:srgbClr val="071709"/>
              </a:gs>
              <a:gs pos="85938">
                <a:srgbClr val="071709"/>
              </a:gs>
              <a:gs pos="85938">
                <a:srgbClr val="061408"/>
              </a:gs>
              <a:gs pos="87500">
                <a:srgbClr val="061408"/>
              </a:gs>
              <a:gs pos="87500">
                <a:srgbClr val="051207"/>
              </a:gs>
              <a:gs pos="89063">
                <a:srgbClr val="051207"/>
              </a:gs>
              <a:gs pos="89063">
                <a:srgbClr val="050f06"/>
              </a:gs>
              <a:gs pos="90625">
                <a:srgbClr val="050f06"/>
              </a:gs>
              <a:gs pos="90625">
                <a:srgbClr val="040d05"/>
              </a:gs>
              <a:gs pos="92188">
                <a:srgbClr val="040d05"/>
              </a:gs>
              <a:gs pos="92188">
                <a:srgbClr val="030a04"/>
              </a:gs>
              <a:gs pos="93750">
                <a:srgbClr val="030a04"/>
              </a:gs>
              <a:gs pos="93750">
                <a:srgbClr val="020803"/>
              </a:gs>
              <a:gs pos="95313">
                <a:srgbClr val="020803"/>
              </a:gs>
              <a:gs pos="95313">
                <a:srgbClr val="020502"/>
              </a:gs>
              <a:gs pos="96875">
                <a:srgbClr val="020502"/>
              </a:gs>
              <a:gs pos="96875">
                <a:srgbClr val="010301"/>
              </a:gs>
              <a:gs pos="98438">
                <a:srgbClr val="010301"/>
              </a:gs>
              <a:gs pos="98438">
                <a:srgbClr val="000000"/>
              </a:gs>
              <a:gs pos="100000">
                <a:srgbClr val="000000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dt" idx="4"/>
          </p:nvPr>
        </p:nvSpPr>
        <p:spPr>
          <a:xfrm>
            <a:off x="0" y="5355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3240" y="5400000"/>
            <a:ext cx="5025960" cy="271440"/>
          </a:xfrm>
          <a:prstGeom prst="rect">
            <a:avLst/>
          </a:prstGeom>
          <a:solidFill>
            <a:srgbClr val="319f40"/>
          </a:soli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3300" spc="-1" strike="noStrike">
                <a:solidFill>
                  <a:srgbClr val="ffffff"/>
                </a:solidFill>
                <a:latin typeface="Tahoma"/>
              </a:rPr>
              <a:t>Click to edit the title text format</a:t>
            </a:r>
            <a:endParaRPr b="0" lang="pt-BR" sz="33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319f4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319f40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319f4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319f4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319f4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319f4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319f4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5"/>
          </p:nvPr>
        </p:nvSpPr>
        <p:spPr>
          <a:xfrm>
            <a:off x="1515600" y="5472000"/>
            <a:ext cx="3240000" cy="1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200" spc="-1" strike="noStrike">
                <a:solidFill>
                  <a:srgbClr val="ffffff"/>
                </a:solidFill>
                <a:latin typeface="Tahoma"/>
              </a:defRPr>
            </a:lvl1pPr>
          </a:lstStyle>
          <a:p>
            <a:pPr indent="0" algn="r"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Tahoma"/>
              </a:rPr>
              <a:t>&lt;footer&gt;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6"/>
          </p:nvPr>
        </p:nvSpPr>
        <p:spPr>
          <a:xfrm>
            <a:off x="7344000" y="5482800"/>
            <a:ext cx="2340000" cy="16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2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663821E9-BFC2-460C-BDF1-3AE1548D4559}" type="slidenum">
              <a:rPr b="0" lang="pt-BR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r>
              <a:rPr b="0" lang="pt-BR" sz="1200" spc="-1" strike="noStrike">
                <a:solidFill>
                  <a:srgbClr val="ffffff"/>
                </a:solidFill>
                <a:latin typeface="Arial"/>
              </a:rPr>
              <a:t> / </a:t>
            </a:r>
            <a:fld id="{0CD6699E-BA1F-4294-B43D-28F2FCF8856C}" type="slidecount">
              <a:rPr b="0" lang="pt-BR" sz="1200" spc="-1" strike="noStrike">
                <a:solidFill>
                  <a:srgbClr val="ffffff"/>
                </a:solidFill>
                <a:latin typeface="Arial"/>
              </a:rPr>
              <a:t>3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8915400" y="4343400"/>
            <a:ext cx="956880" cy="562320"/>
          </a:xfrm>
          <a:prstGeom prst="rect">
            <a:avLst/>
          </a:prstGeom>
          <a:ln w="180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40000" y="10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3300" spc="-1" strike="noStrike">
                <a:solidFill>
                  <a:srgbClr val="ffffff"/>
                </a:solidFill>
                <a:latin typeface="Tahoma"/>
              </a:rPr>
              <a:t>Título do Trabalho</a:t>
            </a:r>
            <a:endParaRPr b="0" lang="pt-BR" sz="33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685800" y="2514600"/>
            <a:ext cx="8915400" cy="1600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pt-BR" sz="1800" spc="-1" strike="noStrike">
                <a:solidFill>
                  <a:srgbClr val="000000"/>
                </a:solidFill>
                <a:latin typeface="Tahoma"/>
              </a:rPr>
              <a:t>Fulano de Tal da Silva</a:t>
            </a:r>
            <a:endParaRPr b="0" lang="pt-BR" sz="1800" spc="-1" strike="noStrike">
              <a:solidFill>
                <a:srgbClr val="000000"/>
              </a:solidFill>
              <a:latin typeface="Tahoma"/>
            </a:endParaRPr>
          </a:p>
          <a:p>
            <a:pPr algn="ctr"/>
            <a:endParaRPr b="0" lang="pt-BR" sz="1800" spc="-1" strike="noStrike">
              <a:solidFill>
                <a:srgbClr val="000000"/>
              </a:solidFill>
              <a:latin typeface="Tahoma"/>
            </a:endParaRPr>
          </a:p>
          <a:p>
            <a:pPr algn="ctr"/>
            <a:r>
              <a:rPr b="0" lang="pt-BR" sz="1400" spc="-1" strike="noStrike">
                <a:solidFill>
                  <a:srgbClr val="000000"/>
                </a:solidFill>
                <a:latin typeface="Arial MT"/>
              </a:rPr>
              <a:t>Orientador: Prof. Dr. Fulano de Tal </a:t>
            </a:r>
            <a:endParaRPr b="0" lang="pt-BR" sz="1400" spc="-1" strike="noStrike">
              <a:solidFill>
                <a:srgbClr val="000000"/>
              </a:solidFill>
              <a:latin typeface="Tahoma"/>
            </a:endParaRPr>
          </a:p>
          <a:p>
            <a:pPr algn="ctr"/>
            <a:r>
              <a:rPr b="0" lang="pt-BR" sz="1400" spc="-1" strike="noStrike">
                <a:solidFill>
                  <a:srgbClr val="000000"/>
                </a:solidFill>
                <a:latin typeface="Arial MT"/>
              </a:rPr>
              <a:t>Coorientadora: Profa. Dra. Fulana de Tal</a:t>
            </a:r>
            <a:endParaRPr b="0" lang="pt-BR" sz="1400" spc="-1" strike="noStrike">
              <a:solidFill>
                <a:srgbClr val="000000"/>
              </a:solidFill>
              <a:latin typeface="Tahoma"/>
            </a:endParaRPr>
          </a:p>
          <a:p>
            <a:pPr algn="ctr"/>
            <a:endParaRPr b="0" lang="pt-BR" sz="1800" spc="-1" strike="noStrike">
              <a:solidFill>
                <a:srgbClr val="000000"/>
              </a:solidFill>
              <a:latin typeface="Tahoma"/>
            </a:endParaRPr>
          </a:p>
          <a:p>
            <a:pPr algn="ctr"/>
            <a:r>
              <a:rPr b="0" lang="pt-BR" sz="1800" spc="-1" strike="noStrike">
                <a:solidFill>
                  <a:srgbClr val="000000"/>
                </a:solidFill>
                <a:latin typeface="Tahoma"/>
              </a:rPr>
              <a:t>18 de Julho de 2020</a:t>
            </a:r>
            <a:endParaRPr b="0" lang="pt-BR" sz="18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514600" y="4397760"/>
            <a:ext cx="1693440" cy="995040"/>
          </a:xfrm>
          <a:prstGeom prst="rect">
            <a:avLst/>
          </a:prstGeom>
          <a:ln w="1800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5639400" y="4343400"/>
            <a:ext cx="3276000" cy="1103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165960"/>
            <a:ext cx="9360000" cy="5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Fulano da Silva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0DB0D5-DFD6-4824-B534-C6CEF6428B98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0000" y="165960"/>
            <a:ext cx="9360000" cy="5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Fulano da Silva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F1BEA3-1C95-48C8-A3CA-1FEE7CD2334A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Application>LibreOffice/7.6.3.2$MacOSX_X86_64 LibreOffice_project/29d686fea9f6705b262d369fede658f824154cc0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2024-10-16T13:41:23Z</dcterms:created>
  <dc:creator>Raphael Gomes</dc:creator>
  <dc:description/>
  <dc:language>en-US</dc:language>
  <cp:lastModifiedBy>Raphael Gomes</cp:lastModifiedBy>
  <dcterms:modified xsi:type="dcterms:W3CDTF">2024-10-16T16:53:28Z</dcterms:modified>
  <cp:revision>15</cp:revision>
  <dc:subject/>
  <dc:title>Blue Curve</dc:title>
</cp:coreProperties>
</file>