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5422" autoAdjust="0"/>
  </p:normalViewPr>
  <p:slideViewPr>
    <p:cSldViewPr>
      <p:cViewPr varScale="1">
        <p:scale>
          <a:sx n="73" d="100"/>
          <a:sy n="73" d="100"/>
        </p:scale>
        <p:origin x="5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CD7E7-9D59-4735-832C-F2FBDC5C22F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DCE2C-0FD3-4557-A350-08E8E9C8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3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DCE2C-0FD3-4557-A350-08E8E9C841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7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EE3E-4871-4874-BE11-763146D8D01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6AF-EF04-460E-A6CA-956D3652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2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EE3E-4871-4874-BE11-763146D8D01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6AF-EF04-460E-A6CA-956D3652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6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EE3E-4871-4874-BE11-763146D8D01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6AF-EF04-460E-A6CA-956D3652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0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EE3E-4871-4874-BE11-763146D8D01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6AF-EF04-460E-A6CA-956D3652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8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EE3E-4871-4874-BE11-763146D8D01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6AF-EF04-460E-A6CA-956D3652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9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EE3E-4871-4874-BE11-763146D8D01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6AF-EF04-460E-A6CA-956D3652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5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EE3E-4871-4874-BE11-763146D8D01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6AF-EF04-460E-A6CA-956D3652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5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EE3E-4871-4874-BE11-763146D8D01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6AF-EF04-460E-A6CA-956D3652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EE3E-4871-4874-BE11-763146D8D01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6AF-EF04-460E-A6CA-956D3652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4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EE3E-4871-4874-BE11-763146D8D01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6AF-EF04-460E-A6CA-956D3652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2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EE3E-4871-4874-BE11-763146D8D01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6AF-EF04-460E-A6CA-956D3652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0EE3E-4871-4874-BE11-763146D8D01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276AF-EF04-460E-A6CA-956D3652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3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3874008" y="108157"/>
            <a:ext cx="2679192" cy="1915285"/>
            <a:chOff x="2646337" y="304800"/>
            <a:chExt cx="2679192" cy="1915285"/>
          </a:xfrm>
          <a:solidFill>
            <a:schemeClr val="accent3">
              <a:lumMod val="50000"/>
            </a:schemeClr>
          </a:solidFill>
        </p:grpSpPr>
        <p:sp>
          <p:nvSpPr>
            <p:cNvPr id="12" name="Isosceles Triangle 11"/>
            <p:cNvSpPr/>
            <p:nvPr/>
          </p:nvSpPr>
          <p:spPr>
            <a:xfrm>
              <a:off x="2646337" y="304800"/>
              <a:ext cx="2679192" cy="1371600"/>
            </a:xfrm>
            <a:custGeom>
              <a:avLst/>
              <a:gdLst>
                <a:gd name="connsiteX0" fmla="*/ 0 w 2679192"/>
                <a:gd name="connsiteY0" fmla="*/ 1600200 h 1600200"/>
                <a:gd name="connsiteX1" fmla="*/ 1339596 w 2679192"/>
                <a:gd name="connsiteY1" fmla="*/ 0 h 1600200"/>
                <a:gd name="connsiteX2" fmla="*/ 2679192 w 2679192"/>
                <a:gd name="connsiteY2" fmla="*/ 1600200 h 1600200"/>
                <a:gd name="connsiteX3" fmla="*/ 0 w 2679192"/>
                <a:gd name="connsiteY3" fmla="*/ 1600200 h 1600200"/>
                <a:gd name="connsiteX0" fmla="*/ 0 w 2679192"/>
                <a:gd name="connsiteY0" fmla="*/ 1576633 h 1576633"/>
                <a:gd name="connsiteX1" fmla="*/ 1334882 w 2679192"/>
                <a:gd name="connsiteY1" fmla="*/ 0 h 1576633"/>
                <a:gd name="connsiteX2" fmla="*/ 2679192 w 2679192"/>
                <a:gd name="connsiteY2" fmla="*/ 1576633 h 1576633"/>
                <a:gd name="connsiteX3" fmla="*/ 0 w 2679192"/>
                <a:gd name="connsiteY3" fmla="*/ 1576633 h 157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9192" h="1576633">
                  <a:moveTo>
                    <a:pt x="0" y="1576633"/>
                  </a:moveTo>
                  <a:lnTo>
                    <a:pt x="1334882" y="0"/>
                  </a:lnTo>
                  <a:lnTo>
                    <a:pt x="2679192" y="1576633"/>
                  </a:lnTo>
                  <a:lnTo>
                    <a:pt x="0" y="157663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791122" y="459861"/>
              <a:ext cx="2271861" cy="1760224"/>
              <a:chOff x="2791122" y="452487"/>
              <a:chExt cx="2271861" cy="1760224"/>
            </a:xfrm>
            <a:grpFill/>
          </p:grpSpPr>
          <p:cxnSp>
            <p:nvCxnSpPr>
              <p:cNvPr id="39" name="Straight Connector 38"/>
              <p:cNvCxnSpPr/>
              <p:nvPr/>
            </p:nvCxnSpPr>
            <p:spPr>
              <a:xfrm flipH="1" flipV="1">
                <a:off x="3714948" y="581322"/>
                <a:ext cx="1219200" cy="1219200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3843783" y="452487"/>
                <a:ext cx="1219200" cy="1219200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3581400" y="718791"/>
                <a:ext cx="1066800" cy="1066800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3452565" y="842914"/>
                <a:ext cx="962891" cy="967034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3315096" y="985888"/>
                <a:ext cx="875904" cy="879673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3186261" y="1124149"/>
                <a:ext cx="815048" cy="818555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3052713" y="1264766"/>
                <a:ext cx="757287" cy="760545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2919957" y="1400671"/>
                <a:ext cx="680295" cy="683222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2791122" y="1533427"/>
                <a:ext cx="676374" cy="679284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 flipH="1">
              <a:off x="2903082" y="456950"/>
              <a:ext cx="2271861" cy="1760224"/>
              <a:chOff x="2791122" y="452487"/>
              <a:chExt cx="2271861" cy="1760224"/>
            </a:xfrm>
            <a:grpFill/>
          </p:grpSpPr>
          <p:cxnSp>
            <p:nvCxnSpPr>
              <p:cNvPr id="58" name="Straight Connector 57"/>
              <p:cNvCxnSpPr/>
              <p:nvPr/>
            </p:nvCxnSpPr>
            <p:spPr>
              <a:xfrm flipH="1" flipV="1">
                <a:off x="3714948" y="581322"/>
                <a:ext cx="1219200" cy="1219200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843783" y="452487"/>
                <a:ext cx="1219200" cy="1219200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3581400" y="718791"/>
                <a:ext cx="1066800" cy="1066800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452565" y="842914"/>
                <a:ext cx="962891" cy="967034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 flipV="1">
                <a:off x="3315096" y="985888"/>
                <a:ext cx="875904" cy="879673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 flipV="1">
                <a:off x="3186261" y="1124149"/>
                <a:ext cx="815048" cy="818555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 flipV="1">
                <a:off x="3052713" y="1264766"/>
                <a:ext cx="757287" cy="760545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2919957" y="1400671"/>
                <a:ext cx="680295" cy="683222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 flipV="1">
                <a:off x="2791122" y="1533427"/>
                <a:ext cx="676374" cy="679284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817458"/>
              </p:ext>
            </p:extLst>
          </p:nvPr>
        </p:nvGraphicFramePr>
        <p:xfrm>
          <a:off x="1998408" y="1472818"/>
          <a:ext cx="4821191" cy="44375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1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0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0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07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0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0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07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31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4833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63106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63106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63106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63106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63106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63106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63106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63106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63106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63106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562"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10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10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562"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10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562"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10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562"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10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562"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10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562"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10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562"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10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562"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10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562"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10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562">
                <a:tc gridSpan="2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57400" y="5820155"/>
            <a:ext cx="1447800" cy="28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lnSpc>
                <a:spcPts val="1400"/>
              </a:lnSpc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Weight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857164" y="4091843"/>
            <a:ext cx="1877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Voice of customer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3012486" y="1987219"/>
            <a:ext cx="1447800" cy="46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lnSpc>
                <a:spcPts val="1400"/>
              </a:lnSpc>
            </a:pPr>
            <a:r>
              <a:rPr lang="en-US" sz="1600" b="0" dirty="0" smtClean="0">
                <a:solidFill>
                  <a:schemeClr val="accent3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Controlled factors</a:t>
            </a:r>
            <a:endParaRPr lang="en-US" sz="1600" b="0" dirty="0">
              <a:solidFill>
                <a:schemeClr val="accent3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 flipV="1">
            <a:off x="3173947" y="5686318"/>
            <a:ext cx="636053" cy="257282"/>
          </a:xfrm>
          <a:custGeom>
            <a:avLst/>
            <a:gdLst>
              <a:gd name="connsiteX0" fmla="*/ 0 w 990600"/>
              <a:gd name="connsiteY0" fmla="*/ 304800 h 609599"/>
              <a:gd name="connsiteX1" fmla="*/ 495300 w 990600"/>
              <a:gd name="connsiteY1" fmla="*/ 0 h 609599"/>
              <a:gd name="connsiteX2" fmla="*/ 990600 w 990600"/>
              <a:gd name="connsiteY2" fmla="*/ 304800 h 609599"/>
              <a:gd name="connsiteX3" fmla="*/ 495300 w 990600"/>
              <a:gd name="connsiteY3" fmla="*/ 609600 h 609599"/>
              <a:gd name="connsiteX4" fmla="*/ 0 w 990600"/>
              <a:gd name="connsiteY4" fmla="*/ 304800 h 609599"/>
              <a:gd name="connsiteX0" fmla="*/ 0 w 990600"/>
              <a:gd name="connsiteY0" fmla="*/ 304800 h 304800"/>
              <a:gd name="connsiteX1" fmla="*/ 495300 w 990600"/>
              <a:gd name="connsiteY1" fmla="*/ 0 h 304800"/>
              <a:gd name="connsiteX2" fmla="*/ 990600 w 990600"/>
              <a:gd name="connsiteY2" fmla="*/ 304800 h 304800"/>
              <a:gd name="connsiteX3" fmla="*/ 0 w 990600"/>
              <a:gd name="connsiteY3" fmla="*/ 304800 h 304800"/>
              <a:gd name="connsiteX0" fmla="*/ 0 w 990600"/>
              <a:gd name="connsiteY0" fmla="*/ 304800 h 396240"/>
              <a:gd name="connsiteX1" fmla="*/ 495300 w 990600"/>
              <a:gd name="connsiteY1" fmla="*/ 0 h 396240"/>
              <a:gd name="connsiteX2" fmla="*/ 990600 w 990600"/>
              <a:gd name="connsiteY2" fmla="*/ 304800 h 396240"/>
              <a:gd name="connsiteX3" fmla="*/ 91440 w 990600"/>
              <a:gd name="connsiteY3" fmla="*/ 396240 h 396240"/>
              <a:gd name="connsiteX0" fmla="*/ 0 w 990600"/>
              <a:gd name="connsiteY0" fmla="*/ 304800 h 304800"/>
              <a:gd name="connsiteX1" fmla="*/ 495300 w 990600"/>
              <a:gd name="connsiteY1" fmla="*/ 0 h 304800"/>
              <a:gd name="connsiteX2" fmla="*/ 990600 w 990600"/>
              <a:gd name="connsiteY2" fmla="*/ 304800 h 304800"/>
              <a:gd name="connsiteX0" fmla="*/ 0 w 495300"/>
              <a:gd name="connsiteY0" fmla="*/ 0 h 304800"/>
              <a:gd name="connsiteX1" fmla="*/ 495300 w 49530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5300" h="304800">
                <a:moveTo>
                  <a:pt x="0" y="0"/>
                </a:moveTo>
                <a:cubicBezTo>
                  <a:pt x="273547" y="0"/>
                  <a:pt x="495300" y="136464"/>
                  <a:pt x="495300" y="304800"/>
                </a:cubicBezTo>
              </a:path>
            </a:pathLst>
          </a:custGeom>
          <a:noFill/>
          <a:ln w="38100">
            <a:solidFill>
              <a:schemeClr val="accent5">
                <a:lumMod val="50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136192" y="2590801"/>
            <a:ext cx="2836608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571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Relationships:</a:t>
            </a:r>
            <a:endParaRPr lang="en-US" sz="16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105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▲</a:t>
            </a:r>
            <a:r>
              <a:rPr lang="en-US" sz="16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Highly positive</a:t>
            </a:r>
            <a:endParaRPr lang="en-US" sz="16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105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●</a:t>
            </a:r>
            <a:r>
              <a:rPr lang="en-US" sz="16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Positive</a:t>
            </a:r>
            <a:endParaRPr lang="en-US" sz="16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○</a:t>
            </a:r>
            <a:r>
              <a:rPr lang="en-US" sz="16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Negative</a:t>
            </a:r>
          </a:p>
          <a:p>
            <a:r>
              <a:rPr lang="en-US" sz="105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▼</a:t>
            </a:r>
            <a:r>
              <a:rPr lang="en-US" sz="16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Highly negative</a:t>
            </a:r>
            <a:endParaRPr lang="en-US" sz="16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8317662" y="3680157"/>
            <a:ext cx="123330" cy="123330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" tIns="0" rIns="0" bIns="137160"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136192" y="4191001"/>
            <a:ext cx="2836608" cy="109062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Relationships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✚ Strong relationship (10)</a:t>
            </a:r>
          </a:p>
          <a:p>
            <a:r>
              <a:rPr lang="en-US" sz="16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✽ </a:t>
            </a:r>
            <a:r>
              <a:rPr lang="en-US" sz="16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Medium relationship (5)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_ Weak/no relationship (0)</a:t>
            </a:r>
          </a:p>
        </p:txBody>
      </p:sp>
      <p:sp>
        <p:nvSpPr>
          <p:cNvPr id="53" name="Oval 8"/>
          <p:cNvSpPr/>
          <p:nvPr/>
        </p:nvSpPr>
        <p:spPr>
          <a:xfrm flipH="1">
            <a:off x="6629400" y="2070416"/>
            <a:ext cx="984337" cy="804716"/>
          </a:xfrm>
          <a:custGeom>
            <a:avLst/>
            <a:gdLst>
              <a:gd name="connsiteX0" fmla="*/ 0 w 990600"/>
              <a:gd name="connsiteY0" fmla="*/ 304800 h 609599"/>
              <a:gd name="connsiteX1" fmla="*/ 495300 w 990600"/>
              <a:gd name="connsiteY1" fmla="*/ 0 h 609599"/>
              <a:gd name="connsiteX2" fmla="*/ 990600 w 990600"/>
              <a:gd name="connsiteY2" fmla="*/ 304800 h 609599"/>
              <a:gd name="connsiteX3" fmla="*/ 495300 w 990600"/>
              <a:gd name="connsiteY3" fmla="*/ 609600 h 609599"/>
              <a:gd name="connsiteX4" fmla="*/ 0 w 990600"/>
              <a:gd name="connsiteY4" fmla="*/ 304800 h 609599"/>
              <a:gd name="connsiteX0" fmla="*/ 0 w 990600"/>
              <a:gd name="connsiteY0" fmla="*/ 304800 h 304800"/>
              <a:gd name="connsiteX1" fmla="*/ 495300 w 990600"/>
              <a:gd name="connsiteY1" fmla="*/ 0 h 304800"/>
              <a:gd name="connsiteX2" fmla="*/ 990600 w 990600"/>
              <a:gd name="connsiteY2" fmla="*/ 304800 h 304800"/>
              <a:gd name="connsiteX3" fmla="*/ 0 w 990600"/>
              <a:gd name="connsiteY3" fmla="*/ 304800 h 304800"/>
              <a:gd name="connsiteX0" fmla="*/ 0 w 990600"/>
              <a:gd name="connsiteY0" fmla="*/ 304800 h 396240"/>
              <a:gd name="connsiteX1" fmla="*/ 495300 w 990600"/>
              <a:gd name="connsiteY1" fmla="*/ 0 h 396240"/>
              <a:gd name="connsiteX2" fmla="*/ 990600 w 990600"/>
              <a:gd name="connsiteY2" fmla="*/ 304800 h 396240"/>
              <a:gd name="connsiteX3" fmla="*/ 91440 w 990600"/>
              <a:gd name="connsiteY3" fmla="*/ 396240 h 396240"/>
              <a:gd name="connsiteX0" fmla="*/ 0 w 990600"/>
              <a:gd name="connsiteY0" fmla="*/ 304800 h 304800"/>
              <a:gd name="connsiteX1" fmla="*/ 495300 w 990600"/>
              <a:gd name="connsiteY1" fmla="*/ 0 h 304800"/>
              <a:gd name="connsiteX2" fmla="*/ 990600 w 990600"/>
              <a:gd name="connsiteY2" fmla="*/ 304800 h 304800"/>
              <a:gd name="connsiteX0" fmla="*/ 0 w 495300"/>
              <a:gd name="connsiteY0" fmla="*/ 0 h 304800"/>
              <a:gd name="connsiteX1" fmla="*/ 495300 w 49530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5300" h="304800">
                <a:moveTo>
                  <a:pt x="0" y="0"/>
                </a:moveTo>
                <a:cubicBezTo>
                  <a:pt x="273547" y="0"/>
                  <a:pt x="495300" y="136464"/>
                  <a:pt x="495300" y="3048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61663" y="1856691"/>
            <a:ext cx="1429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Competition</a:t>
            </a:r>
            <a:endParaRPr lang="en-US" sz="16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1039" y="1232544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050" dirty="0"/>
          </a:p>
        </p:txBody>
      </p:sp>
      <p:sp>
        <p:nvSpPr>
          <p:cNvPr id="52" name="Oval 8"/>
          <p:cNvSpPr/>
          <p:nvPr/>
        </p:nvSpPr>
        <p:spPr>
          <a:xfrm flipH="1" flipV="1">
            <a:off x="6527340" y="5776607"/>
            <a:ext cx="521368" cy="76703"/>
          </a:xfrm>
          <a:custGeom>
            <a:avLst/>
            <a:gdLst>
              <a:gd name="connsiteX0" fmla="*/ 0 w 990600"/>
              <a:gd name="connsiteY0" fmla="*/ 304800 h 609599"/>
              <a:gd name="connsiteX1" fmla="*/ 495300 w 990600"/>
              <a:gd name="connsiteY1" fmla="*/ 0 h 609599"/>
              <a:gd name="connsiteX2" fmla="*/ 990600 w 990600"/>
              <a:gd name="connsiteY2" fmla="*/ 304800 h 609599"/>
              <a:gd name="connsiteX3" fmla="*/ 495300 w 990600"/>
              <a:gd name="connsiteY3" fmla="*/ 609600 h 609599"/>
              <a:gd name="connsiteX4" fmla="*/ 0 w 990600"/>
              <a:gd name="connsiteY4" fmla="*/ 304800 h 609599"/>
              <a:gd name="connsiteX0" fmla="*/ 0 w 990600"/>
              <a:gd name="connsiteY0" fmla="*/ 304800 h 304800"/>
              <a:gd name="connsiteX1" fmla="*/ 495300 w 990600"/>
              <a:gd name="connsiteY1" fmla="*/ 0 h 304800"/>
              <a:gd name="connsiteX2" fmla="*/ 990600 w 990600"/>
              <a:gd name="connsiteY2" fmla="*/ 304800 h 304800"/>
              <a:gd name="connsiteX3" fmla="*/ 0 w 990600"/>
              <a:gd name="connsiteY3" fmla="*/ 304800 h 304800"/>
              <a:gd name="connsiteX0" fmla="*/ 0 w 990600"/>
              <a:gd name="connsiteY0" fmla="*/ 304800 h 396240"/>
              <a:gd name="connsiteX1" fmla="*/ 495300 w 990600"/>
              <a:gd name="connsiteY1" fmla="*/ 0 h 396240"/>
              <a:gd name="connsiteX2" fmla="*/ 990600 w 990600"/>
              <a:gd name="connsiteY2" fmla="*/ 304800 h 396240"/>
              <a:gd name="connsiteX3" fmla="*/ 91440 w 990600"/>
              <a:gd name="connsiteY3" fmla="*/ 396240 h 396240"/>
              <a:gd name="connsiteX0" fmla="*/ 0 w 990600"/>
              <a:gd name="connsiteY0" fmla="*/ 304800 h 304800"/>
              <a:gd name="connsiteX1" fmla="*/ 495300 w 990600"/>
              <a:gd name="connsiteY1" fmla="*/ 0 h 304800"/>
              <a:gd name="connsiteX2" fmla="*/ 990600 w 990600"/>
              <a:gd name="connsiteY2" fmla="*/ 304800 h 304800"/>
              <a:gd name="connsiteX0" fmla="*/ 0 w 495300"/>
              <a:gd name="connsiteY0" fmla="*/ 0 h 304800"/>
              <a:gd name="connsiteX1" fmla="*/ 495300 w 49530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5300" h="304800">
                <a:moveTo>
                  <a:pt x="0" y="0"/>
                </a:moveTo>
                <a:cubicBezTo>
                  <a:pt x="273547" y="0"/>
                  <a:pt x="495300" y="136464"/>
                  <a:pt x="495300" y="304800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10400" y="5638800"/>
            <a:ext cx="2069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Importance factors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67600" y="56843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SixSigmaAcademyAmsterdam</a:t>
            </a:r>
            <a:r>
              <a:rPr lang="en-US" b="1" dirty="0" smtClean="0"/>
              <a:t>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77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19050"/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Adobe Gothic Std B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2013-05-10T22:12:35Z</dcterms:created>
  <dcterms:modified xsi:type="dcterms:W3CDTF">2019-03-27T20:46:45Z</dcterms:modified>
</cp:coreProperties>
</file>