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A355-965C-E323-2366-B4A3D2B30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C0F67-C567-27C4-1F8C-749A88EC3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7CDDF-3B9D-AB8D-4BEF-60A341515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5F818-80AA-BB79-95E3-5981CD56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226B-552D-7D7A-797D-ACD3FBB2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13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B8E2-05A6-F1E1-A67E-B4975B3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8070A-3AB3-E1DC-C8BC-AC2FAC7A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F5107-3288-26D2-02F2-B1E63510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3F5D-15D7-2EB9-724B-8C8A611F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788E9-4347-3322-068E-606EB32E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76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EC4C0-4467-E029-C55F-8BFC691F8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3DAF9-63B4-95FB-21EC-3F3EE74BC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B19B-67AE-07EF-F522-FBCFD386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4836-0B1F-0C83-8AB5-71BB1A77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41AD0-3F25-4552-93A8-631F2009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2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30F5-DB2F-0FCD-3708-99FB44A6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B3DE-8A04-17F6-704D-3C1BAC4C5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30BA8-265A-B1CA-AFFD-9E24762B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72D04-E55C-9CC9-C860-FE01A03B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AAC3-4ECB-0D23-34B1-2E08D280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17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E70E-E786-32F7-380F-CBC0C959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7FE3F-E898-E001-6118-9EF7413DF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22AB-EB95-2C82-D560-CC59CE8D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64497-61A1-9F96-133B-394E597C5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42C75-F8EA-170E-B041-09539AF22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81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58984-99D0-5C18-EB1F-69EEFB3F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BEF6-1CE9-82A4-764F-1342688B9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8C4A-CD26-259B-F92D-EF028CE96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CDE24-30FC-1810-FE80-E764EC01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7A79-DAB5-B07E-009E-4D660D4D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E7AA8-D8C0-F2D7-F494-B489D829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6833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951E-FE4B-C580-EE4A-C15F872D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478C7-79FE-22F7-0B69-87C13D9D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49FE5-DABB-6F0C-B59A-9AC6A5159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BCFBF-4AC0-B580-5722-D29ADD61C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C835E-47F5-673B-0348-EFA324635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1022B-08A1-A13D-9E41-DB66AC9A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BD606-CEF6-ABB3-A7DA-8E0E9F3C5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33388-15F7-80C3-405A-A7D8D539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6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09E8-73CE-D3A5-7BB6-DC87E8F8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9200B-37F6-B72C-DBA7-ABC4E5D6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FE574-74BE-E129-68B6-E22EAA7B4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2D132-134E-D763-3247-B6F6A328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142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93999C-E7BE-F8BF-14F9-B5C2E479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8D12E-1C92-BD55-4A9D-87EAE0B8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0F5DA-A032-59DE-A6E5-2ED957B0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67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7A64-6D4C-F7E6-878F-08DBE9847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9DC5-2D5A-223F-51A5-DECF485A0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2217B-81C0-A6FF-FE29-1F63D5C6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E7978-D2AB-8786-CB92-BEB72291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90FC5-5AC6-8F47-BB80-15E41907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C3F23-B90C-7692-4E84-E54CB903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95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9B15D-0ADF-2027-5F26-8743131C9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407F2F-8D52-C359-4980-BF3E79255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DC6B2-FE85-ABB6-C074-E3F264F66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15BF4-BC48-9B8B-8725-891D2405D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142B-83B7-C3CA-F625-52FAC81A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8E3C1-8257-E9B2-5BB8-82CC5058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918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7CE99-6D98-E02D-2B0E-77A51524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F1941-2437-36A5-8FCA-E958B9297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8B7C-16B4-26E0-FA4A-EEE32B35A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3E11D-68AA-4BC3-A8E6-4A7732AA148E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F9AE7-1CAD-2242-D218-941215B35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AF704-1BF1-29AB-2C06-90A956EB9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9303A-54E7-4815-A0DB-BE5357AAA6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97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4634-A23D-01F4-87B2-5388CFB00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6DD81-C98C-0413-6290-DE0CAEFB6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877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B81C09-C332-3ABF-84B4-F70F75AB5193}"/>
              </a:ext>
            </a:extLst>
          </p:cNvPr>
          <p:cNvSpPr/>
          <p:nvPr/>
        </p:nvSpPr>
        <p:spPr>
          <a:xfrm>
            <a:off x="1933074" y="4449870"/>
            <a:ext cx="2662988" cy="2207601"/>
          </a:xfrm>
          <a:prstGeom prst="round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 dirty="0"/>
              <a:t>PARALLEL THREADING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D39653-0B95-D802-439E-9ADD6D3ADE21}"/>
              </a:ext>
            </a:extLst>
          </p:cNvPr>
          <p:cNvSpPr/>
          <p:nvPr/>
        </p:nvSpPr>
        <p:spPr>
          <a:xfrm>
            <a:off x="2294021" y="2907757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socket.listen</a:t>
            </a:r>
            <a:r>
              <a:rPr lang="en-US" dirty="0"/>
              <a:t>()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68810-AA56-684F-E068-D3BE76DBA26B}"/>
              </a:ext>
            </a:extLst>
          </p:cNvPr>
          <p:cNvSpPr/>
          <p:nvPr/>
        </p:nvSpPr>
        <p:spPr>
          <a:xfrm>
            <a:off x="2286000" y="3637671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socket.accept</a:t>
            </a:r>
            <a:r>
              <a:rPr lang="en-US" dirty="0"/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80573B-38B3-8F89-51D0-4E5041DA0BF4}"/>
              </a:ext>
            </a:extLst>
          </p:cNvPr>
          <p:cNvSpPr/>
          <p:nvPr/>
        </p:nvSpPr>
        <p:spPr>
          <a:xfrm>
            <a:off x="2285999" y="5000347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conn.recv</a:t>
            </a:r>
            <a:r>
              <a:rPr lang="en-US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F7A4FA-BE39-0DBB-42B9-33040C49002A}"/>
              </a:ext>
            </a:extLst>
          </p:cNvPr>
          <p:cNvSpPr/>
          <p:nvPr/>
        </p:nvSpPr>
        <p:spPr>
          <a:xfrm>
            <a:off x="2261936" y="5730260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conn.send</a:t>
            </a:r>
            <a:r>
              <a:rPr lang="en-US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5786C-ABF2-2FDD-C3C7-9A50710D6F19}"/>
              </a:ext>
            </a:extLst>
          </p:cNvPr>
          <p:cNvSpPr txBox="1"/>
          <p:nvPr/>
        </p:nvSpPr>
        <p:spPr>
          <a:xfrm>
            <a:off x="4347407" y="3662638"/>
            <a:ext cx="2037352" cy="37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3-way handshake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2B0B55-E0B6-2525-6FA4-9C1FF749FF57}"/>
              </a:ext>
            </a:extLst>
          </p:cNvPr>
          <p:cNvSpPr/>
          <p:nvPr/>
        </p:nvSpPr>
        <p:spPr>
          <a:xfrm>
            <a:off x="7852609" y="2265534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socket.connect</a:t>
            </a:r>
            <a:r>
              <a:rPr lang="en-US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B446162-145C-7D1E-8237-ADD3240B1D9C}"/>
              </a:ext>
            </a:extLst>
          </p:cNvPr>
          <p:cNvSpPr/>
          <p:nvPr/>
        </p:nvSpPr>
        <p:spPr>
          <a:xfrm>
            <a:off x="7852609" y="3028073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conn.recv</a:t>
            </a:r>
            <a:r>
              <a:rPr lang="en-US" dirty="0"/>
              <a:t>()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A35A2F-B2DF-36DA-AAC6-662368730742}"/>
              </a:ext>
            </a:extLst>
          </p:cNvPr>
          <p:cNvSpPr/>
          <p:nvPr/>
        </p:nvSpPr>
        <p:spPr>
          <a:xfrm>
            <a:off x="7828546" y="3757986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conn.send</a:t>
            </a:r>
            <a:r>
              <a:rPr lang="en-US" dirty="0"/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BF2909-8895-E87F-0455-AE4446F5067E}"/>
              </a:ext>
            </a:extLst>
          </p:cNvPr>
          <p:cNvSpPr txBox="1"/>
          <p:nvPr/>
        </p:nvSpPr>
        <p:spPr>
          <a:xfrm>
            <a:off x="1949112" y="747750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Server side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69771C-BB8E-8CF1-FA17-43EDB14BB28C}"/>
              </a:ext>
            </a:extLst>
          </p:cNvPr>
          <p:cNvSpPr/>
          <p:nvPr/>
        </p:nvSpPr>
        <p:spPr>
          <a:xfrm>
            <a:off x="7828545" y="4476531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socket.close</a:t>
            </a:r>
            <a:r>
              <a:rPr lang="en-US" dirty="0"/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195AA7-E1BC-AD0C-1EAE-650398E18D2C}"/>
              </a:ext>
            </a:extLst>
          </p:cNvPr>
          <p:cNvSpPr/>
          <p:nvPr/>
        </p:nvSpPr>
        <p:spPr>
          <a:xfrm>
            <a:off x="7828544" y="1449847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socket.socket</a:t>
            </a:r>
            <a:r>
              <a:rPr lang="en-US" dirty="0"/>
              <a:t>()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85845E-B7F3-10D1-FF7E-2B7BC0829463}"/>
              </a:ext>
            </a:extLst>
          </p:cNvPr>
          <p:cNvSpPr/>
          <p:nvPr/>
        </p:nvSpPr>
        <p:spPr>
          <a:xfrm>
            <a:off x="2294021" y="1471993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socket.socket</a:t>
            </a:r>
            <a:r>
              <a:rPr lang="en-US" dirty="0"/>
              <a:t>()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C3B8DED-406C-668C-8144-D16294492488}"/>
              </a:ext>
            </a:extLst>
          </p:cNvPr>
          <p:cNvSpPr/>
          <p:nvPr/>
        </p:nvSpPr>
        <p:spPr>
          <a:xfrm>
            <a:off x="2294021" y="2217408"/>
            <a:ext cx="1941095" cy="4507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socket.bind</a:t>
            </a:r>
            <a:r>
              <a:rPr lang="en-US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4D7D59-2BF9-8A33-9BDC-F521E1D1F1BE}"/>
              </a:ext>
            </a:extLst>
          </p:cNvPr>
          <p:cNvSpPr txBox="1"/>
          <p:nvPr/>
        </p:nvSpPr>
        <p:spPr>
          <a:xfrm>
            <a:off x="7491661" y="747750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Client side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13FDC6-6297-3B41-A833-C9BAD1A892C1}"/>
              </a:ext>
            </a:extLst>
          </p:cNvPr>
          <p:cNvSpPr txBox="1"/>
          <p:nvPr/>
        </p:nvSpPr>
        <p:spPr>
          <a:xfrm>
            <a:off x="4752471" y="375889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4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6C2A-12C0-CC09-AE8C-E91E399E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B3E19-19B7-66EB-20AC-8A109844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server is running and waiting to accept new clients.</a:t>
            </a:r>
          </a:p>
          <a:p>
            <a:r>
              <a:rPr lang="en-US" dirty="0"/>
              <a:t>When a client is opening the game, the connection is performed.</a:t>
            </a:r>
          </a:p>
          <a:p>
            <a:r>
              <a:rPr lang="fr-FR" dirty="0"/>
              <a:t>New server:</a:t>
            </a:r>
          </a:p>
          <a:p>
            <a:pPr lvl="1"/>
            <a:r>
              <a:rPr lang="fr-FR" dirty="0"/>
              <a:t>The client </a:t>
            </a:r>
            <a:r>
              <a:rPr lang="en-US" dirty="0"/>
              <a:t>send</a:t>
            </a:r>
            <a:r>
              <a:rPr lang="fr-FR" dirty="0"/>
              <a:t> to the server ‘New server’ flag</a:t>
            </a:r>
          </a:p>
          <a:p>
            <a:pPr lvl="1"/>
            <a:r>
              <a:rPr lang="fr-FR" dirty="0"/>
              <a:t>If the server </a:t>
            </a:r>
            <a:r>
              <a:rPr lang="en-US" dirty="0"/>
              <a:t>received</a:t>
            </a:r>
            <a:r>
              <a:rPr lang="fr-FR" dirty="0"/>
              <a:t> ‘New server’, </a:t>
            </a:r>
            <a:r>
              <a:rPr lang="fr-FR" dirty="0" err="1"/>
              <a:t>prepare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server</a:t>
            </a:r>
          </a:p>
          <a:p>
            <a:pPr lvl="1"/>
            <a:r>
              <a:rPr lang="fr-FR" dirty="0"/>
              <a:t>The 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server</a:t>
            </a:r>
          </a:p>
          <a:p>
            <a:pPr lvl="1"/>
            <a:r>
              <a:rPr lang="fr-FR" dirty="0"/>
              <a:t>The server </a:t>
            </a:r>
            <a:r>
              <a:rPr lang="fr-FR" dirty="0" err="1"/>
              <a:t>create</a:t>
            </a:r>
            <a:r>
              <a:rPr lang="fr-FR" dirty="0"/>
              <a:t> a new Game </a:t>
            </a:r>
            <a:r>
              <a:rPr lang="fr-FR" dirty="0" err="1"/>
              <a:t>object</a:t>
            </a:r>
            <a:r>
              <a:rPr lang="fr-FR" dirty="0"/>
              <a:t>,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user </a:t>
            </a:r>
            <a:r>
              <a:rPr lang="fr-FR" dirty="0" err="1"/>
              <a:t>inside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If the client </a:t>
            </a:r>
            <a:r>
              <a:rPr lang="fr-FR" dirty="0" err="1"/>
              <a:t>send</a:t>
            </a:r>
            <a:r>
              <a:rPr lang="fr-FR" dirty="0"/>
              <a:t> ‘Back’, </a:t>
            </a:r>
            <a:r>
              <a:rPr lang="fr-FR" dirty="0" err="1"/>
              <a:t>wait</a:t>
            </a:r>
            <a:r>
              <a:rPr lang="fr-FR" dirty="0"/>
              <a:t> for the </a:t>
            </a:r>
            <a:r>
              <a:rPr lang="fr-FR" dirty="0" err="1"/>
              <a:t>next</a:t>
            </a:r>
            <a:r>
              <a:rPr lang="fr-FR" dirty="0"/>
              <a:t> instruction</a:t>
            </a:r>
          </a:p>
          <a:p>
            <a:r>
              <a:rPr lang="fr-FR" dirty="0" err="1"/>
              <a:t>Join</a:t>
            </a:r>
            <a:r>
              <a:rPr lang="fr-FR" dirty="0"/>
              <a:t> server:</a:t>
            </a:r>
          </a:p>
          <a:p>
            <a:pPr lvl="1"/>
            <a:r>
              <a:rPr lang="fr-FR" dirty="0"/>
              <a:t>The client </a:t>
            </a:r>
            <a:r>
              <a:rPr lang="fr-FR" dirty="0" err="1"/>
              <a:t>send</a:t>
            </a:r>
            <a:r>
              <a:rPr lang="fr-FR" dirty="0"/>
              <a:t> to the server ‘</a:t>
            </a:r>
            <a:r>
              <a:rPr lang="fr-FR" dirty="0" err="1"/>
              <a:t>Join</a:t>
            </a:r>
            <a:r>
              <a:rPr lang="fr-FR" dirty="0"/>
              <a:t> server’ flag</a:t>
            </a:r>
          </a:p>
          <a:p>
            <a:pPr lvl="1"/>
            <a:r>
              <a:rPr lang="fr-FR" dirty="0"/>
              <a:t>The server </a:t>
            </a:r>
            <a:r>
              <a:rPr lang="fr-FR" dirty="0" err="1"/>
              <a:t>sends</a:t>
            </a:r>
            <a:r>
              <a:rPr lang="fr-FR" dirty="0"/>
              <a:t> the </a:t>
            </a:r>
            <a:r>
              <a:rPr lang="fr-FR" dirty="0" err="1"/>
              <a:t>list</a:t>
            </a:r>
            <a:r>
              <a:rPr lang="fr-FR" dirty="0"/>
              <a:t> of all Game </a:t>
            </a:r>
            <a:r>
              <a:rPr lang="fr-FR" dirty="0" err="1"/>
              <a:t>objects</a:t>
            </a:r>
            <a:r>
              <a:rPr lang="fr-FR" dirty="0"/>
              <a:t> to the client.</a:t>
            </a:r>
          </a:p>
          <a:p>
            <a:pPr lvl="1"/>
            <a:r>
              <a:rPr lang="fr-FR" dirty="0"/>
              <a:t>The client </a:t>
            </a:r>
            <a:r>
              <a:rPr lang="fr-FR" dirty="0" err="1"/>
              <a:t>sends</a:t>
            </a:r>
            <a:r>
              <a:rPr lang="fr-FR" dirty="0"/>
              <a:t>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game</a:t>
            </a:r>
            <a:r>
              <a:rPr lang="fr-FR" dirty="0"/>
              <a:t> or ‘Back’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28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55C89-FA2D-EB2B-5CD7-730489F0EEAB}"/>
              </a:ext>
            </a:extLst>
          </p:cNvPr>
          <p:cNvSpPr txBox="1"/>
          <p:nvPr/>
        </p:nvSpPr>
        <p:spPr>
          <a:xfrm>
            <a:off x="1949112" y="747750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Server side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CA212-73D1-A57D-6869-2C0D09345F10}"/>
              </a:ext>
            </a:extLst>
          </p:cNvPr>
          <p:cNvSpPr txBox="1"/>
          <p:nvPr/>
        </p:nvSpPr>
        <p:spPr>
          <a:xfrm>
            <a:off x="7491661" y="747750"/>
            <a:ext cx="2662989" cy="371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Client side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AAA7C0-C263-DBEE-32AC-0B8168ED7F2A}"/>
              </a:ext>
            </a:extLst>
          </p:cNvPr>
          <p:cNvSpPr/>
          <p:nvPr/>
        </p:nvSpPr>
        <p:spPr>
          <a:xfrm>
            <a:off x="8001036" y="1748913"/>
            <a:ext cx="1644237" cy="371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E4AFA-E383-1099-6621-FB0FD38BA8FD}"/>
              </a:ext>
            </a:extLst>
          </p:cNvPr>
          <p:cNvCxnSpPr>
            <a:cxnSpLocks/>
          </p:cNvCxnSpPr>
          <p:nvPr/>
        </p:nvCxnSpPr>
        <p:spPr>
          <a:xfrm flipH="1">
            <a:off x="3633691" y="3012206"/>
            <a:ext cx="4035618" cy="1859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2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188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Raphael Haehnel</dc:creator>
  <cp:lastModifiedBy>Raphael Haehnel</cp:lastModifiedBy>
  <cp:revision>2</cp:revision>
  <dcterms:created xsi:type="dcterms:W3CDTF">2024-11-16T17:31:35Z</dcterms:created>
  <dcterms:modified xsi:type="dcterms:W3CDTF">2024-11-17T06:02:39Z</dcterms:modified>
</cp:coreProperties>
</file>