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A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B9D4-C8CA-CDED-75F9-186D7478A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86AC9-B5DF-00C9-96F8-FCBDEC54A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08EF6-71A7-8E41-DD52-26CE0C51F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4349-C309-4B96-AAD1-BBD7507127B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31B01-97F7-ED9B-2CB5-6A86163DD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25CDC-BD57-7D1F-0D2B-8E5892048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07D4-7E09-49DF-B82F-1FB4784F9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5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EB2C-12B6-0730-2A0C-2C0DC6D4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C0BC4-F69D-81D0-DE34-9CEFF7C24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D94D8-E09B-0194-E68D-7FEE9E6F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4349-C309-4B96-AAD1-BBD7507127B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7CD67-1584-7E50-0966-7E045204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9EE21-2AC1-E58B-EB68-F60A9F42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07D4-7E09-49DF-B82F-1FB4784F9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1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CDA758-43DD-498F-858F-5F6126869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73F63-C876-0A7C-D52B-1B70E5B50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B2DE6-BE95-2C1E-AB6C-5CE28B481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4349-C309-4B96-AAD1-BBD7507127B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5A6B5-8256-194E-9FD3-B61F5178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2F17A-5D48-9E06-1ED2-72AA721A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07D4-7E09-49DF-B82F-1FB4784F9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8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27D6-E01D-D098-BDD8-B621B5DE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FF92B-873B-04FD-5434-0C9FAC513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3F49C-FB4A-0A90-066F-C6C96A3F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4349-C309-4B96-AAD1-BBD7507127B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BB2BD-7170-CA37-C67D-9902123BC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CFC62-9E69-EF30-7588-26C87FD1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07D4-7E09-49DF-B82F-1FB4784F9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2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198B-AF57-F79F-89FF-1063278E6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81BA7-E74A-8492-3DB0-F775AA184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236A-91EC-99CF-4C4C-7E536FB4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4349-C309-4B96-AAD1-BBD7507127B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9F9DB-59F7-819B-65F9-F4AEBDE4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7212C-C181-52E3-A522-CA2A5F89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07D4-7E09-49DF-B82F-1FB4784F9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1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7A4F-2FC5-D4E5-C2FD-88E5D8EA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04043-3976-FC98-607E-A528B7ED0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03055-E7B6-A047-2E21-E2C00DCB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A9AE8-24B7-5CC6-4549-46D62F57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4349-C309-4B96-AAD1-BBD7507127B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583F7-BBE2-FEDD-EA7A-EC3A4CFF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E8A1D-BCDE-D025-247A-639B0AB7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07D4-7E09-49DF-B82F-1FB4784F9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1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8AE8-3EB8-E8CE-595D-EBA511A35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C6A14-C164-2CC0-AD5C-637012AF7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7B555-5FF0-5ADC-6165-40B6D6357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11FE3B-521D-969F-52ED-AD9DF771B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8FFEF-3CB6-0BBF-9243-189DF1D98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BE5840-B269-C6D3-63C7-DB11EC91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4349-C309-4B96-AAD1-BBD7507127B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5990D-8646-6778-C9DE-995C75A67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C249BA-2E41-C978-182C-224E8EC3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07D4-7E09-49DF-B82F-1FB4784F9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8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4A2FC-A34E-9410-CBF0-4094B9BC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4F527-E5F2-08AE-25CF-CFB23298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4349-C309-4B96-AAD1-BBD7507127B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82677-D1C8-C287-7B41-C0AB15E6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28B51-034B-C26F-95C8-1764BCD9B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07D4-7E09-49DF-B82F-1FB4784F9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2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FF2A7-F704-FC8A-CB19-AC7657F4B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4349-C309-4B96-AAD1-BBD7507127B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45AB0-4B67-E859-F737-B28A2D77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706E7-A8A5-C489-0674-DFE2A7E4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07D4-7E09-49DF-B82F-1FB4784F9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2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D279-479D-52AC-F1BB-ED0789FAF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109FB-19F8-61D2-2BD7-D8B92AB97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D6EB1-7C05-2D9B-A24D-92926EF42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21D44-6EAC-5FC0-B653-9CC9B184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4349-C309-4B96-AAD1-BBD7507127B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0EE96-475F-371C-C383-E4DC4BAC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75534-7DF0-DCEE-83AC-A3DCFAC3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07D4-7E09-49DF-B82F-1FB4784F9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5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DC69-FE67-DCC7-D6A8-CA0CED457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748BD-1DA3-D33B-0836-B0298C87B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46BB6-3485-4904-CBB4-045E7E4E1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3CA04-5D0C-F187-B59A-F75255F1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4349-C309-4B96-AAD1-BBD7507127B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1B809-B9C2-0502-4060-7956A9F1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DAB96-11B3-3E21-8766-500FFF3E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07D4-7E09-49DF-B82F-1FB4784F9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3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C2453-4E15-97E8-8D39-7B4DC5D89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9E9FC-32BE-AAF0-C6CC-E1D53F15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F8E18-89BD-F60A-21DA-F91720346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C84349-C309-4B96-AAD1-BBD7507127B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16686-E4D2-41F4-6719-03640F14C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2D221-6F91-BB88-3641-53872281A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4C07D4-7E09-49DF-B82F-1FB4784F9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3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203915-292E-A71A-0BAD-9921FCAA1C67}"/>
              </a:ext>
            </a:extLst>
          </p:cNvPr>
          <p:cNvSpPr/>
          <p:nvPr/>
        </p:nvSpPr>
        <p:spPr>
          <a:xfrm>
            <a:off x="1933074" y="4449870"/>
            <a:ext cx="2662988" cy="2207601"/>
          </a:xfrm>
          <a:prstGeom prst="round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/>
              <a:t>PARALLEL THREADING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04E5D5-4D70-33C2-712C-C99FCEEA591E}"/>
              </a:ext>
            </a:extLst>
          </p:cNvPr>
          <p:cNvSpPr/>
          <p:nvPr/>
        </p:nvSpPr>
        <p:spPr>
          <a:xfrm>
            <a:off x="2294021" y="2907757"/>
            <a:ext cx="1941095" cy="450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socket.listen</a:t>
            </a:r>
            <a:r>
              <a:rPr lang="en-US" dirty="0"/>
              <a:t>()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658F59-60A1-782D-0A3C-ED9CD42F4612}"/>
              </a:ext>
            </a:extLst>
          </p:cNvPr>
          <p:cNvSpPr/>
          <p:nvPr/>
        </p:nvSpPr>
        <p:spPr>
          <a:xfrm>
            <a:off x="2286000" y="3637671"/>
            <a:ext cx="1941095" cy="450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socket.accept</a:t>
            </a:r>
            <a:r>
              <a:rPr lang="en-US" dirty="0"/>
              <a:t>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587F05-2F8D-8CFE-EB63-74EDDA01AF6E}"/>
              </a:ext>
            </a:extLst>
          </p:cNvPr>
          <p:cNvSpPr/>
          <p:nvPr/>
        </p:nvSpPr>
        <p:spPr>
          <a:xfrm>
            <a:off x="2285999" y="5000347"/>
            <a:ext cx="1941095" cy="450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conn.recv</a:t>
            </a:r>
            <a:r>
              <a:rPr lang="en-US" dirty="0"/>
              <a:t>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96958E-CE5D-47F9-6BDB-6ABBDE7C4F87}"/>
              </a:ext>
            </a:extLst>
          </p:cNvPr>
          <p:cNvSpPr/>
          <p:nvPr/>
        </p:nvSpPr>
        <p:spPr>
          <a:xfrm>
            <a:off x="2261936" y="5730260"/>
            <a:ext cx="1941095" cy="450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conn.send</a:t>
            </a:r>
            <a:r>
              <a:rPr lang="en-US" dirty="0"/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B1A717-C384-F3AE-2EFA-A6A83FCE5C77}"/>
              </a:ext>
            </a:extLst>
          </p:cNvPr>
          <p:cNvSpPr txBox="1"/>
          <p:nvPr/>
        </p:nvSpPr>
        <p:spPr>
          <a:xfrm>
            <a:off x="4347407" y="3662638"/>
            <a:ext cx="2037352" cy="37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3-way handshake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1012CF4-F08B-677F-2748-2DF109B165E8}"/>
              </a:ext>
            </a:extLst>
          </p:cNvPr>
          <p:cNvSpPr/>
          <p:nvPr/>
        </p:nvSpPr>
        <p:spPr>
          <a:xfrm>
            <a:off x="7852609" y="2265534"/>
            <a:ext cx="1941095" cy="450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socket.connect</a:t>
            </a:r>
            <a:r>
              <a:rPr lang="en-US" dirty="0"/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D61345-8F9B-9BD1-672D-8314690679D4}"/>
              </a:ext>
            </a:extLst>
          </p:cNvPr>
          <p:cNvSpPr/>
          <p:nvPr/>
        </p:nvSpPr>
        <p:spPr>
          <a:xfrm>
            <a:off x="7852609" y="3028073"/>
            <a:ext cx="1941095" cy="450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conn.recv</a:t>
            </a:r>
            <a:r>
              <a:rPr lang="en-US" dirty="0"/>
              <a:t>()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F77C104-156F-80DC-991F-D4061B52834F}"/>
              </a:ext>
            </a:extLst>
          </p:cNvPr>
          <p:cNvSpPr/>
          <p:nvPr/>
        </p:nvSpPr>
        <p:spPr>
          <a:xfrm>
            <a:off x="7828546" y="3757986"/>
            <a:ext cx="1941095" cy="450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conn.send</a:t>
            </a:r>
            <a:r>
              <a:rPr lang="en-US" dirty="0"/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EC7F26-21B0-2FDC-2CB2-0EA466B5AA9C}"/>
              </a:ext>
            </a:extLst>
          </p:cNvPr>
          <p:cNvSpPr txBox="1"/>
          <p:nvPr/>
        </p:nvSpPr>
        <p:spPr>
          <a:xfrm>
            <a:off x="1949112" y="747750"/>
            <a:ext cx="2662989" cy="371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Server side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491A1F1-E7B2-3476-C440-DC2B727C7E00}"/>
              </a:ext>
            </a:extLst>
          </p:cNvPr>
          <p:cNvSpPr/>
          <p:nvPr/>
        </p:nvSpPr>
        <p:spPr>
          <a:xfrm>
            <a:off x="7828545" y="4476531"/>
            <a:ext cx="1941095" cy="450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socket.close</a:t>
            </a:r>
            <a:r>
              <a:rPr lang="en-US" dirty="0"/>
              <a:t>()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04AEC70-312A-F180-D962-B254FB854625}"/>
              </a:ext>
            </a:extLst>
          </p:cNvPr>
          <p:cNvSpPr/>
          <p:nvPr/>
        </p:nvSpPr>
        <p:spPr>
          <a:xfrm>
            <a:off x="7828544" y="1449847"/>
            <a:ext cx="1941095" cy="450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socket.socket</a:t>
            </a:r>
            <a:r>
              <a:rPr lang="en-US" dirty="0"/>
              <a:t>()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DD79882-547B-3BCE-5F67-9145F6B4CC73}"/>
              </a:ext>
            </a:extLst>
          </p:cNvPr>
          <p:cNvSpPr/>
          <p:nvPr/>
        </p:nvSpPr>
        <p:spPr>
          <a:xfrm>
            <a:off x="2294021" y="1471993"/>
            <a:ext cx="1941095" cy="450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socket.socket</a:t>
            </a:r>
            <a:r>
              <a:rPr lang="en-US" dirty="0"/>
              <a:t>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D59B2A8-16EA-2610-B7C6-1F82D9A24CFF}"/>
              </a:ext>
            </a:extLst>
          </p:cNvPr>
          <p:cNvSpPr/>
          <p:nvPr/>
        </p:nvSpPr>
        <p:spPr>
          <a:xfrm>
            <a:off x="2294021" y="2217408"/>
            <a:ext cx="1941095" cy="450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socket.bind</a:t>
            </a:r>
            <a:r>
              <a:rPr lang="en-US" dirty="0"/>
              <a:t>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3DBBF4-0D52-CF75-AE52-994C1BE42755}"/>
              </a:ext>
            </a:extLst>
          </p:cNvPr>
          <p:cNvSpPr txBox="1"/>
          <p:nvPr/>
        </p:nvSpPr>
        <p:spPr>
          <a:xfrm>
            <a:off x="7491661" y="747750"/>
            <a:ext cx="2662989" cy="371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Client side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7906A6-8537-F913-1CDB-C944F2321237}"/>
              </a:ext>
            </a:extLst>
          </p:cNvPr>
          <p:cNvSpPr txBox="1"/>
          <p:nvPr/>
        </p:nvSpPr>
        <p:spPr>
          <a:xfrm>
            <a:off x="4752471" y="375889"/>
            <a:ext cx="2662989" cy="371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TCP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0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D07906A6-8537-F913-1CDB-C944F2321237}"/>
              </a:ext>
            </a:extLst>
          </p:cNvPr>
          <p:cNvSpPr txBox="1"/>
          <p:nvPr/>
        </p:nvSpPr>
        <p:spPr>
          <a:xfrm>
            <a:off x="4752471" y="375889"/>
            <a:ext cx="2662989" cy="371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UD</a:t>
            </a:r>
            <a:r>
              <a:rPr lang="en-US" sz="1800" dirty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4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54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Raphael Haehnel</dc:creator>
  <cp:lastModifiedBy>Raphael Haehnel</cp:lastModifiedBy>
  <cp:revision>3</cp:revision>
  <dcterms:created xsi:type="dcterms:W3CDTF">2024-11-14T16:31:04Z</dcterms:created>
  <dcterms:modified xsi:type="dcterms:W3CDTF">2024-11-14T20:14:57Z</dcterms:modified>
</cp:coreProperties>
</file>