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19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5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5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56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3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14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3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9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73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0A24-07DE-6241-9595-3B50C6139348}" type="datetimeFigureOut">
              <a:rPr lang="fr-FR" smtClean="0"/>
              <a:t>21/03/15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54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83109"/>
            <a:ext cx="9144000" cy="8025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1257140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11532" y="1378403"/>
            <a:ext cx="1491664" cy="4334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197033" y="1378403"/>
            <a:ext cx="1491664" cy="4334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1985708"/>
            <a:ext cx="9144000" cy="4872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943013" y="2755548"/>
            <a:ext cx="333608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Infos sur Merise</a:t>
            </a:r>
          </a:p>
          <a:p>
            <a:r>
              <a:rPr lang="fr-FR" dirty="0" smtClean="0"/>
              <a:t>Historique</a:t>
            </a:r>
          </a:p>
          <a:p>
            <a:r>
              <a:rPr lang="fr-FR" dirty="0" smtClean="0"/>
              <a:t>A quoi ca sert</a:t>
            </a:r>
          </a:p>
          <a:p>
            <a:r>
              <a:rPr lang="fr-FR" dirty="0" smtClean="0"/>
              <a:t>Exemples</a:t>
            </a:r>
          </a:p>
          <a:p>
            <a:r>
              <a:rPr lang="fr-FR" dirty="0" smtClean="0"/>
              <a:t>Bases du fonctionnement</a:t>
            </a:r>
          </a:p>
          <a:p>
            <a:r>
              <a:rPr lang="fr-FR" dirty="0" smtClean="0"/>
              <a:t>Soit en pages défilantes sur le coté, soit en plusieurs blocs les un sur les autres (mieux je pense, genre site Apple Store, je sais tu vas pas aimer ^^)</a:t>
            </a:r>
            <a:endParaRPr lang="fr-FR" dirty="0"/>
          </a:p>
        </p:txBody>
      </p:sp>
      <p:sp>
        <p:nvSpPr>
          <p:cNvPr id="11" name="Flèche vers la gauche 10"/>
          <p:cNvSpPr/>
          <p:nvPr/>
        </p:nvSpPr>
        <p:spPr>
          <a:xfrm>
            <a:off x="453547" y="5013409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/>
          <p:cNvSpPr/>
          <p:nvPr/>
        </p:nvSpPr>
        <p:spPr>
          <a:xfrm>
            <a:off x="7710289" y="490253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701121" y="423349"/>
            <a:ext cx="410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</a:t>
            </a:r>
            <a:r>
              <a:rPr lang="fr-FR" dirty="0" err="1" smtClean="0"/>
              <a:t>acceuil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76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322532"/>
            <a:ext cx="9144000" cy="27958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872461" y="4210033"/>
            <a:ext cx="3336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Infos sur Merise</a:t>
            </a:r>
          </a:p>
          <a:p>
            <a:r>
              <a:rPr lang="fr-FR" sz="1050" dirty="0" smtClean="0"/>
              <a:t>Historique</a:t>
            </a:r>
          </a:p>
          <a:p>
            <a:r>
              <a:rPr lang="fr-FR" sz="1050" dirty="0" smtClean="0"/>
              <a:t>A quoi ca sert</a:t>
            </a:r>
          </a:p>
          <a:p>
            <a:r>
              <a:rPr lang="fr-FR" sz="1050" dirty="0" smtClean="0"/>
              <a:t>Exemples</a:t>
            </a:r>
          </a:p>
          <a:p>
            <a:r>
              <a:rPr lang="fr-FR" sz="1050" dirty="0" smtClean="0"/>
              <a:t>Bases du fonctionnement</a:t>
            </a:r>
          </a:p>
          <a:p>
            <a:r>
              <a:rPr lang="fr-FR" sz="1050" dirty="0" smtClean="0"/>
              <a:t>Soit en pages défilantes sur le coté, soit en plusieurs blocs les un sur les autres (mieux je pense, genre site Apple Store, je sais tu vas pas aimer ^^)</a:t>
            </a:r>
            <a:endParaRPr lang="fr-FR" sz="1050" dirty="0"/>
          </a:p>
        </p:txBody>
      </p:sp>
      <p:sp>
        <p:nvSpPr>
          <p:cNvPr id="11" name="Flèche vers la gauche 10"/>
          <p:cNvSpPr/>
          <p:nvPr/>
        </p:nvSpPr>
        <p:spPr>
          <a:xfrm>
            <a:off x="453547" y="4528777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/>
          <p:cNvSpPr/>
          <p:nvPr/>
        </p:nvSpPr>
        <p:spPr>
          <a:xfrm>
            <a:off x="7710289" y="452877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701121" y="423349"/>
            <a:ext cx="410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 clic sur connexion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985708"/>
            <a:ext cx="9144000" cy="13368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52758" y="2475835"/>
            <a:ext cx="2519703" cy="31247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E-mail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6715" y="2475835"/>
            <a:ext cx="2519703" cy="31247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Mot de passe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6803196" y="2475835"/>
            <a:ext cx="1975447" cy="3124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connecter !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416715" y="2886422"/>
            <a:ext cx="361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J’ai oublié mon mot de passe</a:t>
            </a:r>
            <a:endParaRPr lang="fr-FR" sz="1400" u="sng" dirty="0"/>
          </a:p>
        </p:txBody>
      </p:sp>
      <p:sp>
        <p:nvSpPr>
          <p:cNvPr id="17" name="Rectangle 16"/>
          <p:cNvSpPr/>
          <p:nvPr/>
        </p:nvSpPr>
        <p:spPr>
          <a:xfrm>
            <a:off x="0" y="1183109"/>
            <a:ext cx="9144000" cy="8025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53547" y="1257140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311532" y="1378403"/>
            <a:ext cx="1491664" cy="4334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97033" y="1378403"/>
            <a:ext cx="1491664" cy="4334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0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r 15"/>
          <p:cNvGrpSpPr/>
          <p:nvPr/>
        </p:nvGrpSpPr>
        <p:grpSpPr>
          <a:xfrm>
            <a:off x="0" y="5705131"/>
            <a:ext cx="9144000" cy="1152869"/>
            <a:chOff x="0" y="5376279"/>
            <a:chExt cx="9144000" cy="1481721"/>
          </a:xfrm>
        </p:grpSpPr>
        <p:sp>
          <p:nvSpPr>
            <p:cNvPr id="9" name="Rectangle 8"/>
            <p:cNvSpPr/>
            <p:nvPr/>
          </p:nvSpPr>
          <p:spPr>
            <a:xfrm>
              <a:off x="0" y="5376279"/>
              <a:ext cx="9144000" cy="1481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945210" y="5816015"/>
              <a:ext cx="525182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Infos sur Merise – Historique - A quoi ca sert – Exemples - Bases du fonctionnement</a:t>
              </a:r>
            </a:p>
            <a:p>
              <a:r>
                <a:rPr lang="fr-FR" sz="1050" dirty="0" smtClean="0"/>
                <a:t>Soit en pages défilantes sur le coté, soit en plusieurs blocs les un sur les autres (mieux je pense, genre site Apple Store, je sais tu vas pas aimer ^^)</a:t>
              </a:r>
              <a:endParaRPr lang="fr-FR" sz="1050" dirty="0"/>
            </a:p>
          </p:txBody>
        </p:sp>
        <p:sp>
          <p:nvSpPr>
            <p:cNvPr id="11" name="Flèche vers la gauche 10"/>
            <p:cNvSpPr/>
            <p:nvPr/>
          </p:nvSpPr>
          <p:spPr>
            <a:xfrm>
              <a:off x="352758" y="5903401"/>
              <a:ext cx="978408" cy="48463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 vers la droite 11"/>
            <p:cNvSpPr/>
            <p:nvPr/>
          </p:nvSpPr>
          <p:spPr>
            <a:xfrm>
              <a:off x="7710289" y="5903401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2701121" y="74177"/>
            <a:ext cx="410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 clic sur inscription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1310348"/>
            <a:ext cx="9144000" cy="43947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3547" y="2917077"/>
            <a:ext cx="2066157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Nom *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453547" y="5063807"/>
            <a:ext cx="1975447" cy="3124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m’inscrit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0" y="507749"/>
            <a:ext cx="9144000" cy="8025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53547" y="581780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311532" y="703043"/>
            <a:ext cx="1491664" cy="4334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97033" y="703043"/>
            <a:ext cx="1491664" cy="4334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3547" y="1451483"/>
            <a:ext cx="31345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Inscription</a:t>
            </a:r>
          </a:p>
          <a:p>
            <a:r>
              <a:rPr lang="fr-FR" sz="1000" i="1" dirty="0" smtClean="0"/>
              <a:t>Tous les champs marqué avec * sont obligatoires</a:t>
            </a:r>
            <a:endParaRPr lang="fr-FR" sz="1000" i="1" dirty="0"/>
          </a:p>
        </p:txBody>
      </p:sp>
      <p:sp>
        <p:nvSpPr>
          <p:cNvPr id="21" name="Rectangle 20"/>
          <p:cNvSpPr/>
          <p:nvPr/>
        </p:nvSpPr>
        <p:spPr>
          <a:xfrm>
            <a:off x="453547" y="3297498"/>
            <a:ext cx="2066157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Prenom *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547" y="3699049"/>
            <a:ext cx="2066157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Mot de passe *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3547" y="4108111"/>
            <a:ext cx="2066157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Vérification du mot de passe*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3547" y="4516737"/>
            <a:ext cx="2066157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E-mail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grpSp>
        <p:nvGrpSpPr>
          <p:cNvPr id="8" name="Grouper 7"/>
          <p:cNvGrpSpPr/>
          <p:nvPr/>
        </p:nvGrpSpPr>
        <p:grpSpPr>
          <a:xfrm>
            <a:off x="463627" y="2448914"/>
            <a:ext cx="2056077" cy="256226"/>
            <a:chOff x="3255455" y="2243984"/>
            <a:chExt cx="2056077" cy="25622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255455" y="2243984"/>
              <a:ext cx="2056077" cy="256226"/>
            </a:xfrm>
            <a:prstGeom prst="round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Professeur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Double flèche verticale 6"/>
            <p:cNvSpPr/>
            <p:nvPr/>
          </p:nvSpPr>
          <p:spPr>
            <a:xfrm>
              <a:off x="5150271" y="2243984"/>
              <a:ext cx="161261" cy="2562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463627" y="2136904"/>
            <a:ext cx="7740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S’inscrire en tant que : (professeur/</a:t>
            </a:r>
            <a:r>
              <a:rPr lang="fr-FR" sz="1100" dirty="0"/>
              <a:t>é</a:t>
            </a:r>
            <a:r>
              <a:rPr lang="fr-FR" sz="1100" dirty="0" smtClean="0"/>
              <a:t>tudiant) (rien n’apparaît que ce choix la et suivant le choix fait, le reste apparaît)</a:t>
            </a:r>
            <a:endParaRPr lang="fr-FR" sz="1100" dirty="0"/>
          </a:p>
        </p:txBody>
      </p:sp>
      <p:pic>
        <p:nvPicPr>
          <p:cNvPr id="26" name="Image 25" descr="logo meris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16" y="2478939"/>
            <a:ext cx="2781205" cy="2012013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701121" y="4436623"/>
            <a:ext cx="3164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JS qui vérifie si email u-</a:t>
            </a:r>
            <a:r>
              <a:rPr lang="fr-FR" sz="1000" dirty="0" err="1" smtClean="0"/>
              <a:t>psud</a:t>
            </a:r>
            <a:r>
              <a:rPr lang="fr-FR" sz="1000" dirty="0" smtClean="0"/>
              <a:t> et si professeur est sélectionné, que c’est bien un mail de professeur ?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45769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7566" y="574545"/>
            <a:ext cx="7155955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Inscription de l’utilisateur</a:t>
            </a:r>
          </a:p>
          <a:p>
            <a:pPr marL="742950" lvl="1" indent="-285750">
              <a:buFont typeface="Arial"/>
              <a:buChar char="•"/>
            </a:pPr>
            <a:r>
              <a:rPr lang="fr-FR" sz="1200" dirty="0" smtClean="0"/>
              <a:t>Possibilité d’utiliser le système u-</a:t>
            </a:r>
            <a:r>
              <a:rPr lang="fr-FR" sz="1200" dirty="0" err="1" smtClean="0"/>
              <a:t>psud</a:t>
            </a:r>
            <a:r>
              <a:rPr lang="fr-FR" sz="1200" dirty="0" smtClean="0"/>
              <a:t> ?</a:t>
            </a:r>
          </a:p>
          <a:p>
            <a:pPr marL="742950" lvl="1" indent="-285750">
              <a:buFont typeface="Arial"/>
              <a:buChar char="•"/>
            </a:pPr>
            <a:r>
              <a:rPr lang="fr-FR" sz="1200" dirty="0" smtClean="0"/>
              <a:t>Possibilité qu’il ne rentre pas son </a:t>
            </a:r>
            <a:r>
              <a:rPr lang="fr-FR" sz="1200" dirty="0" err="1" smtClean="0"/>
              <a:t>password</a:t>
            </a:r>
            <a:r>
              <a:rPr lang="fr-FR" sz="1200" dirty="0" smtClean="0"/>
              <a:t> et qu’on lui en envoie un par mail généré automatiquement ?</a:t>
            </a:r>
          </a:p>
          <a:p>
            <a:pPr marL="742950" lvl="1" indent="-285750">
              <a:buFont typeface="Arial"/>
              <a:buChar char="•"/>
            </a:pPr>
            <a:r>
              <a:rPr lang="fr-FR" sz="1200" dirty="0" smtClean="0"/>
              <a:t>Problème : comment détecter un futur étudiant d’un futur professeur</a:t>
            </a:r>
          </a:p>
          <a:p>
            <a:pPr marL="1200150" lvl="2" indent="-285750">
              <a:buFont typeface="Arial"/>
              <a:buChar char="•"/>
            </a:pPr>
            <a:r>
              <a:rPr lang="fr-FR" sz="1200" dirty="0" smtClean="0"/>
              <a:t>A gérer selon son adresse mail où on l’insère, soit dans la table ETUDIANT, soit dans la table PROFESSEUR</a:t>
            </a:r>
          </a:p>
          <a:p>
            <a:endParaRPr lang="fr-FR" sz="1200" dirty="0"/>
          </a:p>
          <a:p>
            <a:r>
              <a:rPr lang="fr-FR" sz="1200" dirty="0" smtClean="0"/>
              <a:t>Une fois inscrit, un utilisateur se connecte =&gt; plusieurs « interfaces »</a:t>
            </a:r>
          </a:p>
          <a:p>
            <a:pPr marL="742950" lvl="1" indent="-285750">
              <a:buFont typeface="Arial"/>
              <a:buChar char="•"/>
            </a:pPr>
            <a:r>
              <a:rPr lang="fr-FR" sz="1200" dirty="0" smtClean="0"/>
              <a:t>Etudiant</a:t>
            </a:r>
          </a:p>
          <a:p>
            <a:pPr marL="1200150" lvl="2" indent="-285750">
              <a:buFont typeface="Arial"/>
              <a:buChar char="•"/>
            </a:pPr>
            <a:r>
              <a:rPr lang="fr-FR" sz="1200" dirty="0" smtClean="0"/>
              <a:t>Un étudiant ne peut accéder à des exercices que s’il est inscrit à un groupe (si </a:t>
            </a:r>
            <a:r>
              <a:rPr lang="fr-FR" sz="1200" dirty="0" err="1" smtClean="0"/>
              <a:t>id_groupe</a:t>
            </a:r>
            <a:r>
              <a:rPr lang="fr-FR" sz="1200" dirty="0" smtClean="0"/>
              <a:t> null pas possibilité d’effectuer un exercice)</a:t>
            </a:r>
          </a:p>
          <a:p>
            <a:pPr marL="1200150" lvl="2" indent="-285750">
              <a:buFont typeface="Arial"/>
              <a:buChar char="•"/>
            </a:pPr>
            <a:r>
              <a:rPr lang="fr-FR" sz="1200" dirty="0" smtClean="0"/>
              <a:t>Quand un étudiant s’inscrit, l’</a:t>
            </a:r>
            <a:r>
              <a:rPr lang="fr-FR" sz="1200" dirty="0" err="1" smtClean="0"/>
              <a:t>id_groupe</a:t>
            </a:r>
            <a:r>
              <a:rPr lang="fr-FR" sz="1200" dirty="0" smtClean="0"/>
              <a:t> de la table étudiant est à </a:t>
            </a:r>
            <a:r>
              <a:rPr lang="fr-FR" sz="1200" i="1" dirty="0" smtClean="0"/>
              <a:t>null</a:t>
            </a:r>
            <a:endParaRPr lang="fr-FR" sz="1200" dirty="0" smtClean="0"/>
          </a:p>
          <a:p>
            <a:pPr marL="1200150" lvl="2" indent="-285750">
              <a:buFont typeface="Arial"/>
              <a:buChar char="•"/>
            </a:pPr>
            <a:r>
              <a:rPr lang="fr-FR" sz="1200" dirty="0" smtClean="0"/>
              <a:t>C’est le professeur responsable d’un groupe qui y inscrit des étudiants (update </a:t>
            </a:r>
            <a:r>
              <a:rPr lang="fr-FR" sz="1200" dirty="0" err="1" smtClean="0"/>
              <a:t>eleve</a:t>
            </a:r>
            <a:r>
              <a:rPr lang="fr-FR" sz="1200" dirty="0" smtClean="0"/>
              <a:t> set </a:t>
            </a:r>
            <a:r>
              <a:rPr lang="fr-FR" sz="1200" dirty="0" err="1" smtClean="0"/>
              <a:t>id_groupe</a:t>
            </a:r>
            <a:r>
              <a:rPr lang="fr-FR" sz="1200" dirty="0" smtClean="0"/>
              <a:t> = xxx)</a:t>
            </a:r>
          </a:p>
          <a:p>
            <a:pPr marL="1200150" lvl="2" indent="-285750">
              <a:buFont typeface="Arial"/>
              <a:buChar char="•"/>
            </a:pPr>
            <a:r>
              <a:rPr lang="fr-FR" sz="1200" dirty="0" smtClean="0"/>
              <a:t>Un étudiant ne peut faire parti que d’un seul groupe à la fois (pas de sauvegarde des données sur plusieurs années donc)</a:t>
            </a:r>
          </a:p>
          <a:p>
            <a:pPr marL="742950" lvl="1" indent="-285750">
              <a:buFont typeface="Arial"/>
              <a:buChar char="•"/>
            </a:pPr>
            <a:r>
              <a:rPr lang="fr-FR" sz="1200" dirty="0" smtClean="0"/>
              <a:t>Professeur</a:t>
            </a:r>
          </a:p>
          <a:p>
            <a:pPr marL="1200150" lvl="2" indent="-285750">
              <a:buFont typeface="Arial"/>
              <a:buChar char="•"/>
            </a:pPr>
            <a:r>
              <a:rPr lang="fr-FR" sz="1200" dirty="0" smtClean="0"/>
              <a:t>Va sélectionner une promotion dans laquelle il enseigne, puis, selon la promotion choisie, les différents groupes à qui il enseigne. Pour chaque groupe, il pourra y ajouter des élèves qu’il cherchera par nom, prénom et/ou adresse mail à condition que ces élèves soient inscrits au site) (possibilité d’envoyer un mail aux étudiants pour les inviter à s’inscrire ??)</a:t>
            </a:r>
          </a:p>
          <a:p>
            <a:pPr marL="742950" lvl="1" indent="-285750">
              <a:buFont typeface="Arial"/>
              <a:buChar char="•"/>
            </a:pPr>
            <a:r>
              <a:rPr lang="fr-FR" sz="1200" dirty="0" smtClean="0"/>
              <a:t>Administrateur</a:t>
            </a:r>
          </a:p>
          <a:p>
            <a:pPr marL="1200150" lvl="2" indent="-285750">
              <a:buFont typeface="Arial"/>
              <a:buChar char="•"/>
            </a:pPr>
            <a:r>
              <a:rPr lang="fr-FR" sz="1200" dirty="0" smtClean="0"/>
              <a:t>C’est lui qui rentre les différentes promotions (on se contentera de DUT Informatique) et les différents groupes de cette formation (TP AS, TP xxx, TP xxx)</a:t>
            </a:r>
          </a:p>
          <a:p>
            <a:pPr marL="742950" lvl="1" indent="-285750">
              <a:buFont typeface="Arial"/>
              <a:buChar char="•"/>
            </a:pPr>
            <a:endParaRPr lang="fr-FR" sz="1200" dirty="0"/>
          </a:p>
          <a:p>
            <a:pPr marL="742950" lvl="1" indent="-285750">
              <a:buFont typeface="Arial"/>
              <a:buChar char="•"/>
            </a:pP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457695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339</Words>
  <Application>Microsoft Macintosh PowerPoint</Application>
  <PresentationFormat>Présentation à l'écran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</dc:creator>
  <cp:lastModifiedBy>raphael</cp:lastModifiedBy>
  <cp:revision>16</cp:revision>
  <dcterms:created xsi:type="dcterms:W3CDTF">2015-03-21T11:04:06Z</dcterms:created>
  <dcterms:modified xsi:type="dcterms:W3CDTF">2015-03-21T14:21:54Z</dcterms:modified>
</cp:coreProperties>
</file>