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9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61049-0DDD-FF43-BD41-D666709688FE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CCA54-CACB-314C-A87A-130FB8AD46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74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CA54-CACB-314C-A87A-130FB8AD46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CA54-CACB-314C-A87A-130FB8AD465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CA54-CACB-314C-A87A-130FB8AD465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CA54-CACB-314C-A87A-130FB8AD465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CA54-CACB-314C-A87A-130FB8AD465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CA54-CACB-314C-A87A-130FB8AD465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19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5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5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56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3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14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3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9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73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0A24-07DE-6241-9595-3B50C6139348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CEE0-D4FD-8C4C-BFB0-500A179FC3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54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09461"/>
              </p:ext>
            </p:extLst>
          </p:nvPr>
        </p:nvGraphicFramePr>
        <p:xfrm>
          <a:off x="342680" y="2826325"/>
          <a:ext cx="68233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79"/>
                <a:gridCol w="1618143"/>
                <a:gridCol w="1555522"/>
                <a:gridCol w="622983"/>
                <a:gridCol w="745873"/>
                <a:gridCol w="1721954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fr-FR" dirty="0" smtClean="0"/>
                        <a:t>Liste des Promotions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Année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DUT INFORMATIQUE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2009-2010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DUT INFORMATIQUE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2010-2011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 clic sur gérer </a:t>
            </a:r>
            <a:r>
              <a:rPr lang="fr-FR" smtClean="0"/>
              <a:t>les promotions</a:t>
            </a:r>
            <a:endParaRPr lang="fr-FR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2" y="1782646"/>
            <a:ext cx="203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promotions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197182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utilisateurs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4140395" y="3665038"/>
            <a:ext cx="485779" cy="188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Voir</a:t>
            </a:r>
            <a:endParaRPr lang="fr-FR" sz="11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5824333" y="3665038"/>
            <a:ext cx="878075" cy="188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Supprimer</a:t>
            </a:r>
            <a:endParaRPr lang="fr-FR" sz="11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4791256" y="3665038"/>
            <a:ext cx="565632" cy="188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Editer</a:t>
            </a:r>
            <a:endParaRPr lang="fr-FR" sz="11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4140395" y="4033036"/>
            <a:ext cx="485779" cy="188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Voir</a:t>
            </a:r>
            <a:endParaRPr lang="fr-FR" sz="11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824333" y="4033036"/>
            <a:ext cx="878075" cy="188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Supprimer</a:t>
            </a:r>
            <a:endParaRPr lang="fr-FR" sz="11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4791256" y="4033036"/>
            <a:ext cx="565632" cy="188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Editer</a:t>
            </a:r>
            <a:endParaRPr lang="fr-FR" sz="1100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4514089" y="5921844"/>
            <a:ext cx="277167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Créer nouvelle promotion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1876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de tous les utilisateurs, option Elèves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3" y="1782646"/>
            <a:ext cx="195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06471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utilisateurs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64035"/>
              </p:ext>
            </p:extLst>
          </p:nvPr>
        </p:nvGraphicFramePr>
        <p:xfrm>
          <a:off x="151183" y="3379327"/>
          <a:ext cx="85468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30"/>
                <a:gridCol w="1219811"/>
                <a:gridCol w="1042313"/>
                <a:gridCol w="2480847"/>
                <a:gridCol w="734293"/>
                <a:gridCol w="1247581"/>
                <a:gridCol w="1161253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FR" dirty="0" smtClean="0"/>
                        <a:t>Liste des Elèves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Prénom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Mail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COTTIN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Thomas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thomas.cottin@u-psud.fr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 groupe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HAMONNAIS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Raphael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raphael.hamonnais@u-psud.fr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 groupe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1183" y="2681210"/>
            <a:ext cx="2207258" cy="282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Elèves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721279" y="2681210"/>
            <a:ext cx="331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Balise select entre </a:t>
            </a:r>
            <a:r>
              <a:rPr lang="fr-FR" sz="1200" dirty="0" err="1" smtClean="0"/>
              <a:t>Eleves</a:t>
            </a:r>
            <a:r>
              <a:rPr lang="fr-FR" sz="1200" dirty="0" smtClean="0"/>
              <a:t> et Professeurs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3105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d’un Elève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3" y="1782646"/>
            <a:ext cx="195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06471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utilisateurs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231814" y="2590492"/>
            <a:ext cx="24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COTTIN Thomas</a:t>
            </a: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72950"/>
              </p:ext>
            </p:extLst>
          </p:nvPr>
        </p:nvGraphicFramePr>
        <p:xfrm>
          <a:off x="192718" y="4427620"/>
          <a:ext cx="8546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11"/>
                <a:gridCol w="1157163"/>
                <a:gridCol w="811786"/>
                <a:gridCol w="1728074"/>
                <a:gridCol w="1552136"/>
                <a:gridCol w="1229615"/>
                <a:gridCol w="1654145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fr-FR" dirty="0" smtClean="0"/>
                        <a:t>Ses Copies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Exercice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Date</a:t>
                      </a:r>
                      <a:r>
                        <a:rPr lang="fr-FR" sz="1200" b="1" baseline="0" dirty="0" smtClean="0"/>
                        <a:t> Dernière </a:t>
                      </a:r>
                      <a:r>
                        <a:rPr lang="fr-FR" sz="1200" b="1" baseline="0" dirty="0" err="1" smtClean="0"/>
                        <a:t>Modif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Date Envoi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Note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Copie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Finit mais</a:t>
                      </a:r>
                      <a:r>
                        <a:rPr lang="fr-FR" sz="1200" baseline="0" dirty="0" smtClean="0"/>
                        <a:t> pas bon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12/12/2014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12/12/2014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Copie 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Pas</a:t>
                      </a:r>
                      <a:r>
                        <a:rPr lang="fr-FR" sz="1200" baseline="0" dirty="0" smtClean="0"/>
                        <a:t> encore fini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12/03/2015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à coins arrondis 26"/>
          <p:cNvSpPr/>
          <p:nvPr/>
        </p:nvSpPr>
        <p:spPr>
          <a:xfrm>
            <a:off x="3225218" y="3658944"/>
            <a:ext cx="2832146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Modifier son groupe</a:t>
            </a: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31814" y="3109810"/>
            <a:ext cx="31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thomas.cottin@u-psud.fr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31814" y="3618619"/>
            <a:ext cx="15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TP AS</a:t>
            </a:r>
          </a:p>
        </p:txBody>
      </p:sp>
    </p:spTree>
    <p:extLst>
      <p:ext uri="{BB962C8B-B14F-4D97-AF65-F5344CB8AC3E}">
        <p14:creationId xmlns:p14="http://schemas.microsoft.com/office/powerpoint/2010/main" val="250363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d’édition d’un Elève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3" y="1782646"/>
            <a:ext cx="195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06471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utilisateurs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231814" y="2590492"/>
            <a:ext cx="24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COTTIN Thomas</a:t>
            </a:r>
          </a:p>
        </p:txBody>
      </p: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45767"/>
              </p:ext>
            </p:extLst>
          </p:nvPr>
        </p:nvGraphicFramePr>
        <p:xfrm>
          <a:off x="192718" y="4135308"/>
          <a:ext cx="8546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11"/>
                <a:gridCol w="1157163"/>
                <a:gridCol w="811786"/>
                <a:gridCol w="1728074"/>
                <a:gridCol w="1552136"/>
                <a:gridCol w="1229615"/>
                <a:gridCol w="1654145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fr-FR" dirty="0" smtClean="0"/>
                        <a:t>Ses Copies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Exercice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Date</a:t>
                      </a:r>
                      <a:r>
                        <a:rPr lang="fr-FR" sz="1200" b="1" baseline="0" dirty="0" smtClean="0"/>
                        <a:t> Dernière </a:t>
                      </a:r>
                      <a:r>
                        <a:rPr lang="fr-FR" sz="1200" b="1" baseline="0" dirty="0" err="1" smtClean="0"/>
                        <a:t>Modif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Date Envoi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Note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Copie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Finit mais</a:t>
                      </a:r>
                      <a:r>
                        <a:rPr lang="fr-FR" sz="1200" baseline="0" dirty="0" smtClean="0"/>
                        <a:t> pas bon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12/12/2014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12/12/2014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Copie 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Pas</a:t>
                      </a:r>
                      <a:r>
                        <a:rPr lang="fr-FR" sz="1200" baseline="0" dirty="0" smtClean="0"/>
                        <a:t> encore fini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12/03/2015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à coins arrondis 26"/>
          <p:cNvSpPr/>
          <p:nvPr/>
        </p:nvSpPr>
        <p:spPr>
          <a:xfrm>
            <a:off x="5815471" y="6027683"/>
            <a:ext cx="1269932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31814" y="3109810"/>
            <a:ext cx="31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thomas.cottin@u-psud.fr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1681942" y="3618626"/>
            <a:ext cx="2096393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Liste des groupes (&lt;select&gt;)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7377686" y="6007525"/>
            <a:ext cx="1269932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</a:t>
            </a:r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231814" y="3648865"/>
            <a:ext cx="1337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Changer son groupe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22500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647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de tous les utilisateurs, option Professeurs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3" y="1782646"/>
            <a:ext cx="195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06471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utilisateurs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23419"/>
              </p:ext>
            </p:extLst>
          </p:nvPr>
        </p:nvGraphicFramePr>
        <p:xfrm>
          <a:off x="151183" y="3379327"/>
          <a:ext cx="85468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30"/>
                <a:gridCol w="1219811"/>
                <a:gridCol w="1042313"/>
                <a:gridCol w="2480847"/>
                <a:gridCol w="583111"/>
                <a:gridCol w="1398763"/>
                <a:gridCol w="1161253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FR" dirty="0" smtClean="0"/>
                        <a:t>Liste des Professeurs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Prénom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Mail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ILLOUZ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Gabriel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gabriel.illouz@u-psud.fr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Gérer ses Groupes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FEREY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Nicolas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nicolas.ferey@u-psud.fr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Gérer ses Groupes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1183" y="2681210"/>
            <a:ext cx="2207258" cy="282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Professeurs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721279" y="2681210"/>
            <a:ext cx="331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Balise select entre </a:t>
            </a:r>
            <a:r>
              <a:rPr lang="fr-FR" sz="1200" dirty="0" err="1" smtClean="0"/>
              <a:t>Eleves</a:t>
            </a:r>
            <a:r>
              <a:rPr lang="fr-FR" sz="1200" dirty="0" smtClean="0"/>
              <a:t> et Professeurs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9657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d’un Professeur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3" y="1782646"/>
            <a:ext cx="195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06471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utilisateurs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231814" y="2590492"/>
            <a:ext cx="24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ILLOUZ Gabriel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31814" y="2959824"/>
            <a:ext cx="31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gabriel.illouz@u-psud.fr</a:t>
            </a:r>
            <a:endParaRPr lang="fr-FR" dirty="0" smtClean="0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56243"/>
              </p:ext>
            </p:extLst>
          </p:nvPr>
        </p:nvGraphicFramePr>
        <p:xfrm>
          <a:off x="151183" y="3665305"/>
          <a:ext cx="72063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30"/>
                <a:gridCol w="1219811"/>
                <a:gridCol w="2532223"/>
                <a:gridCol w="990937"/>
                <a:gridCol w="532717"/>
                <a:gridCol w="126993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fr-FR" dirty="0" smtClean="0"/>
                        <a:t>Ses Groupes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Prof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Bon</a:t>
                      </a:r>
                      <a:r>
                        <a:rPr lang="fr-FR" sz="1200" baseline="0" dirty="0" smtClean="0"/>
                        <a:t> groupe !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Illouz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 groupe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djhezkhdezl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Illouz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 groupe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Dzeioez</a:t>
                      </a:r>
                      <a:r>
                        <a:rPr lang="fr-FR" sz="120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Illouz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 groupe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à coins arrondis 23"/>
          <p:cNvSpPr/>
          <p:nvPr/>
        </p:nvSpPr>
        <p:spPr>
          <a:xfrm>
            <a:off x="5331689" y="5866406"/>
            <a:ext cx="2832146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Gérer ses groupes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8878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modification des groupes d’un Professeur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3" y="1782646"/>
            <a:ext cx="195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06471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utilisateurs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231814" y="2590492"/>
            <a:ext cx="24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ILLOUZ Gabriel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31814" y="2898130"/>
            <a:ext cx="31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gabriel.illouz@u-psud.fr</a:t>
            </a:r>
            <a:endParaRPr lang="fr-FR" dirty="0" smtClean="0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77415"/>
              </p:ext>
            </p:extLst>
          </p:nvPr>
        </p:nvGraphicFramePr>
        <p:xfrm>
          <a:off x="151183" y="3383073"/>
          <a:ext cx="85468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30"/>
                <a:gridCol w="1219811"/>
                <a:gridCol w="2532223"/>
                <a:gridCol w="990937"/>
                <a:gridCol w="532717"/>
                <a:gridCol w="1269930"/>
                <a:gridCol w="1340480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FR" dirty="0" smtClean="0"/>
                        <a:t>Ses Groupes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Prof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Bon</a:t>
                      </a:r>
                      <a:r>
                        <a:rPr lang="fr-FR" sz="1200" baseline="0" dirty="0" smtClean="0"/>
                        <a:t> groupe !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Illouz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 groupe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Enlever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djhezkhdezl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Illouz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 groupe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Enlever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Dzeioez</a:t>
                      </a:r>
                      <a:r>
                        <a:rPr lang="fr-FR" sz="120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Illouz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 groupe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Enlever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à coins arrondis 23"/>
          <p:cNvSpPr/>
          <p:nvPr/>
        </p:nvSpPr>
        <p:spPr>
          <a:xfrm>
            <a:off x="4888221" y="6289755"/>
            <a:ext cx="107843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460515" y="6289755"/>
            <a:ext cx="1592453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</a:t>
            </a:r>
            <a:endParaRPr lang="fr-FR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51183" y="5495862"/>
            <a:ext cx="14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Ajouter un groupe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1505562" y="5488188"/>
            <a:ext cx="2272773" cy="3326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Liste des promos(&lt;select&gt;)</a:t>
            </a:r>
            <a:endParaRPr lang="fr-FR" sz="14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844728" y="5488188"/>
            <a:ext cx="107843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Ajouter</a:t>
            </a:r>
            <a:endParaRPr lang="fr-FR" sz="16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3930735" y="5488188"/>
            <a:ext cx="2272773" cy="3326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Liste des groupes(&lt;select&gt;)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063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Création nouvelle promotion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2" y="1782646"/>
            <a:ext cx="203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promotions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197182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utilisateurs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43467" y="3554761"/>
            <a:ext cx="2066157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Nom Promotion*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Grouper 32"/>
          <p:cNvGrpSpPr/>
          <p:nvPr/>
        </p:nvGrpSpPr>
        <p:grpSpPr>
          <a:xfrm>
            <a:off x="443467" y="4064332"/>
            <a:ext cx="2056077" cy="256226"/>
            <a:chOff x="3255455" y="2243984"/>
            <a:chExt cx="2056077" cy="256226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3255455" y="2243984"/>
              <a:ext cx="2056077" cy="256226"/>
            </a:xfrm>
            <a:prstGeom prst="round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Année </a:t>
              </a:r>
              <a:r>
                <a:rPr lang="fr-FR" sz="1050" dirty="0" smtClean="0">
                  <a:solidFill>
                    <a:schemeClr val="tx1"/>
                  </a:solidFill>
                </a:rPr>
                <a:t>(liste années possibles)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Double flèche verticale 34"/>
            <p:cNvSpPr/>
            <p:nvPr/>
          </p:nvSpPr>
          <p:spPr>
            <a:xfrm>
              <a:off x="5150271" y="2243984"/>
              <a:ext cx="161261" cy="2562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443467" y="2550174"/>
            <a:ext cx="31345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d’une promotion</a:t>
            </a:r>
          </a:p>
          <a:p>
            <a:r>
              <a:rPr lang="fr-FR" sz="1000" i="1" dirty="0" smtClean="0"/>
              <a:t>Tous les champs marqué avec * sont obligatoires</a:t>
            </a:r>
            <a:endParaRPr lang="fr-FR" sz="1000" i="1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5044443" y="6078080"/>
            <a:ext cx="184442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7085403" y="6079284"/>
            <a:ext cx="1481585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47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d’une promotion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2" y="1782646"/>
            <a:ext cx="226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promotions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6787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utilisateurs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3645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31814" y="2590492"/>
            <a:ext cx="24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DUT INFORMATIQUE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31814" y="2952746"/>
            <a:ext cx="2187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Identifiant : 1</a:t>
            </a:r>
          </a:p>
          <a:p>
            <a:r>
              <a:rPr lang="fr-FR" sz="1100" dirty="0" smtClean="0"/>
              <a:t>Année : 2009-2010</a:t>
            </a:r>
            <a:endParaRPr lang="fr-FR" sz="11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930734" y="6088160"/>
            <a:ext cx="2277813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Modifier promotion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512128" y="6079284"/>
            <a:ext cx="2054860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Supprimer promotion</a:t>
            </a:r>
            <a:endParaRPr lang="fr-FR" sz="1600" dirty="0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5608"/>
              </p:ext>
            </p:extLst>
          </p:nvPr>
        </p:nvGraphicFramePr>
        <p:xfrm>
          <a:off x="191497" y="3701879"/>
          <a:ext cx="85468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96"/>
                <a:gridCol w="1588056"/>
                <a:gridCol w="3296668"/>
                <a:gridCol w="846620"/>
                <a:gridCol w="1955289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fr-FR" dirty="0" smtClean="0"/>
                        <a:t>Ses groupes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Bon</a:t>
                      </a:r>
                      <a:r>
                        <a:rPr lang="fr-FR" sz="1200" baseline="0" dirty="0" smtClean="0"/>
                        <a:t> groupe !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52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Page d’édition d’une promotion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3" y="1782646"/>
            <a:ext cx="215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promotions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156866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utilisateurs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3645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3930735" y="6088160"/>
            <a:ext cx="184442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966655" y="6079284"/>
            <a:ext cx="2600333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 les modifications</a:t>
            </a:r>
            <a:endParaRPr lang="fr-FR" sz="16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24416"/>
              </p:ext>
            </p:extLst>
          </p:nvPr>
        </p:nvGraphicFramePr>
        <p:xfrm>
          <a:off x="231814" y="3258371"/>
          <a:ext cx="85468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96"/>
                <a:gridCol w="1588056"/>
                <a:gridCol w="3296668"/>
                <a:gridCol w="846620"/>
                <a:gridCol w="1955289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fr-FR" dirty="0" smtClean="0"/>
                        <a:t>Ses groupes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Bon</a:t>
                      </a:r>
                      <a:r>
                        <a:rPr lang="fr-FR" sz="1200" baseline="0" dirty="0" smtClean="0"/>
                        <a:t> groupe !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de la formation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de la formation</a:t>
                      </a:r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1814" y="2640891"/>
            <a:ext cx="2499543" cy="37295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262626"/>
                </a:solidFill>
              </a:rPr>
              <a:t>DUT Informatique </a:t>
            </a:r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23644" y="2630811"/>
            <a:ext cx="2499543" cy="37295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262626"/>
                </a:solidFill>
              </a:rPr>
              <a:t>2009-2010</a:t>
            </a:r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31814" y="4911234"/>
            <a:ext cx="1874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Ajouter un groupe existant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2222377" y="4916043"/>
            <a:ext cx="2272773" cy="3326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Liste des groupes (&lt;select&gt;)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004773" y="4911234"/>
            <a:ext cx="107843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Ajouter</a:t>
            </a:r>
            <a:endParaRPr lang="fr-FR" sz="16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571955" y="4911234"/>
            <a:ext cx="2272773" cy="3326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Liste des promos (&lt;select&gt;)</a:t>
            </a:r>
            <a:endParaRPr lang="fr-FR" sz="14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231813" y="5399872"/>
            <a:ext cx="292285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Ajouter un nouveau groupe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2467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de tous les groupes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3" y="1782646"/>
            <a:ext cx="195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06471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groupes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utilisateurs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91404"/>
              </p:ext>
            </p:extLst>
          </p:nvPr>
        </p:nvGraphicFramePr>
        <p:xfrm>
          <a:off x="151183" y="2784623"/>
          <a:ext cx="85468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30"/>
                <a:gridCol w="1219811"/>
                <a:gridCol w="2532223"/>
                <a:gridCol w="990937"/>
                <a:gridCol w="990937"/>
                <a:gridCol w="990937"/>
                <a:gridCol w="1161253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FR" dirty="0" smtClean="0"/>
                        <a:t>Liste des groupes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Prof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Bon</a:t>
                      </a:r>
                      <a:r>
                        <a:rPr lang="fr-FR" sz="1200" baseline="0" dirty="0" smtClean="0"/>
                        <a:t> groupe !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Illouz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djhezkhdezl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Illouz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Dzeioez</a:t>
                      </a:r>
                      <a:r>
                        <a:rPr lang="fr-FR" sz="120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Illouz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231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Dezudiehzuio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dehzuo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idehiuzp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Ferey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234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Dhuez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dheuzi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ezyi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dgezo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/>
                        <a:t>Ferey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fr-FR" sz="1200" b="1" dirty="0" smtClean="0"/>
                        <a:t>Ajouter un groupe</a:t>
                      </a:r>
                      <a:endParaRPr lang="fr-FR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67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Création groupe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2" y="1782646"/>
            <a:ext cx="203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97182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groupes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utilisateurs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5044443" y="6078080"/>
            <a:ext cx="184442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085403" y="6079284"/>
            <a:ext cx="1481585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</a:t>
            </a:r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443467" y="3554761"/>
            <a:ext cx="2066157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Nom Groupe *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443467" y="4064332"/>
            <a:ext cx="2056077" cy="256226"/>
            <a:chOff x="3255455" y="2243984"/>
            <a:chExt cx="2056077" cy="256226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3255455" y="2243984"/>
              <a:ext cx="2056077" cy="256226"/>
            </a:xfrm>
            <a:prstGeom prst="round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Promotion </a:t>
              </a:r>
              <a:r>
                <a:rPr lang="fr-FR" sz="800" dirty="0" smtClean="0">
                  <a:solidFill>
                    <a:schemeClr val="tx1"/>
                  </a:solidFill>
                </a:rPr>
                <a:t>(peut </a:t>
              </a:r>
              <a:r>
                <a:rPr lang="fr-FR" sz="800" dirty="0" err="1" smtClean="0">
                  <a:solidFill>
                    <a:schemeClr val="tx1"/>
                  </a:solidFill>
                </a:rPr>
                <a:t>etre</a:t>
              </a:r>
              <a:r>
                <a:rPr lang="fr-FR" sz="800" dirty="0" smtClean="0">
                  <a:solidFill>
                    <a:schemeClr val="tx1"/>
                  </a:solidFill>
                </a:rPr>
                <a:t> null)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Double flèche verticale 26"/>
            <p:cNvSpPr/>
            <p:nvPr/>
          </p:nvSpPr>
          <p:spPr>
            <a:xfrm>
              <a:off x="5150271" y="2243984"/>
              <a:ext cx="161261" cy="2562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443467" y="2550174"/>
            <a:ext cx="31345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groupe</a:t>
            </a:r>
          </a:p>
          <a:p>
            <a:r>
              <a:rPr lang="fr-FR" sz="1000" i="1" dirty="0" smtClean="0"/>
              <a:t>Tous les champs marqué avec * sont obligatoires</a:t>
            </a:r>
            <a:endParaRPr lang="fr-FR" sz="1000" i="1" dirty="0"/>
          </a:p>
        </p:txBody>
      </p:sp>
      <p:sp>
        <p:nvSpPr>
          <p:cNvPr id="29" name="Rectangle 28"/>
          <p:cNvSpPr/>
          <p:nvPr/>
        </p:nvSpPr>
        <p:spPr>
          <a:xfrm>
            <a:off x="433387" y="4563938"/>
            <a:ext cx="2076237" cy="9194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Commentaire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8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d’un groupe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2" y="1782646"/>
            <a:ext cx="226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6787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groupes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utilisateurs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3645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31814" y="2590492"/>
            <a:ext cx="24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TP AS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31814" y="2952746"/>
            <a:ext cx="32756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Identifiant : 1</a:t>
            </a:r>
          </a:p>
          <a:p>
            <a:r>
              <a:rPr lang="fr-FR" sz="1100" dirty="0" smtClean="0"/>
              <a:t>Formation : DUT INFORMATIQUE (ID Formation : 1)</a:t>
            </a:r>
          </a:p>
          <a:p>
            <a:r>
              <a:rPr lang="fr-FR" sz="1100" dirty="0" smtClean="0"/>
              <a:t>Année : 2009-2010</a:t>
            </a:r>
            <a:endParaRPr lang="fr-FR" sz="11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930734" y="6088160"/>
            <a:ext cx="2277813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Modifier groupe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512128" y="6079284"/>
            <a:ext cx="2054860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Supprimer Groupe</a:t>
            </a:r>
            <a:endParaRPr lang="fr-FR" sz="16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64382"/>
              </p:ext>
            </p:extLst>
          </p:nvPr>
        </p:nvGraphicFramePr>
        <p:xfrm>
          <a:off x="231814" y="3580922"/>
          <a:ext cx="8546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42"/>
                <a:gridCol w="1157802"/>
                <a:gridCol w="1157802"/>
                <a:gridCol w="5604083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fr-FR" dirty="0" smtClean="0"/>
                        <a:t>Ses Etudiants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Prenom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Mail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COTTIN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Thomas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thomas.cottin@u-psud.fr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HAMONNAIS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Raphael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raphael.hamonnais@u-psud.fr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Ajouter un Etudiant au groupe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3367542" y="2590492"/>
            <a:ext cx="31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Professeur : ILLOUZ Gabriel</a:t>
            </a:r>
          </a:p>
        </p:txBody>
      </p:sp>
    </p:spTree>
    <p:extLst>
      <p:ext uri="{BB962C8B-B14F-4D97-AF65-F5344CB8AC3E}">
        <p14:creationId xmlns:p14="http://schemas.microsoft.com/office/powerpoint/2010/main" val="206195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5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8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4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d’ajout d’un étudiant à un groupe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4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4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0" y="2338500"/>
            <a:ext cx="9144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5044443" y="6078082"/>
            <a:ext cx="184442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085404" y="6079286"/>
            <a:ext cx="1481585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</a:t>
            </a:r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443468" y="3554761"/>
            <a:ext cx="2066157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Nom Etudiant * (login, ou mail ?)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443468" y="4064332"/>
            <a:ext cx="2056077" cy="256226"/>
            <a:chOff x="3255455" y="2243984"/>
            <a:chExt cx="2056077" cy="256226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3255455" y="2243984"/>
              <a:ext cx="2056077" cy="256226"/>
            </a:xfrm>
            <a:prstGeom prst="round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Groupe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Double flèche verticale 26"/>
            <p:cNvSpPr/>
            <p:nvPr/>
          </p:nvSpPr>
          <p:spPr>
            <a:xfrm>
              <a:off x="5150271" y="2243984"/>
              <a:ext cx="161261" cy="2562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443467" y="2550176"/>
            <a:ext cx="31345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un étudiant</a:t>
            </a:r>
          </a:p>
          <a:p>
            <a:r>
              <a:rPr lang="fr-FR" sz="1000" i="1" dirty="0" smtClean="0"/>
              <a:t>Tous les champs marqué avec * sont obligatoires</a:t>
            </a:r>
            <a:endParaRPr lang="fr-FR" sz="1000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2939547" y="3917609"/>
            <a:ext cx="480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ne peut pas être null, par </a:t>
            </a:r>
            <a:r>
              <a:rPr lang="fr-FR" sz="1200" dirty="0" smtClean="0"/>
              <a:t>défaut le groupe auquel on ajoute l’étudiant</a:t>
            </a:r>
            <a:br>
              <a:rPr lang="fr-FR" sz="1200" dirty="0" smtClean="0"/>
            </a:br>
            <a:r>
              <a:rPr lang="fr-FR" sz="1200" dirty="0" smtClean="0"/>
              <a:t>(enlever le select ? </a:t>
            </a:r>
            <a:r>
              <a:rPr lang="fr-FR" sz="1200" dirty="0" err="1" smtClean="0"/>
              <a:t>Cad</a:t>
            </a:r>
            <a:r>
              <a:rPr lang="fr-FR" sz="1200" dirty="0" smtClean="0"/>
              <a:t> on ne choisit pas à quel groupe affecter l’</a:t>
            </a:r>
            <a:r>
              <a:rPr lang="fr-FR" sz="1200" dirty="0" err="1" smtClean="0"/>
              <a:t>etudiant</a:t>
            </a:r>
            <a:r>
              <a:rPr lang="fr-FR" sz="1200" dirty="0" smtClean="0"/>
              <a:t>, </a:t>
            </a:r>
            <a:br>
              <a:rPr lang="fr-FR" sz="1200" dirty="0" smtClean="0"/>
            </a:br>
            <a:r>
              <a:rPr lang="fr-FR" sz="1200" dirty="0" smtClean="0"/>
              <a:t>ca l’affectera au groupe depuis lequel on a cliqué sur « ajouter étudiant »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151182" y="1782646"/>
            <a:ext cx="226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146787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groupes</a:t>
            </a:r>
            <a:endParaRPr lang="fr-FR" sz="16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utilisateurs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179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9144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3"/>
            <a:ext cx="9144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3547" y="762924"/>
            <a:ext cx="40416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53713" y="151196"/>
            <a:ext cx="58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d’édition d’un groupe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4773" y="793702"/>
            <a:ext cx="1904895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085403" y="793702"/>
            <a:ext cx="1562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Administrateur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51182" y="1782646"/>
            <a:ext cx="226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46787" y="1781179"/>
            <a:ext cx="167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Gérer les groupes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930734" y="1782646"/>
            <a:ext cx="203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Gérer les utilisateurs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8"/>
            <a:ext cx="9144000" cy="43645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31814" y="3033382"/>
            <a:ext cx="1814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Sélectionner son professeur</a:t>
            </a:r>
            <a:endParaRPr lang="fr-FR" sz="11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50949"/>
              </p:ext>
            </p:extLst>
          </p:nvPr>
        </p:nvGraphicFramePr>
        <p:xfrm>
          <a:off x="231814" y="3965958"/>
          <a:ext cx="854682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42"/>
                <a:gridCol w="1157802"/>
                <a:gridCol w="1157802"/>
                <a:gridCol w="3296036"/>
                <a:gridCol w="2308047"/>
              </a:tblGrid>
              <a:tr h="0">
                <a:tc gridSpan="5">
                  <a:txBody>
                    <a:bodyPr/>
                    <a:lstStyle/>
                    <a:p>
                      <a:r>
                        <a:rPr lang="fr-FR" dirty="0" smtClean="0"/>
                        <a:t>Ses Etudiants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Prenom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Mail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COTTIN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Thomas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thomas.cottin@u-psud.fr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du groupe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HAMONNAIS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Raphael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raphael.hamonnais@u-psud.fr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du groupe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fr-FR" sz="1200" b="1" dirty="0" smtClean="0"/>
                        <a:t>Ajouter un Etudiant au groupe</a:t>
                      </a:r>
                      <a:endParaRPr lang="fr-FR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à coins arrondis 20"/>
          <p:cNvSpPr/>
          <p:nvPr/>
        </p:nvSpPr>
        <p:spPr>
          <a:xfrm>
            <a:off x="3930735" y="6088160"/>
            <a:ext cx="184442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5966655" y="6079284"/>
            <a:ext cx="2600333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 les modifications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2146787" y="2600262"/>
            <a:ext cx="2499543" cy="24160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262626"/>
                </a:solidFill>
              </a:rPr>
              <a:t>TP AS</a:t>
            </a:r>
            <a:endParaRPr lang="fr-FR" sz="1400" dirty="0">
              <a:solidFill>
                <a:srgbClr val="262626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31814" y="2600262"/>
            <a:ext cx="1713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Modifier le nom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2146787" y="3033382"/>
            <a:ext cx="2499543" cy="24160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262626"/>
                </a:solidFill>
              </a:rPr>
              <a:t>Liste_profs</a:t>
            </a:r>
            <a:r>
              <a:rPr lang="fr-FR" sz="1400" dirty="0" smtClean="0">
                <a:solidFill>
                  <a:srgbClr val="262626"/>
                </a:solidFill>
              </a:rPr>
              <a:t> (&lt;select&gt;)</a:t>
            </a:r>
            <a:endParaRPr lang="fr-FR" sz="1400" dirty="0">
              <a:solidFill>
                <a:srgbClr val="262626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31814" y="3448086"/>
            <a:ext cx="1713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Sélectionner sa formation</a:t>
            </a:r>
            <a:endParaRPr lang="fr-FR" sz="1100" dirty="0"/>
          </a:p>
        </p:txBody>
      </p:sp>
      <p:sp>
        <p:nvSpPr>
          <p:cNvPr id="33" name="Rectangle 32"/>
          <p:cNvSpPr/>
          <p:nvPr/>
        </p:nvSpPr>
        <p:spPr>
          <a:xfrm>
            <a:off x="2146787" y="3448086"/>
            <a:ext cx="2499543" cy="24160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262626"/>
                </a:solidFill>
              </a:rPr>
              <a:t>Nom_formation</a:t>
            </a:r>
            <a:r>
              <a:rPr lang="fr-FR" sz="1400" dirty="0" smtClean="0">
                <a:solidFill>
                  <a:srgbClr val="262626"/>
                </a:solidFill>
              </a:rPr>
              <a:t> (&lt;select&gt;)</a:t>
            </a:r>
            <a:endParaRPr lang="fr-FR" sz="1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1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1057</Words>
  <Application>Microsoft Macintosh PowerPoint</Application>
  <PresentationFormat>Présentation à l'écran (4:3)</PresentationFormat>
  <Paragraphs>441</Paragraphs>
  <Slides>15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</dc:creator>
  <cp:lastModifiedBy>raphael</cp:lastModifiedBy>
  <cp:revision>56</cp:revision>
  <dcterms:created xsi:type="dcterms:W3CDTF">2015-03-21T11:04:06Z</dcterms:created>
  <dcterms:modified xsi:type="dcterms:W3CDTF">2015-03-31T14:57:31Z</dcterms:modified>
</cp:coreProperties>
</file>