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682200" cy="10693400"/>
  <p:notesSz cx="6858000" cy="9144000"/>
  <p:defaultTextStyle>
    <a:defPPr>
      <a:defRPr lang="fr-FR"/>
    </a:defPPr>
    <a:lvl1pPr marL="0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953582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1907164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2860746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3814328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4767910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5721492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6675074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7628656" algn="l" defTabSz="1907164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62" y="-294"/>
      </p:cViewPr>
      <p:guideLst>
        <p:guide orient="horz" pos="3368"/>
        <p:guide pos="7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01165" y="3321886"/>
            <a:ext cx="19279870" cy="22921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02330" y="6059593"/>
            <a:ext cx="15877540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53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07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60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14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6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21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75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628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68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58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0792520" y="668338"/>
            <a:ext cx="12660289" cy="142256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11648" y="668338"/>
            <a:ext cx="37602836" cy="142256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37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8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1738" y="6871500"/>
            <a:ext cx="19279870" cy="2123828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1738" y="4532320"/>
            <a:ext cx="19279870" cy="2339180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5358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9071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6074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81432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7679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72149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67507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6286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60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11649" y="3891210"/>
            <a:ext cx="25131563" cy="1100281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321248" y="3891210"/>
            <a:ext cx="25131563" cy="1100281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0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4110" y="428232"/>
            <a:ext cx="20413980" cy="1782233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34110" y="2393639"/>
            <a:ext cx="10021911" cy="997555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53582" indent="0">
              <a:buNone/>
              <a:defRPr sz="4200" b="1"/>
            </a:lvl2pPr>
            <a:lvl3pPr marL="1907164" indent="0">
              <a:buNone/>
              <a:defRPr sz="3800" b="1"/>
            </a:lvl3pPr>
            <a:lvl4pPr marL="2860746" indent="0">
              <a:buNone/>
              <a:defRPr sz="3300" b="1"/>
            </a:lvl4pPr>
            <a:lvl5pPr marL="3814328" indent="0">
              <a:buNone/>
              <a:defRPr sz="3300" b="1"/>
            </a:lvl5pPr>
            <a:lvl6pPr marL="4767910" indent="0">
              <a:buNone/>
              <a:defRPr sz="3300" b="1"/>
            </a:lvl6pPr>
            <a:lvl7pPr marL="5721492" indent="0">
              <a:buNone/>
              <a:defRPr sz="3300" b="1"/>
            </a:lvl7pPr>
            <a:lvl8pPr marL="6675074" indent="0">
              <a:buNone/>
              <a:defRPr sz="3300" b="1"/>
            </a:lvl8pPr>
            <a:lvl9pPr marL="7628656" indent="0">
              <a:buNone/>
              <a:defRPr sz="3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34110" y="3391194"/>
            <a:ext cx="10021911" cy="6161082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1522244" y="2393639"/>
            <a:ext cx="10025847" cy="997555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53582" indent="0">
              <a:buNone/>
              <a:defRPr sz="4200" b="1"/>
            </a:lvl2pPr>
            <a:lvl3pPr marL="1907164" indent="0">
              <a:buNone/>
              <a:defRPr sz="3800" b="1"/>
            </a:lvl3pPr>
            <a:lvl4pPr marL="2860746" indent="0">
              <a:buNone/>
              <a:defRPr sz="3300" b="1"/>
            </a:lvl4pPr>
            <a:lvl5pPr marL="3814328" indent="0">
              <a:buNone/>
              <a:defRPr sz="3300" b="1"/>
            </a:lvl5pPr>
            <a:lvl6pPr marL="4767910" indent="0">
              <a:buNone/>
              <a:defRPr sz="3300" b="1"/>
            </a:lvl6pPr>
            <a:lvl7pPr marL="5721492" indent="0">
              <a:buNone/>
              <a:defRPr sz="3300" b="1"/>
            </a:lvl7pPr>
            <a:lvl8pPr marL="6675074" indent="0">
              <a:buNone/>
              <a:defRPr sz="3300" b="1"/>
            </a:lvl8pPr>
            <a:lvl9pPr marL="7628656" indent="0">
              <a:buNone/>
              <a:defRPr sz="3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1522244" y="3391194"/>
            <a:ext cx="10025847" cy="6161082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0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4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4111" y="425756"/>
            <a:ext cx="7462288" cy="1811937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68110" y="425756"/>
            <a:ext cx="12679980" cy="9126521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34111" y="2237694"/>
            <a:ext cx="7462288" cy="7314583"/>
          </a:xfrm>
        </p:spPr>
        <p:txBody>
          <a:bodyPr/>
          <a:lstStyle>
            <a:lvl1pPr marL="0" indent="0">
              <a:buNone/>
              <a:defRPr sz="2900"/>
            </a:lvl1pPr>
            <a:lvl2pPr marL="953582" indent="0">
              <a:buNone/>
              <a:defRPr sz="2500"/>
            </a:lvl2pPr>
            <a:lvl3pPr marL="1907164" indent="0">
              <a:buNone/>
              <a:defRPr sz="2100"/>
            </a:lvl3pPr>
            <a:lvl4pPr marL="2860746" indent="0">
              <a:buNone/>
              <a:defRPr sz="1900"/>
            </a:lvl4pPr>
            <a:lvl5pPr marL="3814328" indent="0">
              <a:buNone/>
              <a:defRPr sz="1900"/>
            </a:lvl5pPr>
            <a:lvl6pPr marL="4767910" indent="0">
              <a:buNone/>
              <a:defRPr sz="1900"/>
            </a:lvl6pPr>
            <a:lvl7pPr marL="5721492" indent="0">
              <a:buNone/>
              <a:defRPr sz="1900"/>
            </a:lvl7pPr>
            <a:lvl8pPr marL="6675074" indent="0">
              <a:buNone/>
              <a:defRPr sz="1900"/>
            </a:lvl8pPr>
            <a:lvl9pPr marL="7628656" indent="0">
              <a:buNone/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8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45870" y="7485380"/>
            <a:ext cx="13609320" cy="883691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445870" y="955475"/>
            <a:ext cx="13609320" cy="6416040"/>
          </a:xfrm>
        </p:spPr>
        <p:txBody>
          <a:bodyPr/>
          <a:lstStyle>
            <a:lvl1pPr marL="0" indent="0">
              <a:buNone/>
              <a:defRPr sz="6700"/>
            </a:lvl1pPr>
            <a:lvl2pPr marL="953582" indent="0">
              <a:buNone/>
              <a:defRPr sz="5800"/>
            </a:lvl2pPr>
            <a:lvl3pPr marL="1907164" indent="0">
              <a:buNone/>
              <a:defRPr sz="5000"/>
            </a:lvl3pPr>
            <a:lvl4pPr marL="2860746" indent="0">
              <a:buNone/>
              <a:defRPr sz="4200"/>
            </a:lvl4pPr>
            <a:lvl5pPr marL="3814328" indent="0">
              <a:buNone/>
              <a:defRPr sz="4200"/>
            </a:lvl5pPr>
            <a:lvl6pPr marL="4767910" indent="0">
              <a:buNone/>
              <a:defRPr sz="4200"/>
            </a:lvl6pPr>
            <a:lvl7pPr marL="5721492" indent="0">
              <a:buNone/>
              <a:defRPr sz="4200"/>
            </a:lvl7pPr>
            <a:lvl8pPr marL="6675074" indent="0">
              <a:buNone/>
              <a:defRPr sz="4200"/>
            </a:lvl8pPr>
            <a:lvl9pPr marL="7628656" indent="0">
              <a:buNone/>
              <a:defRPr sz="42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445870" y="8369071"/>
            <a:ext cx="13609320" cy="1254989"/>
          </a:xfrm>
        </p:spPr>
        <p:txBody>
          <a:bodyPr/>
          <a:lstStyle>
            <a:lvl1pPr marL="0" indent="0">
              <a:buNone/>
              <a:defRPr sz="2900"/>
            </a:lvl1pPr>
            <a:lvl2pPr marL="953582" indent="0">
              <a:buNone/>
              <a:defRPr sz="2500"/>
            </a:lvl2pPr>
            <a:lvl3pPr marL="1907164" indent="0">
              <a:buNone/>
              <a:defRPr sz="2100"/>
            </a:lvl3pPr>
            <a:lvl4pPr marL="2860746" indent="0">
              <a:buNone/>
              <a:defRPr sz="1900"/>
            </a:lvl4pPr>
            <a:lvl5pPr marL="3814328" indent="0">
              <a:buNone/>
              <a:defRPr sz="1900"/>
            </a:lvl5pPr>
            <a:lvl6pPr marL="4767910" indent="0">
              <a:buNone/>
              <a:defRPr sz="1900"/>
            </a:lvl6pPr>
            <a:lvl7pPr marL="5721492" indent="0">
              <a:buNone/>
              <a:defRPr sz="1900"/>
            </a:lvl7pPr>
            <a:lvl8pPr marL="6675074" indent="0">
              <a:buNone/>
              <a:defRPr sz="1900"/>
            </a:lvl8pPr>
            <a:lvl9pPr marL="7628656" indent="0">
              <a:buNone/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34110" y="428232"/>
            <a:ext cx="20413980" cy="1782233"/>
          </a:xfrm>
          <a:prstGeom prst="rect">
            <a:avLst/>
          </a:prstGeom>
        </p:spPr>
        <p:txBody>
          <a:bodyPr vert="horz" lIns="190716" tIns="95358" rIns="190716" bIns="9535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34110" y="2495127"/>
            <a:ext cx="20413980" cy="7057150"/>
          </a:xfrm>
          <a:prstGeom prst="rect">
            <a:avLst/>
          </a:prstGeom>
        </p:spPr>
        <p:txBody>
          <a:bodyPr vert="horz" lIns="190716" tIns="95358" rIns="190716" bIns="9535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34110" y="9911198"/>
            <a:ext cx="5292513" cy="569325"/>
          </a:xfrm>
          <a:prstGeom prst="rect">
            <a:avLst/>
          </a:prstGeom>
        </p:spPr>
        <p:txBody>
          <a:bodyPr vert="horz" lIns="190716" tIns="95358" rIns="190716" bIns="95358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5608-93DB-47F2-8797-58BF860F134E}" type="datetimeFigureOut">
              <a:rPr lang="fr-FR" smtClean="0"/>
              <a:t>06/01/2015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749752" y="9911198"/>
            <a:ext cx="7182697" cy="569325"/>
          </a:xfrm>
          <a:prstGeom prst="rect">
            <a:avLst/>
          </a:prstGeom>
        </p:spPr>
        <p:txBody>
          <a:bodyPr vert="horz" lIns="190716" tIns="95358" rIns="190716" bIns="95358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6255577" y="9911198"/>
            <a:ext cx="5292513" cy="569325"/>
          </a:xfrm>
          <a:prstGeom prst="rect">
            <a:avLst/>
          </a:prstGeom>
        </p:spPr>
        <p:txBody>
          <a:bodyPr vert="horz" lIns="190716" tIns="95358" rIns="190716" bIns="95358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9223-5AD6-4603-9A9D-5623F83FF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54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07164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5187" indent="-715187" algn="l" defTabSz="1907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9571" indent="-595989" algn="l" defTabSz="1907164" rtl="0" eaLnBrk="1" latinLnBrk="0" hangingPunct="1">
        <a:spcBef>
          <a:spcPct val="20000"/>
        </a:spcBef>
        <a:buFont typeface="Arial" panose="020B0604020202020204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83955" indent="-476791" algn="l" defTabSz="1907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37537" indent="-476791" algn="l" defTabSz="19071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91119" indent="-476791" algn="l" defTabSz="1907164" rtl="0" eaLnBrk="1" latinLnBrk="0" hangingPunct="1">
        <a:spcBef>
          <a:spcPct val="20000"/>
        </a:spcBef>
        <a:buFont typeface="Arial" panose="020B0604020202020204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44701" indent="-476791" algn="l" defTabSz="1907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98283" indent="-476791" algn="l" defTabSz="1907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51865" indent="-476791" algn="l" defTabSz="1907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105447" indent="-476791" algn="l" defTabSz="19071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53582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907164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860746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14328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67910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21492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675074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628656" algn="l" defTabSz="1907164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5844" y="-19696"/>
            <a:ext cx="22826536" cy="10732792"/>
            <a:chOff x="35844" y="-19696"/>
            <a:chExt cx="22826536" cy="10732792"/>
          </a:xfrm>
        </p:grpSpPr>
        <p:pic>
          <p:nvPicPr>
            <p:cNvPr id="1027" name="Picture 3" descr="C:\Users\thomcot\Pictures\img00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" y="-19695"/>
              <a:ext cx="7772400" cy="10694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thomcot\Pictures\img00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684" y="-19696"/>
              <a:ext cx="7772400" cy="1069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thomcot\Pictures\img00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89980" y="18108"/>
              <a:ext cx="7772400" cy="1069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3972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thomcot</dc:creator>
  <cp:lastModifiedBy>thomcot</cp:lastModifiedBy>
  <cp:revision>1</cp:revision>
  <dcterms:created xsi:type="dcterms:W3CDTF">2015-01-06T06:00:47Z</dcterms:created>
  <dcterms:modified xsi:type="dcterms:W3CDTF">2015-01-06T06:54:10Z</dcterms:modified>
</cp:coreProperties>
</file>