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2" r:id="rId10"/>
    <p:sldId id="265" r:id="rId11"/>
    <p:sldId id="264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>
      <p:cViewPr varScale="1">
        <p:scale>
          <a:sx n="87" d="100"/>
          <a:sy n="87" d="100"/>
        </p:scale>
        <p:origin x="-18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3E8AD-D3FE-2547-8E52-A436BD08E679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6B38-9939-7244-B7E0-6AAD8331C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76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 smtClean="0"/>
              <a:t>Vérifier les croix quand on supprime des lignes d’une table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16B38-9939-7244-B7E0-6AAD8331C25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71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1F4D-70F4-4B73-A7A8-3CBA2A7283FE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7458-C068-4F44-910D-D0087E9B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31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1F4D-70F4-4B73-A7A8-3CBA2A7283FE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7458-C068-4F44-910D-D0087E9B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46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1F4D-70F4-4B73-A7A8-3CBA2A7283FE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7458-C068-4F44-910D-D0087E9B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48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1F4D-70F4-4B73-A7A8-3CBA2A7283FE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7458-C068-4F44-910D-D0087E9B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74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1F4D-70F4-4B73-A7A8-3CBA2A7283FE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7458-C068-4F44-910D-D0087E9B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13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1F4D-70F4-4B73-A7A8-3CBA2A7283FE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7458-C068-4F44-910D-D0087E9B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00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1F4D-70F4-4B73-A7A8-3CBA2A7283FE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7458-C068-4F44-910D-D0087E9B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30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1F4D-70F4-4B73-A7A8-3CBA2A7283FE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7458-C068-4F44-910D-D0087E9B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76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1F4D-70F4-4B73-A7A8-3CBA2A7283FE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7458-C068-4F44-910D-D0087E9B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7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1F4D-70F4-4B73-A7A8-3CBA2A7283FE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7458-C068-4F44-910D-D0087E9B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21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1F4D-70F4-4B73-A7A8-3CBA2A7283FE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7458-C068-4F44-910D-D0087E9B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2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1F4D-70F4-4B73-A7A8-3CBA2A7283FE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F7458-C068-4F44-910D-D0087E9BF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54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5730215" y="248279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Rend une copie</a:t>
            </a:r>
            <a:endParaRPr lang="fr-FR" sz="1400" dirty="0"/>
          </a:p>
        </p:txBody>
      </p:sp>
      <p:sp>
        <p:nvSpPr>
          <p:cNvPr id="4" name="Rectangle 3"/>
          <p:cNvSpPr/>
          <p:nvPr/>
        </p:nvSpPr>
        <p:spPr>
          <a:xfrm>
            <a:off x="3779912" y="1124744"/>
            <a:ext cx="1944216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Utilitaire d’entraînement à la méthode MERISE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668344" y="1124744"/>
            <a:ext cx="486054" cy="4680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dirty="0" smtClean="0"/>
              <a:t>ETUDIANT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332753" y="1124744"/>
            <a:ext cx="486054" cy="4680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dirty="0" smtClean="0"/>
              <a:t>PROFESSEUR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5724128" y="1546692"/>
            <a:ext cx="19442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5724128" y="2790573"/>
            <a:ext cx="19442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738660" y="1238915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Fait un exercice</a:t>
            </a:r>
            <a:endParaRPr lang="fr-FR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721771" y="305886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Donne note</a:t>
            </a:r>
            <a:endParaRPr lang="fr-FR" sz="1400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5721771" y="3366637"/>
            <a:ext cx="19611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818807" y="1977927"/>
            <a:ext cx="19611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835696" y="167015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Crée un exercice</a:t>
            </a:r>
            <a:endParaRPr lang="fr-FR" sz="1400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1801919" y="3366864"/>
            <a:ext cx="19611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818808" y="3059087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Demande inscription</a:t>
            </a:r>
            <a:endParaRPr lang="fr-FR" sz="14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1818807" y="3717032"/>
            <a:ext cx="194421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800676" y="3398663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</a:t>
            </a:r>
            <a:r>
              <a:rPr lang="fr-FR" sz="1400" dirty="0" smtClean="0"/>
              <a:t>nscription OK</a:t>
            </a:r>
            <a:endParaRPr lang="fr-FR" sz="1400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H="1">
            <a:off x="5695816" y="3939680"/>
            <a:ext cx="19296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5714505" y="362843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Demande inscription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5714505" y="4365104"/>
            <a:ext cx="19221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714505" y="4025255"/>
            <a:ext cx="1927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</a:t>
            </a:r>
            <a:r>
              <a:rPr lang="fr-FR" sz="1400" dirty="0" smtClean="0"/>
              <a:t>nscription OK</a:t>
            </a:r>
            <a:endParaRPr lang="fr-FR" sz="1400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1821635" y="2636911"/>
            <a:ext cx="19611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838524" y="232913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Edite un exercice</a:t>
            </a:r>
            <a:endParaRPr lang="fr-FR" sz="1400" dirty="0"/>
          </a:p>
        </p:txBody>
      </p:sp>
      <p:cxnSp>
        <p:nvCxnSpPr>
          <p:cNvPr id="35" name="Connecteur droit avec flèche 34"/>
          <p:cNvCxnSpPr/>
          <p:nvPr/>
        </p:nvCxnSpPr>
        <p:spPr>
          <a:xfrm flipH="1">
            <a:off x="5724128" y="2194764"/>
            <a:ext cx="19442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738660" y="1886987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Edite une copie</a:t>
            </a:r>
            <a:endParaRPr lang="fr-FR" sz="1400" dirty="0"/>
          </a:p>
        </p:txBody>
      </p:sp>
      <p:cxnSp>
        <p:nvCxnSpPr>
          <p:cNvPr id="37" name="Connecteur droit avec flèche 36"/>
          <p:cNvCxnSpPr/>
          <p:nvPr/>
        </p:nvCxnSpPr>
        <p:spPr>
          <a:xfrm flipV="1">
            <a:off x="1818807" y="4689921"/>
            <a:ext cx="1963933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1787855" y="4116745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Demande de désinscription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H="1">
            <a:off x="1804743" y="5137770"/>
            <a:ext cx="19820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1824460" y="4819401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Désinscription OK</a:t>
            </a:r>
            <a:endParaRPr lang="fr-FR" sz="14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5745457" y="4865735"/>
            <a:ext cx="1963933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714505" y="4557791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Désinscription OK</a:t>
            </a:r>
          </a:p>
        </p:txBody>
      </p:sp>
      <p:cxnSp>
        <p:nvCxnSpPr>
          <p:cNvPr id="48" name="Connecteur droit avec flèche 47"/>
          <p:cNvCxnSpPr/>
          <p:nvPr/>
        </p:nvCxnSpPr>
        <p:spPr>
          <a:xfrm flipH="1">
            <a:off x="5731393" y="5578816"/>
            <a:ext cx="19369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5765174" y="5109205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Demande de désinscription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45029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539552" y="980728"/>
            <a:ext cx="93610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Copie Exercice</a:t>
            </a:r>
            <a:endParaRPr lang="fr-FR" sz="1050" dirty="0"/>
          </a:p>
        </p:txBody>
      </p:sp>
      <p:sp>
        <p:nvSpPr>
          <p:cNvPr id="46" name="Rectangle 45"/>
          <p:cNvSpPr/>
          <p:nvPr/>
        </p:nvSpPr>
        <p:spPr>
          <a:xfrm>
            <a:off x="539552" y="1268760"/>
            <a:ext cx="93610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3938317" y="1933972"/>
            <a:ext cx="93610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Copie Exercice</a:t>
            </a:r>
            <a:endParaRPr lang="fr-FR" sz="1050" dirty="0"/>
          </a:p>
        </p:txBody>
      </p:sp>
      <p:sp>
        <p:nvSpPr>
          <p:cNvPr id="50" name="Rectangle 49"/>
          <p:cNvSpPr/>
          <p:nvPr/>
        </p:nvSpPr>
        <p:spPr>
          <a:xfrm>
            <a:off x="3938317" y="2222004"/>
            <a:ext cx="93610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 cours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7947768" y="4941168"/>
            <a:ext cx="93610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Copie Exercice</a:t>
            </a:r>
            <a:endParaRPr lang="fr-FR" sz="1050" dirty="0"/>
          </a:p>
        </p:txBody>
      </p:sp>
      <p:sp>
        <p:nvSpPr>
          <p:cNvPr id="52" name="Rectangle 51"/>
          <p:cNvSpPr/>
          <p:nvPr/>
        </p:nvSpPr>
        <p:spPr>
          <a:xfrm>
            <a:off x="7947768" y="5229200"/>
            <a:ext cx="93610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Rendu</a:t>
            </a:r>
            <a:endParaRPr lang="fr-FR" dirty="0"/>
          </a:p>
        </p:txBody>
      </p:sp>
      <p:sp>
        <p:nvSpPr>
          <p:cNvPr id="53" name="Ellipse 52"/>
          <p:cNvSpPr/>
          <p:nvPr/>
        </p:nvSpPr>
        <p:spPr>
          <a:xfrm>
            <a:off x="1475656" y="4581128"/>
            <a:ext cx="115212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OPC 1 </a:t>
            </a:r>
            <a:endParaRPr lang="fr-FR" dirty="0"/>
          </a:p>
        </p:txBody>
      </p:sp>
      <p:cxnSp>
        <p:nvCxnSpPr>
          <p:cNvPr id="54" name="Connecteur en arc 53"/>
          <p:cNvCxnSpPr>
            <a:stCxn id="46" idx="2"/>
            <a:endCxn id="53" idx="2"/>
          </p:cNvCxnSpPr>
          <p:nvPr/>
        </p:nvCxnSpPr>
        <p:spPr>
          <a:xfrm rot="16200000" flipH="1">
            <a:off x="-180528" y="3104964"/>
            <a:ext cx="2844316" cy="468052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rc 56"/>
          <p:cNvCxnSpPr>
            <a:stCxn id="53" idx="6"/>
            <a:endCxn id="50" idx="1"/>
          </p:cNvCxnSpPr>
          <p:nvPr/>
        </p:nvCxnSpPr>
        <p:spPr>
          <a:xfrm flipV="1">
            <a:off x="2627784" y="2546040"/>
            <a:ext cx="1310533" cy="221510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3880700" y="980728"/>
            <a:ext cx="115212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OPC 2 </a:t>
            </a:r>
            <a:endParaRPr lang="fr-FR" dirty="0"/>
          </a:p>
        </p:txBody>
      </p:sp>
      <p:cxnSp>
        <p:nvCxnSpPr>
          <p:cNvPr id="61" name="Connecteur en arc 60"/>
          <p:cNvCxnSpPr>
            <a:stCxn id="50" idx="3"/>
            <a:endCxn id="60" idx="6"/>
          </p:cNvCxnSpPr>
          <p:nvPr/>
        </p:nvCxnSpPr>
        <p:spPr>
          <a:xfrm flipV="1">
            <a:off x="4874421" y="1160748"/>
            <a:ext cx="158407" cy="1385292"/>
          </a:xfrm>
          <a:prstGeom prst="curvedConnector3">
            <a:avLst>
              <a:gd name="adj1" fmla="val 6772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en arc 63"/>
          <p:cNvCxnSpPr>
            <a:stCxn id="60" idx="2"/>
            <a:endCxn id="50" idx="1"/>
          </p:cNvCxnSpPr>
          <p:nvPr/>
        </p:nvCxnSpPr>
        <p:spPr>
          <a:xfrm rot="10800000" flipH="1" flipV="1">
            <a:off x="3880699" y="1160748"/>
            <a:ext cx="57617" cy="1385292"/>
          </a:xfrm>
          <a:prstGeom prst="curvedConnector3">
            <a:avLst>
              <a:gd name="adj1" fmla="val -127844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5828119" y="3158970"/>
            <a:ext cx="115212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OPC 3 </a:t>
            </a:r>
            <a:endParaRPr lang="fr-FR" dirty="0"/>
          </a:p>
        </p:txBody>
      </p:sp>
      <p:cxnSp>
        <p:nvCxnSpPr>
          <p:cNvPr id="68" name="Connecteur en arc 67"/>
          <p:cNvCxnSpPr>
            <a:stCxn id="67" idx="6"/>
            <a:endCxn id="51" idx="0"/>
          </p:cNvCxnSpPr>
          <p:nvPr/>
        </p:nvCxnSpPr>
        <p:spPr>
          <a:xfrm>
            <a:off x="6980247" y="3338990"/>
            <a:ext cx="1435573" cy="160217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en arc 70"/>
          <p:cNvCxnSpPr>
            <a:endCxn id="67" idx="0"/>
          </p:cNvCxnSpPr>
          <p:nvPr/>
        </p:nvCxnSpPr>
        <p:spPr>
          <a:xfrm>
            <a:off x="4874421" y="2708920"/>
            <a:ext cx="1529762" cy="45005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5032828" y="280314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Exercice fini</a:t>
            </a:r>
            <a:endParaRPr lang="fr-FR" sz="1100" dirty="0"/>
          </a:p>
        </p:txBody>
      </p:sp>
      <p:sp>
        <p:nvSpPr>
          <p:cNvPr id="77" name="ZoneTexte 76"/>
          <p:cNvSpPr txBox="1"/>
          <p:nvPr/>
        </p:nvSpPr>
        <p:spPr>
          <a:xfrm>
            <a:off x="4957940" y="1647101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Exercice</a:t>
            </a:r>
          </a:p>
          <a:p>
            <a:r>
              <a:rPr lang="fr-FR" sz="1100" dirty="0" smtClean="0"/>
              <a:t>non fini</a:t>
            </a:r>
            <a:endParaRPr lang="fr-FR" sz="1100" dirty="0"/>
          </a:p>
        </p:txBody>
      </p:sp>
      <p:sp>
        <p:nvSpPr>
          <p:cNvPr id="85" name="ZoneTexte 84"/>
          <p:cNvSpPr txBox="1"/>
          <p:nvPr/>
        </p:nvSpPr>
        <p:spPr>
          <a:xfrm>
            <a:off x="7308304" y="2946750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Si DD et</a:t>
            </a:r>
          </a:p>
          <a:p>
            <a:r>
              <a:rPr lang="fr-FR" sz="1100" dirty="0" smtClean="0"/>
              <a:t>MEA intègres</a:t>
            </a:r>
          </a:p>
        </p:txBody>
      </p:sp>
      <p:cxnSp>
        <p:nvCxnSpPr>
          <p:cNvPr id="87" name="Connecteur en arc 86"/>
          <p:cNvCxnSpPr>
            <a:stCxn id="67" idx="4"/>
            <a:endCxn id="50" idx="2"/>
          </p:cNvCxnSpPr>
          <p:nvPr/>
        </p:nvCxnSpPr>
        <p:spPr>
          <a:xfrm rot="5400000" flipH="1">
            <a:off x="5080809" y="2195636"/>
            <a:ext cx="648934" cy="1997814"/>
          </a:xfrm>
          <a:prstGeom prst="curvedConnector3">
            <a:avLst>
              <a:gd name="adj1" fmla="val -1996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4528771" y="4869740"/>
            <a:ext cx="12993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Si DD et MEA</a:t>
            </a:r>
          </a:p>
          <a:p>
            <a:r>
              <a:rPr lang="fr-FR" sz="1100" dirty="0" smtClean="0"/>
              <a:t>non intègres</a:t>
            </a:r>
          </a:p>
        </p:txBody>
      </p:sp>
    </p:spTree>
    <p:extLst>
      <p:ext uri="{BB962C8B-B14F-4D97-AF65-F5344CB8AC3E}">
        <p14:creationId xmlns:p14="http://schemas.microsoft.com/office/powerpoint/2010/main" val="239204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/>
          <p:cNvGrpSpPr/>
          <p:nvPr/>
        </p:nvGrpSpPr>
        <p:grpSpPr>
          <a:xfrm>
            <a:off x="1187563" y="1124744"/>
            <a:ext cx="5147657" cy="4416315"/>
            <a:chOff x="920999" y="1016732"/>
            <a:chExt cx="4545850" cy="4043054"/>
          </a:xfrm>
        </p:grpSpPr>
        <p:sp>
          <p:nvSpPr>
            <p:cNvPr id="4" name="Rectangle 3"/>
            <p:cNvSpPr/>
            <p:nvPr/>
          </p:nvSpPr>
          <p:spPr>
            <a:xfrm>
              <a:off x="2528534" y="1016732"/>
              <a:ext cx="936104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Utilisateur</a:t>
              </a:r>
              <a:endParaRPr lang="fr-FR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8534" y="1280420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95877" y="3554728"/>
              <a:ext cx="936104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Utilisateur</a:t>
              </a:r>
              <a:endParaRPr lang="fr-FR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95877" y="3818416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Inscrit en tant que Etudiant</a:t>
              </a:r>
            </a:p>
          </p:txBody>
        </p:sp>
        <p:sp>
          <p:nvSpPr>
            <p:cNvPr id="10" name="Ellipse 9"/>
            <p:cNvSpPr/>
            <p:nvPr/>
          </p:nvSpPr>
          <p:spPr>
            <a:xfrm>
              <a:off x="920999" y="4365104"/>
              <a:ext cx="1152128" cy="360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OPC 6 </a:t>
              </a:r>
              <a:endParaRPr lang="fr-FR" dirty="0"/>
            </a:p>
          </p:txBody>
        </p:sp>
        <p:cxnSp>
          <p:nvCxnSpPr>
            <p:cNvPr id="14" name="Connecteur en arc 13"/>
            <p:cNvCxnSpPr>
              <a:stCxn id="5" idx="1"/>
              <a:endCxn id="10" idx="1"/>
            </p:cNvCxnSpPr>
            <p:nvPr/>
          </p:nvCxnSpPr>
          <p:spPr>
            <a:xfrm rot="10800000" flipV="1">
              <a:off x="1089724" y="1604455"/>
              <a:ext cx="1438810" cy="2813374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en arc 17"/>
            <p:cNvCxnSpPr>
              <a:stCxn id="10" idx="0"/>
              <a:endCxn id="7" idx="1"/>
            </p:cNvCxnSpPr>
            <p:nvPr/>
          </p:nvCxnSpPr>
          <p:spPr>
            <a:xfrm rot="5400000" flipH="1" flipV="1">
              <a:off x="1885144" y="3754372"/>
              <a:ext cx="222651" cy="998814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4530745" y="4148026"/>
              <a:ext cx="936104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Utilisateur</a:t>
              </a:r>
              <a:endParaRPr lang="fr-FR" sz="12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530745" y="4411714"/>
              <a:ext cx="93610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Inscrit en tant </a:t>
              </a:r>
              <a:r>
                <a:rPr lang="fr-FR" sz="1200" dirty="0" smtClean="0"/>
                <a:t>que Professeur</a:t>
              </a:r>
              <a:endParaRPr lang="fr-FR" sz="1200" dirty="0"/>
            </a:p>
          </p:txBody>
        </p:sp>
        <p:cxnSp>
          <p:nvCxnSpPr>
            <p:cNvPr id="59" name="Connecteur en arc 58"/>
            <p:cNvCxnSpPr>
              <a:stCxn id="10" idx="4"/>
              <a:endCxn id="55" idx="1"/>
            </p:cNvCxnSpPr>
            <p:nvPr/>
          </p:nvCxnSpPr>
          <p:spPr>
            <a:xfrm rot="16200000" flipH="1">
              <a:off x="3008600" y="3213606"/>
              <a:ext cx="10607" cy="3033682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1732802" y="3950260"/>
              <a:ext cx="699486" cy="39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Si étudiant</a:t>
              </a:r>
              <a:endParaRPr lang="fr-FR" sz="1100" dirty="0"/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2192845" y="4710441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Si professeur</a:t>
              </a:r>
              <a:endParaRPr lang="fr-FR" sz="1100" dirty="0"/>
            </a:p>
          </p:txBody>
        </p:sp>
      </p:grpSp>
      <p:sp>
        <p:nvSpPr>
          <p:cNvPr id="39" name="Ellipse 38"/>
          <p:cNvSpPr/>
          <p:nvPr/>
        </p:nvSpPr>
        <p:spPr>
          <a:xfrm>
            <a:off x="2843808" y="2852936"/>
            <a:ext cx="1304654" cy="39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OPC 7</a:t>
            </a:r>
            <a:endParaRPr lang="fr-FR" dirty="0"/>
          </a:p>
        </p:txBody>
      </p:sp>
      <p:sp>
        <p:nvSpPr>
          <p:cNvPr id="44" name="Ellipse 43"/>
          <p:cNvSpPr/>
          <p:nvPr/>
        </p:nvSpPr>
        <p:spPr>
          <a:xfrm>
            <a:off x="5148064" y="2636912"/>
            <a:ext cx="1304654" cy="39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OPC 7</a:t>
            </a:r>
            <a:endParaRPr lang="fr-FR" dirty="0"/>
          </a:p>
        </p:txBody>
      </p:sp>
      <p:cxnSp>
        <p:nvCxnSpPr>
          <p:cNvPr id="45" name="Connecteur en arc 44"/>
          <p:cNvCxnSpPr>
            <a:stCxn id="48" idx="0"/>
            <a:endCxn id="44" idx="4"/>
          </p:cNvCxnSpPr>
          <p:nvPr/>
        </p:nvCxnSpPr>
        <p:spPr>
          <a:xfrm rot="16200000" flipV="1">
            <a:off x="5045332" y="3785251"/>
            <a:ext cx="1514933" cy="48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rc 48"/>
          <p:cNvCxnSpPr>
            <a:stCxn id="6" idx="0"/>
            <a:endCxn id="39" idx="4"/>
          </p:cNvCxnSpPr>
          <p:nvPr/>
        </p:nvCxnSpPr>
        <p:spPr>
          <a:xfrm rot="16200000" flipV="1">
            <a:off x="3173124" y="3569227"/>
            <a:ext cx="650837" cy="48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en arc 50"/>
          <p:cNvCxnSpPr>
            <a:stCxn id="44" idx="0"/>
            <a:endCxn id="5" idx="3"/>
          </p:cNvCxnSpPr>
          <p:nvPr/>
        </p:nvCxnSpPr>
        <p:spPr>
          <a:xfrm rot="16200000" flipV="1">
            <a:off x="4499076" y="1335596"/>
            <a:ext cx="870184" cy="1732447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rc 51"/>
          <p:cNvCxnSpPr>
            <a:stCxn id="39" idx="0"/>
            <a:endCxn id="5" idx="2"/>
          </p:cNvCxnSpPr>
          <p:nvPr/>
        </p:nvCxnSpPr>
        <p:spPr>
          <a:xfrm rot="5400000" flipH="1" flipV="1">
            <a:off x="3150904" y="2465911"/>
            <a:ext cx="732257" cy="417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56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287523" y="260648"/>
            <a:ext cx="7524837" cy="6416075"/>
            <a:chOff x="287523" y="260648"/>
            <a:chExt cx="7524837" cy="6416075"/>
          </a:xfrm>
        </p:grpSpPr>
        <p:sp>
          <p:nvSpPr>
            <p:cNvPr id="4" name="Rectangle 3"/>
            <p:cNvSpPr/>
            <p:nvPr/>
          </p:nvSpPr>
          <p:spPr>
            <a:xfrm>
              <a:off x="2411760" y="2060848"/>
              <a:ext cx="4032448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OPC 1 : début d’un exercice</a:t>
              </a:r>
              <a:endParaRPr lang="fr-F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11760" y="2564904"/>
              <a:ext cx="4032448" cy="12961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L’étudiant souhaite effectuer un exercice.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11759" y="3861048"/>
              <a:ext cx="2016224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Exercice non Fini</a:t>
              </a:r>
              <a:endParaRPr lang="fr-FR" dirty="0"/>
            </a:p>
          </p:txBody>
        </p:sp>
        <p:sp>
          <p:nvSpPr>
            <p:cNvPr id="7" name="Pentagone 6"/>
            <p:cNvSpPr/>
            <p:nvPr/>
          </p:nvSpPr>
          <p:spPr>
            <a:xfrm rot="5400000">
              <a:off x="4139952" y="1628800"/>
              <a:ext cx="576064" cy="2880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4572000" y="260648"/>
              <a:ext cx="3240360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Etudiant débute un exercice</a:t>
              </a:r>
              <a:endParaRPr lang="fr-FR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259632" y="5085185"/>
              <a:ext cx="302433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Enregistrement de l’état</a:t>
              </a:r>
              <a:endParaRPr lang="fr-FR" dirty="0"/>
            </a:p>
          </p:txBody>
        </p:sp>
        <p:cxnSp>
          <p:nvCxnSpPr>
            <p:cNvPr id="14" name="Connecteur droit avec flèche 13"/>
            <p:cNvCxnSpPr>
              <a:stCxn id="8" idx="3"/>
              <a:endCxn id="7" idx="1"/>
            </p:cNvCxnSpPr>
            <p:nvPr/>
          </p:nvCxnSpPr>
          <p:spPr>
            <a:xfrm rot="5400000">
              <a:off x="4340314" y="778557"/>
              <a:ext cx="793897" cy="61855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3"/>
            <p:cNvCxnSpPr>
              <a:stCxn id="6" idx="2"/>
              <a:endCxn id="9" idx="0"/>
            </p:cNvCxnSpPr>
            <p:nvPr/>
          </p:nvCxnSpPr>
          <p:spPr>
            <a:xfrm rot="5400000">
              <a:off x="2735796" y="4401109"/>
              <a:ext cx="720081" cy="64807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/>
            <p:cNvSpPr/>
            <p:nvPr/>
          </p:nvSpPr>
          <p:spPr>
            <a:xfrm>
              <a:off x="1259633" y="6100659"/>
              <a:ext cx="3024336" cy="576064"/>
            </a:xfrm>
            <a:prstGeom prst="ellipse">
              <a:avLst/>
            </a:prstGeom>
            <a:ln>
              <a:prstDash val="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Copie élève</a:t>
              </a:r>
              <a:endParaRPr lang="fr-FR" dirty="0"/>
            </a:p>
          </p:txBody>
        </p:sp>
        <p:cxnSp>
          <p:nvCxnSpPr>
            <p:cNvPr id="24" name="Connecteur droit avec flèche 13"/>
            <p:cNvCxnSpPr>
              <a:stCxn id="9" idx="4"/>
              <a:endCxn id="22" idx="0"/>
            </p:cNvCxnSpPr>
            <p:nvPr/>
          </p:nvCxnSpPr>
          <p:spPr>
            <a:xfrm rot="16200000" flipH="1">
              <a:off x="2552095" y="5880953"/>
              <a:ext cx="439410" cy="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983" y="3861048"/>
              <a:ext cx="2016224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Exercice </a:t>
              </a:r>
              <a:r>
                <a:rPr lang="fr-FR" dirty="0"/>
                <a:t>F</a:t>
              </a:r>
              <a:r>
                <a:rPr lang="fr-FR" dirty="0" smtClean="0"/>
                <a:t>ini</a:t>
              </a:r>
              <a:endParaRPr lang="fr-FR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758509" y="5085184"/>
              <a:ext cx="302433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Rend un exercice</a:t>
              </a:r>
              <a:endParaRPr lang="fr-FR" dirty="0"/>
            </a:p>
          </p:txBody>
        </p:sp>
        <p:cxnSp>
          <p:nvCxnSpPr>
            <p:cNvPr id="35" name="Connecteur droit avec flèche 13"/>
            <p:cNvCxnSpPr>
              <a:stCxn id="29" idx="2"/>
              <a:endCxn id="32" idx="0"/>
            </p:cNvCxnSpPr>
            <p:nvPr/>
          </p:nvCxnSpPr>
          <p:spPr>
            <a:xfrm rot="16200000" flipH="1">
              <a:off x="5493346" y="4307853"/>
              <a:ext cx="720080" cy="83458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287523" y="2914637"/>
              <a:ext cx="1008112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Copie Exercice</a:t>
              </a:r>
              <a:endParaRPr lang="fr-FR" sz="11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7523" y="3202669"/>
              <a:ext cx="504055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  <p:cxnSp>
          <p:nvCxnSpPr>
            <p:cNvPr id="55" name="Connecteur droit avec flèche 54"/>
            <p:cNvCxnSpPr/>
            <p:nvPr/>
          </p:nvCxnSpPr>
          <p:spPr>
            <a:xfrm>
              <a:off x="1295635" y="3356992"/>
              <a:ext cx="11161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791580" y="3202669"/>
              <a:ext cx="504055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En cours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21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287524" y="260648"/>
            <a:ext cx="7495322" cy="6394506"/>
            <a:chOff x="287523" y="260648"/>
            <a:chExt cx="7524837" cy="6394506"/>
          </a:xfrm>
        </p:grpSpPr>
        <p:sp>
          <p:nvSpPr>
            <p:cNvPr id="4" name="Rectangle 3"/>
            <p:cNvSpPr/>
            <p:nvPr/>
          </p:nvSpPr>
          <p:spPr>
            <a:xfrm>
              <a:off x="2411760" y="2060848"/>
              <a:ext cx="4032448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OPC 2 : édition d’une copie élève</a:t>
              </a:r>
              <a:endParaRPr lang="fr-F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11760" y="2564904"/>
              <a:ext cx="4032448" cy="12961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L’étudiant souhaite continuer un exercice déjà débuté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11760" y="3861048"/>
              <a:ext cx="2016224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Exercice non Fini</a:t>
              </a:r>
              <a:endParaRPr lang="fr-FR" dirty="0"/>
            </a:p>
          </p:txBody>
        </p:sp>
        <p:sp>
          <p:nvSpPr>
            <p:cNvPr id="7" name="Pentagone 6"/>
            <p:cNvSpPr/>
            <p:nvPr/>
          </p:nvSpPr>
          <p:spPr>
            <a:xfrm rot="5400000">
              <a:off x="4139952" y="1628800"/>
              <a:ext cx="576064" cy="2880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fr-FR" dirty="0" smtClean="0"/>
                <a:t>ET</a:t>
              </a:r>
              <a:endParaRPr lang="fr-FR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4572000" y="260648"/>
              <a:ext cx="3240360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Etudiant édite une copie</a:t>
              </a:r>
              <a:endParaRPr lang="fr-FR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259632" y="5085185"/>
              <a:ext cx="302433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Enregistrement de l’état</a:t>
              </a:r>
              <a:endParaRPr lang="fr-FR" dirty="0"/>
            </a:p>
          </p:txBody>
        </p:sp>
        <p:cxnSp>
          <p:nvCxnSpPr>
            <p:cNvPr id="14" name="Connecteur droit avec flèche 13"/>
            <p:cNvCxnSpPr>
              <a:stCxn id="8" idx="4"/>
              <a:endCxn id="7" idx="0"/>
            </p:cNvCxnSpPr>
            <p:nvPr/>
          </p:nvCxnSpPr>
          <p:spPr>
            <a:xfrm rot="5400000">
              <a:off x="4914038" y="422666"/>
              <a:ext cx="936104" cy="1620180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3"/>
            <p:cNvCxnSpPr>
              <a:stCxn id="6" idx="2"/>
              <a:endCxn id="9" idx="0"/>
            </p:cNvCxnSpPr>
            <p:nvPr/>
          </p:nvCxnSpPr>
          <p:spPr>
            <a:xfrm rot="5400000">
              <a:off x="2735796" y="4401108"/>
              <a:ext cx="720081" cy="64807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/>
            <p:cNvSpPr/>
            <p:nvPr/>
          </p:nvSpPr>
          <p:spPr>
            <a:xfrm>
              <a:off x="1259632" y="6079090"/>
              <a:ext cx="3024336" cy="576064"/>
            </a:xfrm>
            <a:prstGeom prst="ellipse">
              <a:avLst/>
            </a:prstGeom>
            <a:ln>
              <a:prstDash val="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Copie élève</a:t>
              </a:r>
              <a:endParaRPr lang="fr-FR" dirty="0"/>
            </a:p>
          </p:txBody>
        </p:sp>
        <p:cxnSp>
          <p:nvCxnSpPr>
            <p:cNvPr id="24" name="Connecteur droit avec flèche 13"/>
            <p:cNvCxnSpPr>
              <a:stCxn id="9" idx="4"/>
              <a:endCxn id="22" idx="0"/>
            </p:cNvCxnSpPr>
            <p:nvPr/>
          </p:nvCxnSpPr>
          <p:spPr>
            <a:xfrm rot="5400000">
              <a:off x="2562880" y="5870169"/>
              <a:ext cx="417841" cy="127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984" y="3861048"/>
              <a:ext cx="2016224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Exercice Fini</a:t>
              </a:r>
              <a:endParaRPr lang="fr-FR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758509" y="5085184"/>
              <a:ext cx="302433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Rend un exercice</a:t>
              </a:r>
              <a:endParaRPr lang="fr-FR" dirty="0"/>
            </a:p>
          </p:txBody>
        </p:sp>
        <p:cxnSp>
          <p:nvCxnSpPr>
            <p:cNvPr id="35" name="Connecteur droit avec flèche 13"/>
            <p:cNvCxnSpPr>
              <a:stCxn id="29" idx="2"/>
              <a:endCxn id="32" idx="0"/>
            </p:cNvCxnSpPr>
            <p:nvPr/>
          </p:nvCxnSpPr>
          <p:spPr>
            <a:xfrm rot="16200000" flipH="1">
              <a:off x="5493346" y="4307853"/>
              <a:ext cx="720080" cy="8345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1043608" y="260648"/>
              <a:ext cx="3240360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Copie élève non rendue</a:t>
              </a:r>
              <a:endParaRPr lang="fr-FR" sz="1400" dirty="0"/>
            </a:p>
          </p:txBody>
        </p:sp>
        <p:cxnSp>
          <p:nvCxnSpPr>
            <p:cNvPr id="18" name="Connecteur droit avec flèche 13"/>
            <p:cNvCxnSpPr>
              <a:stCxn id="17" idx="4"/>
              <a:endCxn id="7" idx="2"/>
            </p:cNvCxnSpPr>
            <p:nvPr/>
          </p:nvCxnSpPr>
          <p:spPr>
            <a:xfrm rot="16200000" flipH="1">
              <a:off x="3005826" y="422666"/>
              <a:ext cx="936104" cy="1620180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87523" y="2914637"/>
              <a:ext cx="1008112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Copie Exercice</a:t>
              </a:r>
              <a:endParaRPr lang="fr-FR" sz="11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7523" y="3202669"/>
              <a:ext cx="504055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En cours</a:t>
              </a:r>
              <a:endParaRPr lang="fr-FR" sz="1100" dirty="0"/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295635" y="3356992"/>
              <a:ext cx="11161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791580" y="3202669"/>
              <a:ext cx="504055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En cours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500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1844824"/>
            <a:ext cx="403244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OPC 3 : rendu d’une copie élève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411760" y="2348880"/>
            <a:ext cx="4032448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L’étudiant souhaite valider l’exercice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411760" y="3645024"/>
            <a:ext cx="20225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DD et MEA intègres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 rot="5400000">
            <a:off x="4139952" y="1412776"/>
            <a:ext cx="576064" cy="2880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ET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4572000" y="260648"/>
            <a:ext cx="324036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Etudiant rend une copie</a:t>
            </a:r>
            <a:endParaRPr lang="fr-FR" sz="1400" dirty="0"/>
          </a:p>
        </p:txBody>
      </p:sp>
      <p:sp>
        <p:nvSpPr>
          <p:cNvPr id="9" name="Ellipse 8"/>
          <p:cNvSpPr/>
          <p:nvPr/>
        </p:nvSpPr>
        <p:spPr>
          <a:xfrm>
            <a:off x="1601670" y="4655447"/>
            <a:ext cx="1620180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Note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8" idx="4"/>
            <a:endCxn id="7" idx="0"/>
          </p:cNvCxnSpPr>
          <p:nvPr/>
        </p:nvCxnSpPr>
        <p:spPr>
          <a:xfrm rot="5400000">
            <a:off x="5022050" y="314654"/>
            <a:ext cx="720080" cy="162018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3"/>
          <p:cNvCxnSpPr>
            <a:stCxn id="6" idx="2"/>
            <a:endCxn id="9" idx="0"/>
          </p:cNvCxnSpPr>
          <p:nvPr/>
        </p:nvCxnSpPr>
        <p:spPr>
          <a:xfrm rot="5400000">
            <a:off x="2664221" y="3896619"/>
            <a:ext cx="506367" cy="10112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910881" y="5787700"/>
            <a:ext cx="3024336" cy="576064"/>
          </a:xfrm>
          <a:prstGeom prst="ellipse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Etudiant</a:t>
            </a:r>
            <a:endParaRPr lang="fr-FR" dirty="0"/>
          </a:p>
        </p:txBody>
      </p:sp>
      <p:cxnSp>
        <p:nvCxnSpPr>
          <p:cNvPr id="24" name="Connecteur droit avec flèche 13"/>
          <p:cNvCxnSpPr>
            <a:stCxn id="9" idx="4"/>
            <a:endCxn id="22" idx="0"/>
          </p:cNvCxnSpPr>
          <p:nvPr/>
        </p:nvCxnSpPr>
        <p:spPr>
          <a:xfrm rot="16200000" flipH="1">
            <a:off x="2639310" y="5003960"/>
            <a:ext cx="556189" cy="101128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1043608" y="260648"/>
            <a:ext cx="324036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Copie élève non rendue</a:t>
            </a:r>
            <a:endParaRPr lang="fr-FR" sz="1400" dirty="0"/>
          </a:p>
        </p:txBody>
      </p:sp>
      <p:cxnSp>
        <p:nvCxnSpPr>
          <p:cNvPr id="18" name="Connecteur droit avec flèche 13"/>
          <p:cNvCxnSpPr>
            <a:stCxn id="17" idx="4"/>
            <a:endCxn id="7" idx="2"/>
          </p:cNvCxnSpPr>
          <p:nvPr/>
        </p:nvCxnSpPr>
        <p:spPr>
          <a:xfrm rot="16200000" flipH="1">
            <a:off x="3113838" y="314654"/>
            <a:ext cx="720080" cy="162018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87522" y="2541401"/>
            <a:ext cx="100811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Copie Exercice</a:t>
            </a:r>
            <a:endParaRPr lang="fr-FR" sz="1100" dirty="0"/>
          </a:p>
        </p:txBody>
      </p:sp>
      <p:sp>
        <p:nvSpPr>
          <p:cNvPr id="30" name="Rectangle 29"/>
          <p:cNvSpPr/>
          <p:nvPr/>
        </p:nvSpPr>
        <p:spPr>
          <a:xfrm>
            <a:off x="287523" y="2829432"/>
            <a:ext cx="504055" cy="910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En cours</a:t>
            </a:r>
            <a:endParaRPr lang="fr-FR" sz="1100" dirty="0"/>
          </a:p>
        </p:txBody>
      </p:sp>
      <p:sp>
        <p:nvSpPr>
          <p:cNvPr id="33" name="Rectangle 32"/>
          <p:cNvSpPr/>
          <p:nvPr/>
        </p:nvSpPr>
        <p:spPr>
          <a:xfrm>
            <a:off x="791580" y="2829433"/>
            <a:ext cx="504055" cy="455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Rendu</a:t>
            </a:r>
            <a:endParaRPr lang="fr-FR" sz="900" dirty="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1295635" y="3140968"/>
            <a:ext cx="111612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34336" y="3645024"/>
            <a:ext cx="200987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Sinon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3569072" y="4655448"/>
            <a:ext cx="1813018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Copie non intègre</a:t>
            </a:r>
            <a:endParaRPr lang="fr-FR" dirty="0"/>
          </a:p>
        </p:txBody>
      </p:sp>
      <p:cxnSp>
        <p:nvCxnSpPr>
          <p:cNvPr id="26" name="Connecteur droit avec flèche 13"/>
          <p:cNvCxnSpPr>
            <a:stCxn id="20" idx="2"/>
            <a:endCxn id="23" idx="0"/>
          </p:cNvCxnSpPr>
          <p:nvPr/>
        </p:nvCxnSpPr>
        <p:spPr>
          <a:xfrm rot="5400000">
            <a:off x="4704243" y="3920419"/>
            <a:ext cx="506368" cy="96369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13"/>
          <p:cNvCxnSpPr>
            <a:stCxn id="23" idx="4"/>
            <a:endCxn id="22" idx="0"/>
          </p:cNvCxnSpPr>
          <p:nvPr/>
        </p:nvCxnSpPr>
        <p:spPr>
          <a:xfrm rot="5400000">
            <a:off x="3671221" y="4983340"/>
            <a:ext cx="556188" cy="105253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5580112" y="4672234"/>
            <a:ext cx="201622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Edition d’une copie élève</a:t>
            </a:r>
            <a:endParaRPr lang="fr-FR" dirty="0"/>
          </a:p>
        </p:txBody>
      </p:sp>
      <p:cxnSp>
        <p:nvCxnSpPr>
          <p:cNvPr id="44" name="Connecteur droit avec flèche 13"/>
          <p:cNvCxnSpPr>
            <a:stCxn id="20" idx="2"/>
            <a:endCxn id="43" idx="0"/>
          </p:cNvCxnSpPr>
          <p:nvPr/>
        </p:nvCxnSpPr>
        <p:spPr>
          <a:xfrm rot="16200000" flipH="1">
            <a:off x="5752171" y="3836181"/>
            <a:ext cx="523154" cy="11489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91578" y="3284635"/>
            <a:ext cx="504055" cy="455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En cours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27943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1844824"/>
            <a:ext cx="403244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OPC 4 : création d’un exercice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411760" y="2348880"/>
            <a:ext cx="4032448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 professeur souhaite créer un exercice.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411760" y="3645024"/>
            <a:ext cx="20225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Création terminée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 rot="5400000">
            <a:off x="4139952" y="1412776"/>
            <a:ext cx="576064" cy="2880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572000" y="260648"/>
            <a:ext cx="324036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Professeur créé un exercice</a:t>
            </a:r>
            <a:endParaRPr lang="fr-FR" sz="1400" dirty="0"/>
          </a:p>
        </p:txBody>
      </p:sp>
      <p:sp>
        <p:nvSpPr>
          <p:cNvPr id="9" name="Ellipse 8"/>
          <p:cNvSpPr/>
          <p:nvPr/>
        </p:nvSpPr>
        <p:spPr>
          <a:xfrm>
            <a:off x="1259632" y="4725144"/>
            <a:ext cx="3024336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Publication de l’exercice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8" idx="3"/>
            <a:endCxn id="7" idx="1"/>
          </p:cNvCxnSpPr>
          <p:nvPr/>
        </p:nvCxnSpPr>
        <p:spPr>
          <a:xfrm rot="5400000">
            <a:off x="4448326" y="670545"/>
            <a:ext cx="577873" cy="6185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3"/>
          <p:cNvCxnSpPr>
            <a:stCxn id="6" idx="2"/>
            <a:endCxn id="9" idx="0"/>
          </p:cNvCxnSpPr>
          <p:nvPr/>
        </p:nvCxnSpPr>
        <p:spPr>
          <a:xfrm rot="5400000">
            <a:off x="2809392" y="4111488"/>
            <a:ext cx="576064" cy="6512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87523" y="2698613"/>
            <a:ext cx="100811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Exercice</a:t>
            </a:r>
            <a:endParaRPr lang="fr-FR" sz="1100" dirty="0"/>
          </a:p>
        </p:txBody>
      </p:sp>
      <p:sp>
        <p:nvSpPr>
          <p:cNvPr id="30" name="Rectangle 29"/>
          <p:cNvSpPr/>
          <p:nvPr/>
        </p:nvSpPr>
        <p:spPr>
          <a:xfrm>
            <a:off x="287523" y="2986645"/>
            <a:ext cx="504055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33" name="Rectangle 32"/>
          <p:cNvSpPr/>
          <p:nvPr/>
        </p:nvSpPr>
        <p:spPr>
          <a:xfrm>
            <a:off x="791580" y="2986645"/>
            <a:ext cx="504055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Publié</a:t>
            </a:r>
            <a:endParaRPr lang="fr-FR" sz="900" dirty="0"/>
          </a:p>
        </p:txBody>
      </p:sp>
      <p:sp>
        <p:nvSpPr>
          <p:cNvPr id="23" name="Rectangle 22"/>
          <p:cNvSpPr/>
          <p:nvPr/>
        </p:nvSpPr>
        <p:spPr>
          <a:xfrm>
            <a:off x="4421632" y="3645024"/>
            <a:ext cx="20225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Création non terminée</a:t>
            </a: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4572000" y="4725144"/>
            <a:ext cx="3024336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Sauvegarde sans publication. </a:t>
            </a:r>
            <a:endParaRPr lang="fr-FR" dirty="0"/>
          </a:p>
        </p:txBody>
      </p:sp>
      <p:cxnSp>
        <p:nvCxnSpPr>
          <p:cNvPr id="27" name="Connecteur droit avec flèche 13"/>
          <p:cNvCxnSpPr>
            <a:stCxn id="23" idx="2"/>
            <a:endCxn id="26" idx="0"/>
          </p:cNvCxnSpPr>
          <p:nvPr/>
        </p:nvCxnSpPr>
        <p:spPr>
          <a:xfrm rot="16200000" flipH="1">
            <a:off x="5470512" y="4111488"/>
            <a:ext cx="576064" cy="6512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91578" y="3310681"/>
            <a:ext cx="504055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En attente</a:t>
            </a:r>
            <a:endParaRPr lang="fr-FR" sz="800" dirty="0"/>
          </a:p>
        </p:txBody>
      </p:sp>
      <p:cxnSp>
        <p:nvCxnSpPr>
          <p:cNvPr id="28" name="Connecteur droit avec flèche 27"/>
          <p:cNvCxnSpPr>
            <a:stCxn id="5" idx="1"/>
            <a:endCxn id="33" idx="3"/>
          </p:cNvCxnSpPr>
          <p:nvPr/>
        </p:nvCxnSpPr>
        <p:spPr>
          <a:xfrm flipH="1">
            <a:off x="1295635" y="2996952"/>
            <a:ext cx="1116125" cy="1517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2850033" y="5776597"/>
            <a:ext cx="3024336" cy="576064"/>
          </a:xfrm>
          <a:prstGeom prst="ellipse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Exercice</a:t>
            </a:r>
            <a:endParaRPr lang="fr-FR" dirty="0"/>
          </a:p>
        </p:txBody>
      </p:sp>
      <p:cxnSp>
        <p:nvCxnSpPr>
          <p:cNvPr id="20" name="Connecteur droit avec flèche 13"/>
          <p:cNvCxnSpPr>
            <a:stCxn id="9" idx="4"/>
            <a:endCxn id="18" idx="0"/>
          </p:cNvCxnSpPr>
          <p:nvPr/>
        </p:nvCxnSpPr>
        <p:spPr>
          <a:xfrm rot="16200000" flipH="1">
            <a:off x="3329306" y="4743701"/>
            <a:ext cx="475389" cy="159040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13"/>
          <p:cNvCxnSpPr>
            <a:stCxn id="26" idx="4"/>
            <a:endCxn id="18" idx="0"/>
          </p:cNvCxnSpPr>
          <p:nvPr/>
        </p:nvCxnSpPr>
        <p:spPr>
          <a:xfrm rot="5400000">
            <a:off x="4985491" y="4677919"/>
            <a:ext cx="475389" cy="172196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67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2060848"/>
            <a:ext cx="403244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OPC 5 : modification d’un exercice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411760" y="2564904"/>
            <a:ext cx="4032448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 professeur souhaite modifier un exercice.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411760" y="3861048"/>
            <a:ext cx="20225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Modification terminée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 rot="5400000">
            <a:off x="4139952" y="1628800"/>
            <a:ext cx="576064" cy="2880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572000" y="260648"/>
            <a:ext cx="324036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Professeur modifie un exercice</a:t>
            </a:r>
            <a:endParaRPr lang="fr-FR" sz="1400" dirty="0"/>
          </a:p>
        </p:txBody>
      </p:sp>
      <p:sp>
        <p:nvSpPr>
          <p:cNvPr id="9" name="Ellipse 8"/>
          <p:cNvSpPr/>
          <p:nvPr/>
        </p:nvSpPr>
        <p:spPr>
          <a:xfrm>
            <a:off x="1259632" y="4941168"/>
            <a:ext cx="3024336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Publication de l’exercice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8" idx="3"/>
            <a:endCxn id="7" idx="1"/>
          </p:cNvCxnSpPr>
          <p:nvPr/>
        </p:nvCxnSpPr>
        <p:spPr>
          <a:xfrm rot="5400000">
            <a:off x="4340314" y="778557"/>
            <a:ext cx="793897" cy="6185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3"/>
          <p:cNvCxnSpPr>
            <a:stCxn id="6" idx="2"/>
            <a:endCxn id="9" idx="0"/>
          </p:cNvCxnSpPr>
          <p:nvPr/>
        </p:nvCxnSpPr>
        <p:spPr>
          <a:xfrm rot="5400000">
            <a:off x="2809392" y="4327512"/>
            <a:ext cx="576064" cy="6512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87523" y="2914637"/>
            <a:ext cx="100811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Exercice</a:t>
            </a:r>
            <a:endParaRPr lang="fr-FR" sz="1100" dirty="0"/>
          </a:p>
        </p:txBody>
      </p:sp>
      <p:sp>
        <p:nvSpPr>
          <p:cNvPr id="33" name="Rectangle 32"/>
          <p:cNvSpPr/>
          <p:nvPr/>
        </p:nvSpPr>
        <p:spPr>
          <a:xfrm>
            <a:off x="791580" y="3202669"/>
            <a:ext cx="504055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Publié</a:t>
            </a:r>
            <a:endParaRPr lang="fr-FR" sz="900" dirty="0"/>
          </a:p>
        </p:txBody>
      </p:sp>
      <p:sp>
        <p:nvSpPr>
          <p:cNvPr id="23" name="Rectangle 22"/>
          <p:cNvSpPr/>
          <p:nvPr/>
        </p:nvSpPr>
        <p:spPr>
          <a:xfrm>
            <a:off x="4421632" y="3861048"/>
            <a:ext cx="20225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Modification non </a:t>
            </a:r>
            <a:r>
              <a:rPr lang="fr-FR" dirty="0" smtClean="0"/>
              <a:t>terminée</a:t>
            </a: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4572000" y="4941168"/>
            <a:ext cx="3024336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Sauvegarde sans publication. </a:t>
            </a:r>
            <a:endParaRPr lang="fr-FR" dirty="0"/>
          </a:p>
        </p:txBody>
      </p:sp>
      <p:cxnSp>
        <p:nvCxnSpPr>
          <p:cNvPr id="27" name="Connecteur droit avec flèche 13"/>
          <p:cNvCxnSpPr>
            <a:stCxn id="23" idx="2"/>
            <a:endCxn id="26" idx="0"/>
          </p:cNvCxnSpPr>
          <p:nvPr/>
        </p:nvCxnSpPr>
        <p:spPr>
          <a:xfrm rot="16200000" flipH="1">
            <a:off x="5470512" y="4327512"/>
            <a:ext cx="576064" cy="6512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91578" y="3526705"/>
            <a:ext cx="504055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En attente</a:t>
            </a:r>
            <a:endParaRPr lang="fr-FR" sz="800" dirty="0"/>
          </a:p>
        </p:txBody>
      </p:sp>
      <p:cxnSp>
        <p:nvCxnSpPr>
          <p:cNvPr id="3" name="Connecteur droit avec flèche 2"/>
          <p:cNvCxnSpPr>
            <a:stCxn id="33" idx="3"/>
          </p:cNvCxnSpPr>
          <p:nvPr/>
        </p:nvCxnSpPr>
        <p:spPr>
          <a:xfrm>
            <a:off x="1295635" y="3364687"/>
            <a:ext cx="111612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2915816" y="6079090"/>
            <a:ext cx="3024336" cy="576064"/>
          </a:xfrm>
          <a:prstGeom prst="ellipse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Exercice</a:t>
            </a:r>
            <a:endParaRPr lang="fr-FR" dirty="0"/>
          </a:p>
        </p:txBody>
      </p:sp>
      <p:cxnSp>
        <p:nvCxnSpPr>
          <p:cNvPr id="20" name="Connecteur droit avec flèche 13"/>
          <p:cNvCxnSpPr>
            <a:stCxn id="9" idx="4"/>
            <a:endCxn id="18" idx="0"/>
          </p:cNvCxnSpPr>
          <p:nvPr/>
        </p:nvCxnSpPr>
        <p:spPr>
          <a:xfrm rot="16200000" flipH="1">
            <a:off x="3318963" y="4970069"/>
            <a:ext cx="561858" cy="165618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13"/>
          <p:cNvCxnSpPr>
            <a:stCxn id="26" idx="4"/>
            <a:endCxn id="18" idx="0"/>
          </p:cNvCxnSpPr>
          <p:nvPr/>
        </p:nvCxnSpPr>
        <p:spPr>
          <a:xfrm rot="5400000">
            <a:off x="4975147" y="4970069"/>
            <a:ext cx="561858" cy="165618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7527" y="3202917"/>
            <a:ext cx="504055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Publié</a:t>
            </a:r>
            <a:endParaRPr lang="fr-FR" sz="900" dirty="0"/>
          </a:p>
        </p:txBody>
      </p:sp>
      <p:sp>
        <p:nvSpPr>
          <p:cNvPr id="28" name="Rectangle 27"/>
          <p:cNvSpPr/>
          <p:nvPr/>
        </p:nvSpPr>
        <p:spPr>
          <a:xfrm>
            <a:off x="287525" y="3526953"/>
            <a:ext cx="504055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En attente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8916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1787022"/>
            <a:ext cx="403244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OPC 6 : inscription utilisateur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411760" y="2291078"/>
            <a:ext cx="4032448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Une demande d’inscription arrive de la part d’un utilisateur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411760" y="3587222"/>
            <a:ext cx="20225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professeur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 rot="5400000">
            <a:off x="4139952" y="1354974"/>
            <a:ext cx="576064" cy="2880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572000" y="260648"/>
            <a:ext cx="324036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Arrivée demande inscription</a:t>
            </a:r>
            <a:endParaRPr lang="fr-FR" sz="1400" dirty="0"/>
          </a:p>
        </p:txBody>
      </p:sp>
      <p:sp>
        <p:nvSpPr>
          <p:cNvPr id="9" name="Ellipse 8"/>
          <p:cNvSpPr/>
          <p:nvPr/>
        </p:nvSpPr>
        <p:spPr>
          <a:xfrm>
            <a:off x="1259632" y="4667342"/>
            <a:ext cx="3024336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Enregistrement professeur OK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8" idx="3"/>
            <a:endCxn id="7" idx="1"/>
          </p:cNvCxnSpPr>
          <p:nvPr/>
        </p:nvCxnSpPr>
        <p:spPr>
          <a:xfrm rot="5400000">
            <a:off x="4477227" y="641644"/>
            <a:ext cx="520071" cy="6185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3"/>
          <p:cNvCxnSpPr>
            <a:stCxn id="6" idx="2"/>
            <a:endCxn id="9" idx="0"/>
          </p:cNvCxnSpPr>
          <p:nvPr/>
        </p:nvCxnSpPr>
        <p:spPr>
          <a:xfrm rot="5400000">
            <a:off x="2809392" y="4053686"/>
            <a:ext cx="576064" cy="6512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87523" y="2640811"/>
            <a:ext cx="100811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Utilisateur</a:t>
            </a:r>
            <a:endParaRPr lang="fr-FR" sz="1100" dirty="0"/>
          </a:p>
        </p:txBody>
      </p:sp>
      <p:sp>
        <p:nvSpPr>
          <p:cNvPr id="30" name="Rectangle 29"/>
          <p:cNvSpPr/>
          <p:nvPr/>
        </p:nvSpPr>
        <p:spPr>
          <a:xfrm>
            <a:off x="287523" y="2928843"/>
            <a:ext cx="504055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33" name="Rectangle 32"/>
          <p:cNvSpPr/>
          <p:nvPr/>
        </p:nvSpPr>
        <p:spPr>
          <a:xfrm>
            <a:off x="791580" y="2928843"/>
            <a:ext cx="504055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inscrit</a:t>
            </a:r>
            <a:endParaRPr lang="fr-FR" sz="900" dirty="0"/>
          </a:p>
        </p:txBody>
      </p:sp>
      <p:sp>
        <p:nvSpPr>
          <p:cNvPr id="23" name="Rectangle 22"/>
          <p:cNvSpPr/>
          <p:nvPr/>
        </p:nvSpPr>
        <p:spPr>
          <a:xfrm>
            <a:off x="4421632" y="3587222"/>
            <a:ext cx="20225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étudiant</a:t>
            </a: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4572000" y="4667342"/>
            <a:ext cx="3024336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Enregistrement étudiant OK</a:t>
            </a:r>
            <a:endParaRPr lang="fr-FR" dirty="0"/>
          </a:p>
        </p:txBody>
      </p:sp>
      <p:cxnSp>
        <p:nvCxnSpPr>
          <p:cNvPr id="27" name="Connecteur droit avec flèche 13"/>
          <p:cNvCxnSpPr>
            <a:stCxn id="23" idx="2"/>
            <a:endCxn id="26" idx="0"/>
          </p:cNvCxnSpPr>
          <p:nvPr/>
        </p:nvCxnSpPr>
        <p:spPr>
          <a:xfrm rot="16200000" flipH="1">
            <a:off x="5470512" y="4053686"/>
            <a:ext cx="576064" cy="6512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5" idx="1"/>
            <a:endCxn id="33" idx="3"/>
          </p:cNvCxnSpPr>
          <p:nvPr/>
        </p:nvCxnSpPr>
        <p:spPr>
          <a:xfrm flipH="1">
            <a:off x="1295635" y="2939150"/>
            <a:ext cx="1116125" cy="3137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4572000" y="5805264"/>
            <a:ext cx="2391274" cy="576064"/>
          </a:xfrm>
          <a:prstGeom prst="ellipse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Etudiant</a:t>
            </a:r>
            <a:endParaRPr lang="fr-FR" dirty="0"/>
          </a:p>
        </p:txBody>
      </p:sp>
      <p:cxnSp>
        <p:nvCxnSpPr>
          <p:cNvPr id="35" name="Connecteur droit avec flèche 13"/>
          <p:cNvCxnSpPr>
            <a:stCxn id="26" idx="4"/>
            <a:endCxn id="34" idx="0"/>
          </p:cNvCxnSpPr>
          <p:nvPr/>
        </p:nvCxnSpPr>
        <p:spPr>
          <a:xfrm rot="5400000">
            <a:off x="5644974" y="5366070"/>
            <a:ext cx="561858" cy="31653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051720" y="5805264"/>
            <a:ext cx="2391274" cy="576064"/>
          </a:xfrm>
          <a:prstGeom prst="ellipse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Professeur</a:t>
            </a:r>
            <a:endParaRPr lang="fr-FR" dirty="0"/>
          </a:p>
        </p:txBody>
      </p:sp>
      <p:cxnSp>
        <p:nvCxnSpPr>
          <p:cNvPr id="38" name="Connecteur droit avec flèche 13"/>
          <p:cNvCxnSpPr>
            <a:stCxn id="9" idx="4"/>
            <a:endCxn id="36" idx="0"/>
          </p:cNvCxnSpPr>
          <p:nvPr/>
        </p:nvCxnSpPr>
        <p:spPr>
          <a:xfrm rot="16200000" flipH="1">
            <a:off x="2728649" y="5286556"/>
            <a:ext cx="561858" cy="47555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092280" y="1895034"/>
            <a:ext cx="100811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Professeur</a:t>
            </a:r>
            <a:endParaRPr lang="fr-FR" sz="1100" dirty="0"/>
          </a:p>
        </p:txBody>
      </p:sp>
      <p:sp>
        <p:nvSpPr>
          <p:cNvPr id="40" name="Rectangle 39"/>
          <p:cNvSpPr/>
          <p:nvPr/>
        </p:nvSpPr>
        <p:spPr>
          <a:xfrm>
            <a:off x="7092280" y="2183066"/>
            <a:ext cx="504055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41" name="Rectangle 40"/>
          <p:cNvSpPr/>
          <p:nvPr/>
        </p:nvSpPr>
        <p:spPr>
          <a:xfrm>
            <a:off x="7596337" y="2183066"/>
            <a:ext cx="504055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inscrit</a:t>
            </a:r>
            <a:endParaRPr lang="fr-FR" sz="900" dirty="0"/>
          </a:p>
        </p:txBody>
      </p:sp>
      <p:cxnSp>
        <p:nvCxnSpPr>
          <p:cNvPr id="42" name="Connecteur droit avec flèche 41"/>
          <p:cNvCxnSpPr>
            <a:endCxn id="40" idx="1"/>
          </p:cNvCxnSpPr>
          <p:nvPr/>
        </p:nvCxnSpPr>
        <p:spPr>
          <a:xfrm flipV="1">
            <a:off x="6444208" y="2507102"/>
            <a:ext cx="648072" cy="1337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092281" y="3171163"/>
            <a:ext cx="100811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E</a:t>
            </a:r>
            <a:r>
              <a:rPr lang="fr-FR" sz="1100" dirty="0" smtClean="0"/>
              <a:t>tudiant</a:t>
            </a:r>
            <a:endParaRPr lang="fr-FR" sz="1100" dirty="0"/>
          </a:p>
        </p:txBody>
      </p:sp>
      <p:sp>
        <p:nvSpPr>
          <p:cNvPr id="46" name="Rectangle 45"/>
          <p:cNvSpPr/>
          <p:nvPr/>
        </p:nvSpPr>
        <p:spPr>
          <a:xfrm>
            <a:off x="7092281" y="3459195"/>
            <a:ext cx="504055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47" name="Rectangle 46"/>
          <p:cNvSpPr/>
          <p:nvPr/>
        </p:nvSpPr>
        <p:spPr>
          <a:xfrm>
            <a:off x="7596338" y="3459195"/>
            <a:ext cx="504055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inscrit</a:t>
            </a:r>
            <a:endParaRPr lang="fr-FR" sz="900" dirty="0"/>
          </a:p>
        </p:txBody>
      </p:sp>
      <p:cxnSp>
        <p:nvCxnSpPr>
          <p:cNvPr id="48" name="Connecteur droit avec flèche 47"/>
          <p:cNvCxnSpPr>
            <a:endCxn id="46" idx="1"/>
          </p:cNvCxnSpPr>
          <p:nvPr/>
        </p:nvCxnSpPr>
        <p:spPr>
          <a:xfrm>
            <a:off x="6444208" y="3315179"/>
            <a:ext cx="648073" cy="4680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13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1787022"/>
            <a:ext cx="403244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OPC 7 : désinscription utilisateur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411760" y="2291078"/>
            <a:ext cx="4032448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Une demande de désinscription arrive de la part d’un utilisateur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411760" y="3587222"/>
            <a:ext cx="20225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professeur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 rot="5400000">
            <a:off x="4103948" y="1318970"/>
            <a:ext cx="576064" cy="360040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ET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4572000" y="260648"/>
            <a:ext cx="324036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Arrivée demande désinscription</a:t>
            </a:r>
            <a:endParaRPr lang="fr-FR" sz="1400" dirty="0"/>
          </a:p>
        </p:txBody>
      </p:sp>
      <p:sp>
        <p:nvSpPr>
          <p:cNvPr id="9" name="Ellipse 8"/>
          <p:cNvSpPr/>
          <p:nvPr/>
        </p:nvSpPr>
        <p:spPr>
          <a:xfrm>
            <a:off x="1259632" y="4667342"/>
            <a:ext cx="3024336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Désinscription OK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8" idx="3"/>
            <a:endCxn id="7" idx="1"/>
          </p:cNvCxnSpPr>
          <p:nvPr/>
        </p:nvCxnSpPr>
        <p:spPr>
          <a:xfrm rot="5400000">
            <a:off x="4459225" y="623642"/>
            <a:ext cx="520071" cy="65456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3"/>
          <p:cNvCxnSpPr>
            <a:stCxn id="6" idx="2"/>
            <a:endCxn id="9" idx="0"/>
          </p:cNvCxnSpPr>
          <p:nvPr/>
        </p:nvCxnSpPr>
        <p:spPr>
          <a:xfrm rot="5400000">
            <a:off x="2809392" y="4053686"/>
            <a:ext cx="576064" cy="6512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87523" y="2640811"/>
            <a:ext cx="100811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Utilisateur</a:t>
            </a:r>
            <a:endParaRPr lang="fr-FR" sz="1100" dirty="0"/>
          </a:p>
        </p:txBody>
      </p:sp>
      <p:sp>
        <p:nvSpPr>
          <p:cNvPr id="30" name="Rectangle 29"/>
          <p:cNvSpPr/>
          <p:nvPr/>
        </p:nvSpPr>
        <p:spPr>
          <a:xfrm>
            <a:off x="287523" y="2928843"/>
            <a:ext cx="504055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inscrit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1580" y="2928843"/>
            <a:ext cx="504055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23" name="Rectangle 22"/>
          <p:cNvSpPr/>
          <p:nvPr/>
        </p:nvSpPr>
        <p:spPr>
          <a:xfrm>
            <a:off x="4421632" y="3587222"/>
            <a:ext cx="20225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étudiant</a:t>
            </a: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4572000" y="4667342"/>
            <a:ext cx="3024336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Désinscription OK</a:t>
            </a:r>
            <a:endParaRPr lang="fr-FR" dirty="0"/>
          </a:p>
        </p:txBody>
      </p:sp>
      <p:cxnSp>
        <p:nvCxnSpPr>
          <p:cNvPr id="27" name="Connecteur droit avec flèche 13"/>
          <p:cNvCxnSpPr>
            <a:stCxn id="23" idx="2"/>
            <a:endCxn id="26" idx="0"/>
          </p:cNvCxnSpPr>
          <p:nvPr/>
        </p:nvCxnSpPr>
        <p:spPr>
          <a:xfrm rot="16200000" flipH="1">
            <a:off x="5470512" y="4053686"/>
            <a:ext cx="576064" cy="6512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5" idx="1"/>
            <a:endCxn id="33" idx="3"/>
          </p:cNvCxnSpPr>
          <p:nvPr/>
        </p:nvCxnSpPr>
        <p:spPr>
          <a:xfrm flipH="1">
            <a:off x="1295635" y="2939150"/>
            <a:ext cx="1116125" cy="31372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092280" y="1895034"/>
            <a:ext cx="100811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Professeur</a:t>
            </a:r>
            <a:endParaRPr lang="fr-FR" sz="1100" dirty="0"/>
          </a:p>
        </p:txBody>
      </p:sp>
      <p:sp>
        <p:nvSpPr>
          <p:cNvPr id="40" name="Rectangle 39"/>
          <p:cNvSpPr/>
          <p:nvPr/>
        </p:nvSpPr>
        <p:spPr>
          <a:xfrm>
            <a:off x="7092280" y="2183066"/>
            <a:ext cx="504055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inscrit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96337" y="2183066"/>
            <a:ext cx="504055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45" name="Rectangle 44"/>
          <p:cNvSpPr/>
          <p:nvPr/>
        </p:nvSpPr>
        <p:spPr>
          <a:xfrm>
            <a:off x="7092281" y="3171163"/>
            <a:ext cx="100811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E</a:t>
            </a:r>
            <a:r>
              <a:rPr lang="fr-FR" sz="1100" dirty="0" smtClean="0"/>
              <a:t>tudiant</a:t>
            </a:r>
            <a:endParaRPr lang="fr-FR" sz="1100" dirty="0"/>
          </a:p>
        </p:txBody>
      </p:sp>
      <p:sp>
        <p:nvSpPr>
          <p:cNvPr id="46" name="Rectangle 45"/>
          <p:cNvSpPr/>
          <p:nvPr/>
        </p:nvSpPr>
        <p:spPr>
          <a:xfrm>
            <a:off x="7092281" y="3459195"/>
            <a:ext cx="504055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inscrit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596338" y="3459195"/>
            <a:ext cx="504055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37" name="Ellipse 36"/>
          <p:cNvSpPr/>
          <p:nvPr/>
        </p:nvSpPr>
        <p:spPr>
          <a:xfrm>
            <a:off x="1115616" y="260648"/>
            <a:ext cx="324036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Utilisateur existant</a:t>
            </a:r>
            <a:endParaRPr lang="fr-FR" sz="1400" dirty="0"/>
          </a:p>
        </p:txBody>
      </p:sp>
      <p:cxnSp>
        <p:nvCxnSpPr>
          <p:cNvPr id="43" name="Connecteur droit avec flèche 13"/>
          <p:cNvCxnSpPr>
            <a:stCxn id="37" idx="5"/>
            <a:endCxn id="7" idx="1"/>
          </p:cNvCxnSpPr>
          <p:nvPr/>
        </p:nvCxnSpPr>
        <p:spPr>
          <a:xfrm rot="16200000" flipH="1">
            <a:off x="3876673" y="695650"/>
            <a:ext cx="520071" cy="51054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46" idx="1"/>
          </p:cNvCxnSpPr>
          <p:nvPr/>
        </p:nvCxnSpPr>
        <p:spPr>
          <a:xfrm flipH="1" flipV="1">
            <a:off x="6444208" y="3573016"/>
            <a:ext cx="648073" cy="21021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40" idx="1"/>
          </p:cNvCxnSpPr>
          <p:nvPr/>
        </p:nvCxnSpPr>
        <p:spPr>
          <a:xfrm flipH="1">
            <a:off x="6444208" y="2507102"/>
            <a:ext cx="648072" cy="5780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4572000" y="5805264"/>
            <a:ext cx="2391274" cy="576064"/>
          </a:xfrm>
          <a:prstGeom prst="ellipse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Etudiant</a:t>
            </a:r>
            <a:endParaRPr lang="fr-FR" dirty="0"/>
          </a:p>
        </p:txBody>
      </p:sp>
      <p:cxnSp>
        <p:nvCxnSpPr>
          <p:cNvPr id="51" name="Connecteur droit avec flèche 13"/>
          <p:cNvCxnSpPr>
            <a:endCxn id="50" idx="0"/>
          </p:cNvCxnSpPr>
          <p:nvPr/>
        </p:nvCxnSpPr>
        <p:spPr>
          <a:xfrm rot="5400000">
            <a:off x="5644974" y="5366070"/>
            <a:ext cx="561858" cy="31653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2051720" y="5805264"/>
            <a:ext cx="2391274" cy="576064"/>
          </a:xfrm>
          <a:prstGeom prst="ellipse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Professeur</a:t>
            </a:r>
            <a:endParaRPr lang="fr-FR" dirty="0"/>
          </a:p>
        </p:txBody>
      </p:sp>
      <p:cxnSp>
        <p:nvCxnSpPr>
          <p:cNvPr id="53" name="Connecteur droit avec flèche 13"/>
          <p:cNvCxnSpPr>
            <a:endCxn id="52" idx="0"/>
          </p:cNvCxnSpPr>
          <p:nvPr/>
        </p:nvCxnSpPr>
        <p:spPr>
          <a:xfrm rot="16200000" flipH="1">
            <a:off x="2728649" y="5286556"/>
            <a:ext cx="561858" cy="47555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ication 21"/>
          <p:cNvSpPr/>
          <p:nvPr/>
        </p:nvSpPr>
        <p:spPr>
          <a:xfrm>
            <a:off x="1691680" y="2924944"/>
            <a:ext cx="360040" cy="36004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Multiplication 53"/>
          <p:cNvSpPr/>
          <p:nvPr/>
        </p:nvSpPr>
        <p:spPr>
          <a:xfrm>
            <a:off x="6588224" y="2348880"/>
            <a:ext cx="360040" cy="36004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Multiplication 54"/>
          <p:cNvSpPr/>
          <p:nvPr/>
        </p:nvSpPr>
        <p:spPr>
          <a:xfrm>
            <a:off x="6588224" y="3501008"/>
            <a:ext cx="360040" cy="36004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65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692696"/>
            <a:ext cx="93610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Exercice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827584" y="980728"/>
            <a:ext cx="93610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359496" y="548680"/>
            <a:ext cx="93610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Exercice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6359496" y="836712"/>
            <a:ext cx="93610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 attente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015716" y="4365104"/>
            <a:ext cx="93610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Exercice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2015716" y="4653136"/>
            <a:ext cx="93610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Publié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2199942" y="1028190"/>
            <a:ext cx="115212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OPC 4 </a:t>
            </a:r>
            <a:endParaRPr lang="fr-FR" dirty="0"/>
          </a:p>
        </p:txBody>
      </p:sp>
      <p:cxnSp>
        <p:nvCxnSpPr>
          <p:cNvPr id="14" name="Connecteur en arc 13"/>
          <p:cNvCxnSpPr>
            <a:stCxn id="5" idx="3"/>
            <a:endCxn id="10" idx="2"/>
          </p:cNvCxnSpPr>
          <p:nvPr/>
        </p:nvCxnSpPr>
        <p:spPr>
          <a:xfrm flipV="1">
            <a:off x="1763688" y="1208210"/>
            <a:ext cx="436254" cy="96554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rc 14"/>
          <p:cNvCxnSpPr>
            <a:stCxn id="10" idx="3"/>
          </p:cNvCxnSpPr>
          <p:nvPr/>
        </p:nvCxnSpPr>
        <p:spPr>
          <a:xfrm rot="5400000">
            <a:off x="731398" y="2727834"/>
            <a:ext cx="3029601" cy="2449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rc 17"/>
          <p:cNvCxnSpPr>
            <a:stCxn id="10" idx="6"/>
            <a:endCxn id="7" idx="1"/>
          </p:cNvCxnSpPr>
          <p:nvPr/>
        </p:nvCxnSpPr>
        <p:spPr>
          <a:xfrm flipV="1">
            <a:off x="3352070" y="1160748"/>
            <a:ext cx="3007426" cy="474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1655716" y="2226974"/>
            <a:ext cx="8280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Création terminée</a:t>
            </a:r>
            <a:endParaRPr lang="fr-FR" sz="1100" dirty="0"/>
          </a:p>
        </p:txBody>
      </p:sp>
      <p:sp>
        <p:nvSpPr>
          <p:cNvPr id="26" name="ZoneTexte 25"/>
          <p:cNvSpPr txBox="1"/>
          <p:nvPr/>
        </p:nvSpPr>
        <p:spPr>
          <a:xfrm>
            <a:off x="4905976" y="560584"/>
            <a:ext cx="900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Création non </a:t>
            </a:r>
          </a:p>
          <a:p>
            <a:pPr algn="r"/>
            <a:r>
              <a:rPr lang="fr-FR" sz="1100" dirty="0" smtClean="0"/>
              <a:t>terminée</a:t>
            </a:r>
            <a:endParaRPr lang="fr-FR" sz="1100" dirty="0"/>
          </a:p>
        </p:txBody>
      </p:sp>
      <p:sp>
        <p:nvSpPr>
          <p:cNvPr id="27" name="Ellipse 26"/>
          <p:cNvSpPr/>
          <p:nvPr/>
        </p:nvSpPr>
        <p:spPr>
          <a:xfrm>
            <a:off x="6600291" y="4797152"/>
            <a:ext cx="115212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OPC 5 </a:t>
            </a:r>
            <a:endParaRPr lang="fr-FR" dirty="0"/>
          </a:p>
        </p:txBody>
      </p:sp>
      <p:cxnSp>
        <p:nvCxnSpPr>
          <p:cNvPr id="28" name="Connecteur en arc 27"/>
          <p:cNvCxnSpPr>
            <a:stCxn id="7" idx="3"/>
            <a:endCxn id="27" idx="6"/>
          </p:cNvCxnSpPr>
          <p:nvPr/>
        </p:nvCxnSpPr>
        <p:spPr>
          <a:xfrm>
            <a:off x="7295600" y="1160748"/>
            <a:ext cx="456819" cy="3816424"/>
          </a:xfrm>
          <a:prstGeom prst="curvedConnector3">
            <a:avLst>
              <a:gd name="adj1" fmla="val 15004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rc 30"/>
          <p:cNvCxnSpPr>
            <a:stCxn id="27" idx="2"/>
            <a:endCxn id="9" idx="3"/>
          </p:cNvCxnSpPr>
          <p:nvPr/>
        </p:nvCxnSpPr>
        <p:spPr>
          <a:xfrm rot="10800000">
            <a:off x="2951821" y="4977172"/>
            <a:ext cx="3648471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33"/>
          <p:cNvCxnSpPr>
            <a:stCxn id="27" idx="0"/>
          </p:cNvCxnSpPr>
          <p:nvPr/>
        </p:nvCxnSpPr>
        <p:spPr>
          <a:xfrm rot="16200000" flipV="1">
            <a:off x="5442130" y="3062926"/>
            <a:ext cx="3312368" cy="15608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228184" y="3501008"/>
            <a:ext cx="1044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Modification non terminée</a:t>
            </a:r>
            <a:endParaRPr lang="fr-FR" sz="1100" dirty="0"/>
          </a:p>
        </p:txBody>
      </p:sp>
      <p:sp>
        <p:nvSpPr>
          <p:cNvPr id="44" name="ZoneTexte 43"/>
          <p:cNvSpPr txBox="1"/>
          <p:nvPr/>
        </p:nvSpPr>
        <p:spPr>
          <a:xfrm>
            <a:off x="3308441" y="4728263"/>
            <a:ext cx="1467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Modification </a:t>
            </a:r>
            <a:r>
              <a:rPr lang="fr-FR" sz="1100" dirty="0" smtClean="0"/>
              <a:t>terminée</a:t>
            </a:r>
            <a:endParaRPr lang="fr-FR" sz="1100" dirty="0"/>
          </a:p>
        </p:txBody>
      </p:sp>
      <p:sp>
        <p:nvSpPr>
          <p:cNvPr id="85" name="Ellipse 84"/>
          <p:cNvSpPr/>
          <p:nvPr/>
        </p:nvSpPr>
        <p:spPr>
          <a:xfrm>
            <a:off x="3308441" y="2708920"/>
            <a:ext cx="115212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OPC 5 </a:t>
            </a:r>
            <a:endParaRPr lang="fr-FR" dirty="0"/>
          </a:p>
        </p:txBody>
      </p:sp>
      <p:cxnSp>
        <p:nvCxnSpPr>
          <p:cNvPr id="87" name="Connecteur en arc 86"/>
          <p:cNvCxnSpPr>
            <a:stCxn id="8" idx="3"/>
            <a:endCxn id="85" idx="5"/>
          </p:cNvCxnSpPr>
          <p:nvPr/>
        </p:nvCxnSpPr>
        <p:spPr>
          <a:xfrm flipV="1">
            <a:off x="2951820" y="3016233"/>
            <a:ext cx="1340024" cy="1492887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en arc 104"/>
          <p:cNvCxnSpPr>
            <a:stCxn id="85" idx="2"/>
            <a:endCxn id="8" idx="0"/>
          </p:cNvCxnSpPr>
          <p:nvPr/>
        </p:nvCxnSpPr>
        <p:spPr>
          <a:xfrm rot="10800000" flipV="1">
            <a:off x="2483769" y="2888940"/>
            <a:ext cx="824673" cy="1476164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en arc 105"/>
          <p:cNvCxnSpPr>
            <a:stCxn id="85" idx="0"/>
            <a:endCxn id="7" idx="2"/>
          </p:cNvCxnSpPr>
          <p:nvPr/>
        </p:nvCxnSpPr>
        <p:spPr>
          <a:xfrm rot="5400000" flipH="1" flipV="1">
            <a:off x="4743958" y="625331"/>
            <a:ext cx="1224136" cy="29430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/>
          <p:cNvSpPr txBox="1"/>
          <p:nvPr/>
        </p:nvSpPr>
        <p:spPr>
          <a:xfrm>
            <a:off x="4089844" y="1700808"/>
            <a:ext cx="1044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Modification non terminée</a:t>
            </a:r>
            <a:endParaRPr lang="fr-FR" sz="1100" dirty="0"/>
          </a:p>
        </p:txBody>
      </p:sp>
      <p:sp>
        <p:nvSpPr>
          <p:cNvPr id="117" name="ZoneTexte 116"/>
          <p:cNvSpPr txBox="1"/>
          <p:nvPr/>
        </p:nvSpPr>
        <p:spPr>
          <a:xfrm>
            <a:off x="2631385" y="3196135"/>
            <a:ext cx="990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Modification </a:t>
            </a:r>
            <a:r>
              <a:rPr lang="fr-FR" sz="1100" dirty="0" smtClean="0"/>
              <a:t>terminée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2747765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395</Words>
  <Application>Microsoft Office PowerPoint</Application>
  <PresentationFormat>Affichage à l'écran (4:3)</PresentationFormat>
  <Paragraphs>153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Cottin</dc:creator>
  <cp:lastModifiedBy>thomcot</cp:lastModifiedBy>
  <cp:revision>32</cp:revision>
  <dcterms:created xsi:type="dcterms:W3CDTF">2015-01-04T14:14:38Z</dcterms:created>
  <dcterms:modified xsi:type="dcterms:W3CDTF">2015-01-05T17:22:58Z</dcterms:modified>
</cp:coreProperties>
</file>