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E6541-19E4-B6AC-B23D-D9BD7DA57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B4F64A-7CE7-64C6-921E-CD15FCF09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425B2-D0CB-6B8B-8EDE-E1D8C230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1BC6A-923A-157C-9AAB-C6513A1A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318725-B0BF-D177-6126-9018B8AD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0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33A2A-BDE8-5B84-4C1F-4C8F02B8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D1075-BDB7-DB72-BA84-1E839482B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B6A87-AAB2-C996-1922-C526203E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C14961-B943-9E27-CF55-F6A13047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93243F-456E-1455-0DFB-423B4F13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78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219C71-C93B-D9B9-A7FE-0FA9D60E0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3745A4-C91F-D57A-14A2-3E7E82C8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655296-718E-F537-25E4-99F896E8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6AF90-A09B-8AD8-00B8-64D2214C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14F330-684A-554D-B408-ED394CE9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2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BBC78-669F-A8C8-35C2-1A5B5E43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911ED-5A2E-0CFC-5388-AE087DB0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DA763A-3662-1273-6BE1-2574382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64EE7-5AEF-1883-B78B-435B59CC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76FAA1-2A8C-A55B-57A8-87E384D9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98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9B3EE-3BC6-BEF6-B719-199720E9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5F3C47-1064-5298-A9F4-3EF0F1600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83E5B-574A-F849-440E-0644B94D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755A4-62EC-C484-BE57-EB0FFA44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6C4318-A131-36D8-467D-A306BBA5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5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804B5-8FDD-5DAB-FE69-7CF56438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69620-6222-285F-B923-85E63A08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61169B-1FDE-15BF-4210-1B219F781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BAE4DC-AA48-5C0F-F0FC-88E3624A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F23CB-624E-6C07-0693-141AA5D5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998BF3-C4C6-63B2-761F-4E2F04B2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7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F1B39-4CE6-1C2E-43B9-8E9B5BF1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8FE98C-65CD-B72B-D84A-0C96C716A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56855B-964D-C8FB-B513-D5093E2B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A0502E-CBF6-D3EE-F117-7A0E71456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B45CDB-8A3D-897A-4F88-EB486953D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460CF7-16D6-675A-4212-FA2A8155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0782C9-3F4A-434B-6E0C-C5C0A8ED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79F03A-54A0-FC42-B403-DCF4EF35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88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FE713-0570-16E9-23FE-3D959E76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273A30-116D-2E54-407E-D8927D96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7B6E67-5161-5C66-0348-1F00EF1C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1FC3F0-8A84-E975-CE0D-A7866CC0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18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C8122-D684-4570-70AF-AF0E677C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930CC2-760C-F1CC-41D2-B4883B86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BD92F9-7EF1-4186-3236-7B0D2DC8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08A41-FBE2-03A4-1D86-ECDA2AC6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73B79-09BD-9D50-55F7-3A504E6E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8BBA80-48BD-EC3A-EF8B-7EFEFE92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992D43-CCE9-343E-B09F-8713068B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C8C5E-6F81-A99A-FD72-54CD0369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B20A90-6CE0-AA7D-E4C1-C1187AD3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81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BAD92-03E4-AE85-D615-3899EA8E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E99C87-13F3-B686-2DD5-02C8059C8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C153C-E37D-6532-B0ED-914409C57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418A52-5C57-DE87-7F02-4D2025CE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05749D-18B0-5085-D650-D0B7E98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8EE894-76D7-C788-60F2-0C7EABA8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0777F1-BE80-00C1-B987-38B1E9F5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CB51D5-F0CF-815F-25C4-D2764D20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B0985-3AF1-213C-B765-15C024EFF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C9C0-E304-4397-A4DA-6211C2C60C87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1BBB66-A14F-9BFA-3389-41627846F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2507F1-3D66-DE07-4AA0-897FC0E4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7EB8C-134C-44BD-8566-3B6950305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3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D6AC-37BA-22FC-759C-581C6D962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8389BF-A5D7-C2F7-766C-C53563861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05E012-2E6C-E5FC-FCD7-9FED838E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44D926-8630-FF3D-18FD-A1EC36197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887F6D-BBE4-4EAC-1639-22B8776DE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0A7A58F6-67CF-AA34-693B-908A3BE28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80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Lucas</dc:creator>
  <cp:lastModifiedBy>Gabriel Lucas</cp:lastModifiedBy>
  <cp:revision>1</cp:revision>
  <dcterms:created xsi:type="dcterms:W3CDTF">2022-08-25T03:38:36Z</dcterms:created>
  <dcterms:modified xsi:type="dcterms:W3CDTF">2022-08-25T03:39:19Z</dcterms:modified>
</cp:coreProperties>
</file>