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200" d="100"/>
          <a:sy n="200" d="100"/>
        </p:scale>
        <p:origin x="-2178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6BE5F-07B1-42D5-B523-3651B7D80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99FE5A-38D1-4401-A091-FDD9F36B4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5B3AE3-BF4F-4691-9E22-E28D495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A8E111-7AB4-4E50-9C3D-5B40441F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D6D117-879F-4A26-B85C-6A05BEE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06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936C0-EE1E-42DC-9844-0EC2BDFD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DECCD0-7A30-47B0-B078-79B706FB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5DC7BB-66A0-4194-8C7C-720DF75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02F00-E863-4E1B-A882-A240DB39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878FAE-06F5-4EF8-9D4E-8D1E811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56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C972EBD-2855-411F-A58A-BA5D3F811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1E6D677-F7AA-434C-B867-22C09046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2A2B6B-4F0C-4DC8-A00C-04F65B4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796BFA-E50D-4199-BFB3-022B52D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604A21-A230-45B7-A3B7-C2BE576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6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7B4CC-0934-4D10-BFB9-AB2FCA93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B152F3-507E-4EC1-884F-6975E81C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917E1D-9A39-4D48-BAFF-5EF34FE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E138CC-2A4C-4B4F-8DA0-3572883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785EDC-E897-42EA-A775-DFFAB84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89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FE71D-7268-4A71-94A7-A9757C4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007772-A4C6-499C-81CF-097A6A41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05BCD2-264F-4603-87EB-AB80018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23CDF-ACC3-4083-BA5C-4F89153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98A914-7148-4D03-91DE-027ED756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549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B3FA9-90DC-43C8-B24A-A8F761B1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55872-C503-493B-9680-CC89FC0B4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3CE94A-C484-4233-A43B-D6942C63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546C67-3997-4187-B59F-DA89965B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B0C0AB-ACEF-44B3-A2EF-3453F92E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90FAEB-726B-4D9C-A32E-12E5F54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09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DA8A-C8C9-48E6-B7D7-F048B9F1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CC5A0D-78E9-4BA5-9BCF-FB612C63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5811FC-3D63-4F31-9C55-F066A02A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7A8FB48-BCE2-4008-B4FD-62ED9B6E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4B1647-3AFA-46BA-B810-7180C4595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8EA8F8-9CBD-4923-9532-EAD61D02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BBBF897-D681-416D-A877-CD6BFF17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D27A8F-8CCD-431D-9CB2-7F76AC3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83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F42FE-8AD8-4A25-8242-B6212692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7BC6C3-D5E0-48D5-B5F6-A53C2DE2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6232BE-433F-4161-95B2-6FC334EB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565AE1-9F80-4DDB-9534-42AD331C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74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817E1A-1D5C-40A2-BE2F-3B8D1BF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EB6777-4F07-4AC2-9891-1DEF2E97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B2F224-91C9-4DDA-B4CC-66CB35A9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0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8EFA-1E5E-46D2-8CEC-7A90C39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C03089-F974-4A65-B12C-C6A6C973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0052C8-15C3-49F9-9207-4A3F48E7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52BF31-C2AB-4F31-92FF-BF42FFF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FCC01F-E229-44E3-BC0A-9D353C5C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53FA34-04BD-4120-AD26-22D8CF86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58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C79BD-DF4E-486D-A09B-AE94AB8F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CB72FA-0DF3-45B2-8670-2548CB115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0B8C55-3DD0-48B1-B05B-F3DC0187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C9F0FB-75DC-429D-9FF6-F8F2C4B6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5DEDC2-2EB3-4B4A-B541-D491BF4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88EB19-E275-43A5-B884-68FDC353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6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517B8E-01FA-4F27-B430-05A12EA6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994151-753C-46D5-9F71-F768DCDE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DB7529-BD79-47C1-BA55-3CA0F33C5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2BEC-7838-4AF3-9151-C541331E6B79}" type="datetimeFigureOut">
              <a:rPr lang="nl-BE" smtClean="0"/>
              <a:t>27/11/2022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E20CBE-D607-49E8-BFCB-4BB923C9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9A32AB-4B74-4838-882F-7932B6B3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488-4694-49B7-96C8-61E8193027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55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0DDA7AF-1DBC-4AAA-B03D-59E312CD62DB}"/>
              </a:ext>
            </a:extLst>
          </p:cNvPr>
          <p:cNvSpPr txBox="1"/>
          <p:nvPr/>
        </p:nvSpPr>
        <p:spPr>
          <a:xfrm>
            <a:off x="2218183" y="3632474"/>
            <a:ext cx="73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Pyruvate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CEAF3DB-81A0-4C47-8D82-EB3992AEB46E}"/>
              </a:ext>
            </a:extLst>
          </p:cNvPr>
          <p:cNvSpPr txBox="1"/>
          <p:nvPr/>
        </p:nvSpPr>
        <p:spPr>
          <a:xfrm>
            <a:off x="3292467" y="2755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7C1DBF0-77C3-4F07-997A-6860AEC76643}"/>
              </a:ext>
            </a:extLst>
          </p:cNvPr>
          <p:cNvSpPr txBox="1"/>
          <p:nvPr/>
        </p:nvSpPr>
        <p:spPr>
          <a:xfrm>
            <a:off x="5108376" y="2773771"/>
            <a:ext cx="1141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DHDPS enzyme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42B4C3D-09BC-4754-8164-1B649BBF536E}"/>
              </a:ext>
            </a:extLst>
          </p:cNvPr>
          <p:cNvSpPr txBox="1"/>
          <p:nvPr/>
        </p:nvSpPr>
        <p:spPr>
          <a:xfrm>
            <a:off x="6490313" y="275564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(S)-2,3-dihydrodipicolinate	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C57A57-767A-4BCB-8142-C1479400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369045"/>
            <a:ext cx="87344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FC781A3-35F1-4863-9B24-A57E7B4E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51" y="2250284"/>
            <a:ext cx="1260929" cy="132397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64142C56-61FA-43F2-9E99-F14F44BDF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98" y="2502345"/>
            <a:ext cx="865606" cy="837318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788FE0AB-0C3F-4219-B81B-B3B57DFD3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07" y="2006249"/>
            <a:ext cx="1426346" cy="81909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8D4910E-3A85-408B-8FC4-524A79140D45}"/>
              </a:ext>
            </a:extLst>
          </p:cNvPr>
          <p:cNvCxnSpPr>
            <a:cxnSpLocks/>
          </p:cNvCxnSpPr>
          <p:nvPr/>
        </p:nvCxnSpPr>
        <p:spPr>
          <a:xfrm flipV="1">
            <a:off x="5321306" y="2415794"/>
            <a:ext cx="883206" cy="27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9C87DCA-75CE-4F8E-BC18-0FA90B847BFD}"/>
              </a:ext>
            </a:extLst>
          </p:cNvPr>
          <p:cNvCxnSpPr>
            <a:cxnSpLocks/>
          </p:cNvCxnSpPr>
          <p:nvPr/>
        </p:nvCxnSpPr>
        <p:spPr>
          <a:xfrm>
            <a:off x="5303494" y="3124259"/>
            <a:ext cx="871840" cy="34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A05507E0-D468-4613-92C4-CB8D4CD4B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607" y="3312546"/>
            <a:ext cx="1445825" cy="1150825"/>
          </a:xfrm>
          <a:prstGeom prst="rect">
            <a:avLst/>
          </a:prstGeom>
        </p:spPr>
      </p:pic>
      <p:sp>
        <p:nvSpPr>
          <p:cNvPr id="48" name="Tekstvak 47">
            <a:extLst>
              <a:ext uri="{FF2B5EF4-FFF2-40B4-BE49-F238E27FC236}">
                <a16:creationId xmlns:a16="http://schemas.microsoft.com/office/drawing/2014/main" id="{9728881B-019F-41FF-B769-22E5AFADE157}"/>
              </a:ext>
            </a:extLst>
          </p:cNvPr>
          <p:cNvSpPr txBox="1"/>
          <p:nvPr/>
        </p:nvSpPr>
        <p:spPr>
          <a:xfrm>
            <a:off x="6076960" y="4461408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(2S,4S)-4-hydroxy-2,3,4,5-tetrahydrodipicolinate	</a:t>
            </a:r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563F5AF1-1B7B-40AF-B194-201A4DC66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913" y="2105369"/>
            <a:ext cx="666112" cy="396976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FB76B732-ED80-48C8-95D8-F707B01442FE}"/>
              </a:ext>
            </a:extLst>
          </p:cNvPr>
          <p:cNvSpPr txBox="1"/>
          <p:nvPr/>
        </p:nvSpPr>
        <p:spPr>
          <a:xfrm>
            <a:off x="8221556" y="2105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pic>
        <p:nvPicPr>
          <p:cNvPr id="53" name="Afbeelding 52">
            <a:extLst>
              <a:ext uri="{FF2B5EF4-FFF2-40B4-BE49-F238E27FC236}">
                <a16:creationId xmlns:a16="http://schemas.microsoft.com/office/drawing/2014/main" id="{7F60B77D-49D3-4294-AAA0-7890AFFE3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440" y="3596093"/>
            <a:ext cx="666112" cy="396976"/>
          </a:xfrm>
          <a:prstGeom prst="rect">
            <a:avLst/>
          </a:prstGeom>
        </p:spPr>
      </p:pic>
      <p:sp>
        <p:nvSpPr>
          <p:cNvPr id="54" name="Tekstvak 53">
            <a:extLst>
              <a:ext uri="{FF2B5EF4-FFF2-40B4-BE49-F238E27FC236}">
                <a16:creationId xmlns:a16="http://schemas.microsoft.com/office/drawing/2014/main" id="{4E485E93-5BEB-4C48-AE14-1551C30670C6}"/>
              </a:ext>
            </a:extLst>
          </p:cNvPr>
          <p:cNvSpPr txBox="1"/>
          <p:nvPr/>
        </p:nvSpPr>
        <p:spPr>
          <a:xfrm>
            <a:off x="8247083" y="3596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001E6F59-84D0-491C-8C12-EEF3018CD1E3}"/>
              </a:ext>
            </a:extLst>
          </p:cNvPr>
          <p:cNvSpPr txBox="1"/>
          <p:nvPr/>
        </p:nvSpPr>
        <p:spPr>
          <a:xfrm>
            <a:off x="9468266" y="218600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 H</a:t>
            </a:r>
            <a:r>
              <a:rPr lang="nl-BE" sz="1200" baseline="30000" noProof="1"/>
              <a:t>+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A634E7B7-2133-4BC7-8702-7BFCE23656FA}"/>
              </a:ext>
            </a:extLst>
          </p:cNvPr>
          <p:cNvSpPr txBox="1"/>
          <p:nvPr/>
        </p:nvSpPr>
        <p:spPr>
          <a:xfrm>
            <a:off x="9485899" y="364225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H</a:t>
            </a:r>
            <a:r>
              <a:rPr lang="nl-BE" sz="1200" baseline="30000" noProof="1"/>
              <a:t>+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9C17253C-D3CF-4F6C-8A61-E093C267D00E}"/>
              </a:ext>
            </a:extLst>
          </p:cNvPr>
          <p:cNvSpPr txBox="1"/>
          <p:nvPr/>
        </p:nvSpPr>
        <p:spPr>
          <a:xfrm>
            <a:off x="9227174" y="20982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30D82D6F-B3A0-4D62-8715-60D3C76D76C5}"/>
              </a:ext>
            </a:extLst>
          </p:cNvPr>
          <p:cNvSpPr txBox="1"/>
          <p:nvPr/>
        </p:nvSpPr>
        <p:spPr>
          <a:xfrm>
            <a:off x="9217303" y="3613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noProof="1"/>
              <a:t>+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59BF9EC0-AEFB-4488-A709-6DC99449F86B}"/>
              </a:ext>
            </a:extLst>
          </p:cNvPr>
          <p:cNvSpPr txBox="1"/>
          <p:nvPr/>
        </p:nvSpPr>
        <p:spPr>
          <a:xfrm>
            <a:off x="3571069" y="3632475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noProof="1"/>
              <a:t>L-aspartate 4-semialdehyde	</a:t>
            </a:r>
          </a:p>
        </p:txBody>
      </p:sp>
    </p:spTree>
    <p:extLst>
      <p:ext uri="{BB962C8B-B14F-4D97-AF65-F5344CB8AC3E}">
        <p14:creationId xmlns:p14="http://schemas.microsoft.com/office/powerpoint/2010/main" val="40075781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2</cp:revision>
  <dcterms:created xsi:type="dcterms:W3CDTF">2022-11-27T00:32:56Z</dcterms:created>
  <dcterms:modified xsi:type="dcterms:W3CDTF">2022-11-27T11:23:11Z</dcterms:modified>
</cp:coreProperties>
</file>